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handoutMasterIdLst>
    <p:handoutMasterId r:id="rId37"/>
  </p:handoutMasterIdLst>
  <p:sldIdLst>
    <p:sldId id="256" r:id="rId2"/>
    <p:sldId id="257" r:id="rId3"/>
    <p:sldId id="267" r:id="rId4"/>
    <p:sldId id="268" r:id="rId5"/>
    <p:sldId id="269" r:id="rId6"/>
    <p:sldId id="260" r:id="rId7"/>
    <p:sldId id="270" r:id="rId8"/>
    <p:sldId id="271" r:id="rId9"/>
    <p:sldId id="26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293" r:id="rId32"/>
    <p:sldId id="294" r:id="rId33"/>
    <p:sldId id="295" r:id="rId34"/>
    <p:sldId id="296" r:id="rId35"/>
  </p:sldIdLst>
  <p:sldSz cx="12188825"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599" autoAdjust="0"/>
  </p:normalViewPr>
  <p:slideViewPr>
    <p:cSldViewPr>
      <p:cViewPr varScale="1">
        <p:scale>
          <a:sx n="93" d="100"/>
          <a:sy n="93" d="100"/>
        </p:scale>
        <p:origin x="259" y="72"/>
      </p:cViewPr>
      <p:guideLst>
        <p:guide pos="3839"/>
        <p:guide orient="horz" pos="2160"/>
      </p:guideLst>
    </p:cSldViewPr>
  </p:slideViewPr>
  <p:notesTextViewPr>
    <p:cViewPr>
      <p:scale>
        <a:sx n="1" d="1"/>
        <a:sy n="1" d="1"/>
      </p:scale>
      <p:origin x="0" y="0"/>
    </p:cViewPr>
  </p:notesTextViewPr>
  <p:notesViewPr>
    <p:cSldViewPr showGuides="1">
      <p:cViewPr varScale="1">
        <p:scale>
          <a:sx n="76" d="100"/>
          <a:sy n="76" d="100"/>
        </p:scale>
        <p:origin x="318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es-ES" dirty="0"/>
          </a:p>
        </p:txBody>
      </p:sp>
      <p:sp>
        <p:nvSpPr>
          <p:cNvPr id="3" name="Marcador de posición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C2446EEE-9F74-414C-8CF3-76F72C6C9CBB}" type="datetime1">
              <a:rPr lang="es-ES" smtClean="0"/>
              <a:t>13/11/2024</a:t>
            </a:fld>
            <a:endParaRPr lang="es-ES" dirty="0"/>
          </a:p>
        </p:txBody>
      </p:sp>
      <p:sp>
        <p:nvSpPr>
          <p:cNvPr id="4" name="Marcador de posición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A850423A-8BCE-448E-A97B-03A88B2B12C1}" type="slidenum">
              <a:rPr lang="es-ES"/>
              <a:t>‹Nº›</a:t>
            </a:fld>
            <a:endParaRPr lang="es-ES" dirty="0"/>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posición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rtl="0"/>
            <a:fld id="{848FC2AD-8B93-45A4-8827-85E82B2F4F55}" type="datetime1">
              <a:rPr lang="es-ES" noProof="0" smtClean="0"/>
              <a:t>13/11/2024</a:t>
            </a:fld>
            <a:endParaRPr lang="es-ES" noProof="0" dirty="0"/>
          </a:p>
        </p:txBody>
      </p:sp>
      <p:sp>
        <p:nvSpPr>
          <p:cNvPr id="4" name="Marcador de posición de imagen de diapositiva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noProof="0" dirty="0"/>
              <a:t>Editar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01F2A70B-78F2-4DCF-B53B-C990D2FAFB8A}" type="slidenum">
              <a:rPr lang="es-ES" noProof="0"/>
              <a:t>‹Nº›</a:t>
            </a:fld>
            <a:endParaRPr lang="es-ES" noProof="0" dirty="0"/>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01F2A70B-78F2-4DCF-B53B-C990D2FAFB8A}" type="slidenum">
              <a:rPr lang="es-ES" smtClean="0"/>
              <a:t>1</a:t>
            </a:fld>
            <a:endParaRPr lang="es-ES" dirty="0"/>
          </a:p>
        </p:txBody>
      </p:sp>
    </p:spTree>
    <p:extLst>
      <p:ext uri="{BB962C8B-B14F-4D97-AF65-F5344CB8AC3E}">
        <p14:creationId xmlns:p14="http://schemas.microsoft.com/office/powerpoint/2010/main" val="34195867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01F2A70B-78F2-4DCF-B53B-C990D2FAFB8A}" type="slidenum">
              <a:rPr lang="es-ES" smtClean="0"/>
              <a:t>10</a:t>
            </a:fld>
            <a:endParaRPr lang="es-ES" dirty="0"/>
          </a:p>
        </p:txBody>
      </p:sp>
    </p:spTree>
    <p:extLst>
      <p:ext uri="{BB962C8B-B14F-4D97-AF65-F5344CB8AC3E}">
        <p14:creationId xmlns:p14="http://schemas.microsoft.com/office/powerpoint/2010/main" val="28311225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01F2A70B-78F2-4DCF-B53B-C990D2FAFB8A}" type="slidenum">
              <a:rPr lang="es-ES" smtClean="0"/>
              <a:t>11</a:t>
            </a:fld>
            <a:endParaRPr lang="es-ES" dirty="0"/>
          </a:p>
        </p:txBody>
      </p:sp>
    </p:spTree>
    <p:extLst>
      <p:ext uri="{BB962C8B-B14F-4D97-AF65-F5344CB8AC3E}">
        <p14:creationId xmlns:p14="http://schemas.microsoft.com/office/powerpoint/2010/main" val="18165253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01F2A70B-78F2-4DCF-B53B-C990D2FAFB8A}" type="slidenum">
              <a:rPr lang="es-ES" smtClean="0"/>
              <a:t>12</a:t>
            </a:fld>
            <a:endParaRPr lang="es-ES" dirty="0"/>
          </a:p>
        </p:txBody>
      </p:sp>
    </p:spTree>
    <p:extLst>
      <p:ext uri="{BB962C8B-B14F-4D97-AF65-F5344CB8AC3E}">
        <p14:creationId xmlns:p14="http://schemas.microsoft.com/office/powerpoint/2010/main" val="15819427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01F2A70B-78F2-4DCF-B53B-C990D2FAFB8A}" type="slidenum">
              <a:rPr lang="es-ES" smtClean="0"/>
              <a:t>13</a:t>
            </a:fld>
            <a:endParaRPr lang="es-ES" dirty="0"/>
          </a:p>
        </p:txBody>
      </p:sp>
    </p:spTree>
    <p:extLst>
      <p:ext uri="{BB962C8B-B14F-4D97-AF65-F5344CB8AC3E}">
        <p14:creationId xmlns:p14="http://schemas.microsoft.com/office/powerpoint/2010/main" val="22019730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01F2A70B-78F2-4DCF-B53B-C990D2FAFB8A}" type="slidenum">
              <a:rPr lang="es-ES" smtClean="0"/>
              <a:t>14</a:t>
            </a:fld>
            <a:endParaRPr lang="es-ES" dirty="0"/>
          </a:p>
        </p:txBody>
      </p:sp>
    </p:spTree>
    <p:extLst>
      <p:ext uri="{BB962C8B-B14F-4D97-AF65-F5344CB8AC3E}">
        <p14:creationId xmlns:p14="http://schemas.microsoft.com/office/powerpoint/2010/main" val="36155571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01F2A70B-78F2-4DCF-B53B-C990D2FAFB8A}" type="slidenum">
              <a:rPr lang="es-ES" smtClean="0"/>
              <a:t>15</a:t>
            </a:fld>
            <a:endParaRPr lang="es-ES" dirty="0"/>
          </a:p>
        </p:txBody>
      </p:sp>
    </p:spTree>
    <p:extLst>
      <p:ext uri="{BB962C8B-B14F-4D97-AF65-F5344CB8AC3E}">
        <p14:creationId xmlns:p14="http://schemas.microsoft.com/office/powerpoint/2010/main" val="32470417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01F2A70B-78F2-4DCF-B53B-C990D2FAFB8A}" type="slidenum">
              <a:rPr lang="es-ES" smtClean="0"/>
              <a:t>16</a:t>
            </a:fld>
            <a:endParaRPr lang="es-ES" dirty="0"/>
          </a:p>
        </p:txBody>
      </p:sp>
    </p:spTree>
    <p:extLst>
      <p:ext uri="{BB962C8B-B14F-4D97-AF65-F5344CB8AC3E}">
        <p14:creationId xmlns:p14="http://schemas.microsoft.com/office/powerpoint/2010/main" val="42548374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01F2A70B-78F2-4DCF-B53B-C990D2FAFB8A}" type="slidenum">
              <a:rPr lang="es-ES" smtClean="0"/>
              <a:t>17</a:t>
            </a:fld>
            <a:endParaRPr lang="es-ES" dirty="0"/>
          </a:p>
        </p:txBody>
      </p:sp>
    </p:spTree>
    <p:extLst>
      <p:ext uri="{BB962C8B-B14F-4D97-AF65-F5344CB8AC3E}">
        <p14:creationId xmlns:p14="http://schemas.microsoft.com/office/powerpoint/2010/main" val="20220385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01F2A70B-78F2-4DCF-B53B-C990D2FAFB8A}" type="slidenum">
              <a:rPr lang="es-ES" smtClean="0"/>
              <a:t>18</a:t>
            </a:fld>
            <a:endParaRPr lang="es-ES" dirty="0"/>
          </a:p>
        </p:txBody>
      </p:sp>
    </p:spTree>
    <p:extLst>
      <p:ext uri="{BB962C8B-B14F-4D97-AF65-F5344CB8AC3E}">
        <p14:creationId xmlns:p14="http://schemas.microsoft.com/office/powerpoint/2010/main" val="20757420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01F2A70B-78F2-4DCF-B53B-C990D2FAFB8A}" type="slidenum">
              <a:rPr lang="es-ES" smtClean="0"/>
              <a:t>19</a:t>
            </a:fld>
            <a:endParaRPr lang="es-ES" dirty="0"/>
          </a:p>
        </p:txBody>
      </p:sp>
    </p:spTree>
    <p:extLst>
      <p:ext uri="{BB962C8B-B14F-4D97-AF65-F5344CB8AC3E}">
        <p14:creationId xmlns:p14="http://schemas.microsoft.com/office/powerpoint/2010/main" val="3870027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01F2A70B-78F2-4DCF-B53B-C990D2FAFB8A}" type="slidenum">
              <a:rPr lang="es-ES" smtClean="0"/>
              <a:t>2</a:t>
            </a:fld>
            <a:endParaRPr lang="es-ES" dirty="0"/>
          </a:p>
        </p:txBody>
      </p:sp>
    </p:spTree>
    <p:extLst>
      <p:ext uri="{BB962C8B-B14F-4D97-AF65-F5344CB8AC3E}">
        <p14:creationId xmlns:p14="http://schemas.microsoft.com/office/powerpoint/2010/main" val="42856774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01F2A70B-78F2-4DCF-B53B-C990D2FAFB8A}" type="slidenum">
              <a:rPr lang="es-ES" smtClean="0"/>
              <a:t>20</a:t>
            </a:fld>
            <a:endParaRPr lang="es-ES" dirty="0"/>
          </a:p>
        </p:txBody>
      </p:sp>
    </p:spTree>
    <p:extLst>
      <p:ext uri="{BB962C8B-B14F-4D97-AF65-F5344CB8AC3E}">
        <p14:creationId xmlns:p14="http://schemas.microsoft.com/office/powerpoint/2010/main" val="14921626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01F2A70B-78F2-4DCF-B53B-C990D2FAFB8A}" type="slidenum">
              <a:rPr lang="es-ES" smtClean="0"/>
              <a:t>21</a:t>
            </a:fld>
            <a:endParaRPr lang="es-ES" dirty="0"/>
          </a:p>
        </p:txBody>
      </p:sp>
    </p:spTree>
    <p:extLst>
      <p:ext uri="{BB962C8B-B14F-4D97-AF65-F5344CB8AC3E}">
        <p14:creationId xmlns:p14="http://schemas.microsoft.com/office/powerpoint/2010/main" val="6697824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01F2A70B-78F2-4DCF-B53B-C990D2FAFB8A}" type="slidenum">
              <a:rPr lang="es-ES" smtClean="0"/>
              <a:t>22</a:t>
            </a:fld>
            <a:endParaRPr lang="es-ES" dirty="0"/>
          </a:p>
        </p:txBody>
      </p:sp>
    </p:spTree>
    <p:extLst>
      <p:ext uri="{BB962C8B-B14F-4D97-AF65-F5344CB8AC3E}">
        <p14:creationId xmlns:p14="http://schemas.microsoft.com/office/powerpoint/2010/main" val="16160758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01F2A70B-78F2-4DCF-B53B-C990D2FAFB8A}" type="slidenum">
              <a:rPr lang="es-ES" smtClean="0"/>
              <a:t>23</a:t>
            </a:fld>
            <a:endParaRPr lang="es-ES" dirty="0"/>
          </a:p>
        </p:txBody>
      </p:sp>
    </p:spTree>
    <p:extLst>
      <p:ext uri="{BB962C8B-B14F-4D97-AF65-F5344CB8AC3E}">
        <p14:creationId xmlns:p14="http://schemas.microsoft.com/office/powerpoint/2010/main" val="7288984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01F2A70B-78F2-4DCF-B53B-C990D2FAFB8A}" type="slidenum">
              <a:rPr lang="es-ES" smtClean="0"/>
              <a:t>24</a:t>
            </a:fld>
            <a:endParaRPr lang="es-ES" dirty="0"/>
          </a:p>
        </p:txBody>
      </p:sp>
    </p:spTree>
    <p:extLst>
      <p:ext uri="{BB962C8B-B14F-4D97-AF65-F5344CB8AC3E}">
        <p14:creationId xmlns:p14="http://schemas.microsoft.com/office/powerpoint/2010/main" val="27902629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01F2A70B-78F2-4DCF-B53B-C990D2FAFB8A}" type="slidenum">
              <a:rPr lang="es-ES" smtClean="0"/>
              <a:t>25</a:t>
            </a:fld>
            <a:endParaRPr lang="es-ES" dirty="0"/>
          </a:p>
        </p:txBody>
      </p:sp>
    </p:spTree>
    <p:extLst>
      <p:ext uri="{BB962C8B-B14F-4D97-AF65-F5344CB8AC3E}">
        <p14:creationId xmlns:p14="http://schemas.microsoft.com/office/powerpoint/2010/main" val="22798901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01F2A70B-78F2-4DCF-B53B-C990D2FAFB8A}" type="slidenum">
              <a:rPr lang="es-ES" smtClean="0"/>
              <a:t>26</a:t>
            </a:fld>
            <a:endParaRPr lang="es-ES" dirty="0"/>
          </a:p>
        </p:txBody>
      </p:sp>
    </p:spTree>
    <p:extLst>
      <p:ext uri="{BB962C8B-B14F-4D97-AF65-F5344CB8AC3E}">
        <p14:creationId xmlns:p14="http://schemas.microsoft.com/office/powerpoint/2010/main" val="31367512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01F2A70B-78F2-4DCF-B53B-C990D2FAFB8A}" type="slidenum">
              <a:rPr lang="es-ES" smtClean="0"/>
              <a:t>27</a:t>
            </a:fld>
            <a:endParaRPr lang="es-ES" dirty="0"/>
          </a:p>
        </p:txBody>
      </p:sp>
    </p:spTree>
    <p:extLst>
      <p:ext uri="{BB962C8B-B14F-4D97-AF65-F5344CB8AC3E}">
        <p14:creationId xmlns:p14="http://schemas.microsoft.com/office/powerpoint/2010/main" val="23229418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01F2A70B-78F2-4DCF-B53B-C990D2FAFB8A}" type="slidenum">
              <a:rPr lang="es-ES" smtClean="0"/>
              <a:t>28</a:t>
            </a:fld>
            <a:endParaRPr lang="es-ES" dirty="0"/>
          </a:p>
        </p:txBody>
      </p:sp>
    </p:spTree>
    <p:extLst>
      <p:ext uri="{BB962C8B-B14F-4D97-AF65-F5344CB8AC3E}">
        <p14:creationId xmlns:p14="http://schemas.microsoft.com/office/powerpoint/2010/main" val="28823262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01F2A70B-78F2-4DCF-B53B-C990D2FAFB8A}" type="slidenum">
              <a:rPr lang="es-ES" smtClean="0"/>
              <a:t>29</a:t>
            </a:fld>
            <a:endParaRPr lang="es-ES" dirty="0"/>
          </a:p>
        </p:txBody>
      </p:sp>
    </p:spTree>
    <p:extLst>
      <p:ext uri="{BB962C8B-B14F-4D97-AF65-F5344CB8AC3E}">
        <p14:creationId xmlns:p14="http://schemas.microsoft.com/office/powerpoint/2010/main" val="2363009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01F2A70B-78F2-4DCF-B53B-C990D2FAFB8A}" type="slidenum">
              <a:rPr lang="es-ES" smtClean="0"/>
              <a:t>3</a:t>
            </a:fld>
            <a:endParaRPr lang="es-ES" dirty="0"/>
          </a:p>
        </p:txBody>
      </p:sp>
    </p:spTree>
    <p:extLst>
      <p:ext uri="{BB962C8B-B14F-4D97-AF65-F5344CB8AC3E}">
        <p14:creationId xmlns:p14="http://schemas.microsoft.com/office/powerpoint/2010/main" val="4924410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01F2A70B-78F2-4DCF-B53B-C990D2FAFB8A}" type="slidenum">
              <a:rPr lang="es-ES" smtClean="0"/>
              <a:t>30</a:t>
            </a:fld>
            <a:endParaRPr lang="es-ES" dirty="0"/>
          </a:p>
        </p:txBody>
      </p:sp>
    </p:spTree>
    <p:extLst>
      <p:ext uri="{BB962C8B-B14F-4D97-AF65-F5344CB8AC3E}">
        <p14:creationId xmlns:p14="http://schemas.microsoft.com/office/powerpoint/2010/main" val="15959521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01F2A70B-78F2-4DCF-B53B-C990D2FAFB8A}" type="slidenum">
              <a:rPr lang="es-ES" smtClean="0"/>
              <a:t>31</a:t>
            </a:fld>
            <a:endParaRPr lang="es-ES" dirty="0"/>
          </a:p>
        </p:txBody>
      </p:sp>
    </p:spTree>
    <p:extLst>
      <p:ext uri="{BB962C8B-B14F-4D97-AF65-F5344CB8AC3E}">
        <p14:creationId xmlns:p14="http://schemas.microsoft.com/office/powerpoint/2010/main" val="41667531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01F2A70B-78F2-4DCF-B53B-C990D2FAFB8A}" type="slidenum">
              <a:rPr lang="es-ES" smtClean="0"/>
              <a:t>32</a:t>
            </a:fld>
            <a:endParaRPr lang="es-ES" dirty="0"/>
          </a:p>
        </p:txBody>
      </p:sp>
    </p:spTree>
    <p:extLst>
      <p:ext uri="{BB962C8B-B14F-4D97-AF65-F5344CB8AC3E}">
        <p14:creationId xmlns:p14="http://schemas.microsoft.com/office/powerpoint/2010/main" val="40969695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01F2A70B-78F2-4DCF-B53B-C990D2FAFB8A}" type="slidenum">
              <a:rPr lang="es-ES" smtClean="0"/>
              <a:t>33</a:t>
            </a:fld>
            <a:endParaRPr lang="es-ES" dirty="0"/>
          </a:p>
        </p:txBody>
      </p:sp>
    </p:spTree>
    <p:extLst>
      <p:ext uri="{BB962C8B-B14F-4D97-AF65-F5344CB8AC3E}">
        <p14:creationId xmlns:p14="http://schemas.microsoft.com/office/powerpoint/2010/main" val="18277932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01F2A70B-78F2-4DCF-B53B-C990D2FAFB8A}" type="slidenum">
              <a:rPr lang="es-ES" smtClean="0"/>
              <a:t>34</a:t>
            </a:fld>
            <a:endParaRPr lang="es-ES" dirty="0"/>
          </a:p>
        </p:txBody>
      </p:sp>
    </p:spTree>
    <p:extLst>
      <p:ext uri="{BB962C8B-B14F-4D97-AF65-F5344CB8AC3E}">
        <p14:creationId xmlns:p14="http://schemas.microsoft.com/office/powerpoint/2010/main" val="1271589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01F2A70B-78F2-4DCF-B53B-C990D2FAFB8A}" type="slidenum">
              <a:rPr lang="es-ES" smtClean="0"/>
              <a:t>4</a:t>
            </a:fld>
            <a:endParaRPr lang="es-ES" dirty="0"/>
          </a:p>
        </p:txBody>
      </p:sp>
    </p:spTree>
    <p:extLst>
      <p:ext uri="{BB962C8B-B14F-4D97-AF65-F5344CB8AC3E}">
        <p14:creationId xmlns:p14="http://schemas.microsoft.com/office/powerpoint/2010/main" val="2789566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01F2A70B-78F2-4DCF-B53B-C990D2FAFB8A}" type="slidenum">
              <a:rPr lang="es-ES" smtClean="0"/>
              <a:t>5</a:t>
            </a:fld>
            <a:endParaRPr lang="es-ES" dirty="0"/>
          </a:p>
        </p:txBody>
      </p:sp>
    </p:spTree>
    <p:extLst>
      <p:ext uri="{BB962C8B-B14F-4D97-AF65-F5344CB8AC3E}">
        <p14:creationId xmlns:p14="http://schemas.microsoft.com/office/powerpoint/2010/main" val="12966689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01F2A70B-78F2-4DCF-B53B-C990D2FAFB8A}" type="slidenum">
              <a:rPr lang="es-ES" smtClean="0"/>
              <a:t>6</a:t>
            </a:fld>
            <a:endParaRPr lang="es-ES" dirty="0"/>
          </a:p>
        </p:txBody>
      </p:sp>
    </p:spTree>
    <p:extLst>
      <p:ext uri="{BB962C8B-B14F-4D97-AF65-F5344CB8AC3E}">
        <p14:creationId xmlns:p14="http://schemas.microsoft.com/office/powerpoint/2010/main" val="32844592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01F2A70B-78F2-4DCF-B53B-C990D2FAFB8A}" type="slidenum">
              <a:rPr lang="es-ES" smtClean="0"/>
              <a:t>7</a:t>
            </a:fld>
            <a:endParaRPr lang="es-ES" dirty="0"/>
          </a:p>
        </p:txBody>
      </p:sp>
    </p:spTree>
    <p:extLst>
      <p:ext uri="{BB962C8B-B14F-4D97-AF65-F5344CB8AC3E}">
        <p14:creationId xmlns:p14="http://schemas.microsoft.com/office/powerpoint/2010/main" val="28121667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01F2A70B-78F2-4DCF-B53B-C990D2FAFB8A}" type="slidenum">
              <a:rPr lang="es-ES" smtClean="0"/>
              <a:t>8</a:t>
            </a:fld>
            <a:endParaRPr lang="es-ES" dirty="0"/>
          </a:p>
        </p:txBody>
      </p:sp>
    </p:spTree>
    <p:extLst>
      <p:ext uri="{BB962C8B-B14F-4D97-AF65-F5344CB8AC3E}">
        <p14:creationId xmlns:p14="http://schemas.microsoft.com/office/powerpoint/2010/main" val="42364237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01F2A70B-78F2-4DCF-B53B-C990D2FAFB8A}" type="slidenum">
              <a:rPr lang="es-ES" smtClean="0"/>
              <a:t>9</a:t>
            </a:fld>
            <a:endParaRPr lang="es-ES" dirty="0"/>
          </a:p>
        </p:txBody>
      </p:sp>
    </p:spTree>
    <p:extLst>
      <p:ext uri="{BB962C8B-B14F-4D97-AF65-F5344CB8AC3E}">
        <p14:creationId xmlns:p14="http://schemas.microsoft.com/office/powerpoint/2010/main" val="2587366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2413" y="1905000"/>
            <a:ext cx="9144000" cy="2667000"/>
          </a:xfrm>
        </p:spPr>
        <p:txBody>
          <a:bodyPr rtlCol="0">
            <a:noAutofit/>
          </a:bodyPr>
          <a:lstStyle>
            <a:lvl1pPr rtl="0">
              <a:defRPr sz="5400"/>
            </a:lvl1pPr>
          </a:lstStyle>
          <a:p>
            <a:pPr rtl="0"/>
            <a:r>
              <a:rPr lang="es-ES" noProof="0" smtClean="0"/>
              <a:t>Haga clic para modificar el estilo de título del patrón</a:t>
            </a:r>
            <a:endParaRPr lang="es-ES" noProof="0" dirty="0"/>
          </a:p>
        </p:txBody>
      </p:sp>
      <p:grpSp>
        <p:nvGrpSpPr>
          <p:cNvPr id="256" name="línea" descr="Gráfico de líneas"/>
          <p:cNvGrpSpPr/>
          <p:nvPr/>
        </p:nvGrpSpPr>
        <p:grpSpPr bwMode="invGray">
          <a:xfrm>
            <a:off x="1584896" y="4724400"/>
            <a:ext cx="8631936" cy="64008"/>
            <a:chOff x="-4110038" y="2703513"/>
            <a:chExt cx="17394239" cy="160336"/>
          </a:xfrm>
          <a:solidFill>
            <a:schemeClr val="accent1"/>
          </a:solidFill>
        </p:grpSpPr>
        <p:sp>
          <p:nvSpPr>
            <p:cNvPr id="257" name="Forma libre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58" name="Forma libre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59" name="Forma libre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0" name="Forma libre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1" name="Forma libre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2" name="Forma libre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3" name="Forma libre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4" name="Forma libre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5" name="Forma libre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6" name="Forma libre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7" name="Forma libre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8" name="Forma libre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9" name="Forma libre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0" name="Forma libre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1" name="Forma libre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2" name="Forma libre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3" name="Forma libre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4" name="Forma libre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5" name="Forma libre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6" name="Forma libre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7" name="Forma libre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8" name="Forma libre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9" name="Forma libre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0" name="Forma libre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1" name="Forma libre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2" name="Forma libre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3" name="Forma libre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4" name="Forma libre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5" name="Forma libre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6" name="Forma libre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7" name="Forma libre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8" name="Forma libre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9" name="Forma libre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0" name="Forma libre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1" name="Forma libre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2" name="Forma libre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3" name="Forma libre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4" name="Forma libre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5" name="Forma libre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6" name="Forma libre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7" name="Forma libre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8" name="Forma libre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9" name="Forma libre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0" name="Forma libre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1" name="Forma libre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2" name="Forma libre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3" name="Forma libre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4" name="Forma libre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5" name="Forma libre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6" name="Forma libre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7" name="Forma libre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8" name="Forma libre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9" name="Forma libre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0" name="Forma libre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1" name="Forma libre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2" name="Forma libre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3" name="Forma libre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4" name="Forma libre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5" name="Forma libre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6" name="Forma libre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7" name="Forma libre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8" name="Forma libre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9" name="Forma libre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0" name="Forma libre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1" name="Forma libre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2" name="Forma libre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3" name="Forma libre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4" name="Forma libre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5" name="Forma libre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6" name="Forma libre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7" name="Forma libre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8" name="Forma libre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9" name="Forma libre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0" name="Forma libre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1" name="Forma libre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2" name="Forma libre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3" name="Forma libre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4" name="Forma libre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5" name="Forma libre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6" name="Forma libre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7" name="Forma libre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8" name="Forma libre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9" name="Forma libre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0" name="Forma libre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1" name="Forma libre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2" name="Forma libre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3" name="Forma libre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4" name="Forma libre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5" name="Forma libre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6" name="Forma libre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7" name="Forma libre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8" name="Forma libre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9" name="Forma libre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0" name="Forma libre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1" name="Forma libre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2" name="Forma libre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3" name="Forma libre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4" name="Forma libre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5" name="Forma libre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6" name="Forma libre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7" name="Forma libre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8" name="Forma libre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9" name="Forma libre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0" name="Forma libre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1" name="Forma libre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2" name="Forma libre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3" name="Forma libre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4" name="Forma libre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5" name="Forma libre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6" name="Forma libre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7" name="Forma libre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8" name="Forma libre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9" name="Forma libre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0" name="Forma libre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1" name="Forma libre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2" name="Forma libre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3" name="Forma libre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4" name="Forma libre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5" name="Forma libre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6" name="Forma libre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7" name="Forma libre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8" name="Forma libre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9" name="Forma libre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grpSp>
      <p:sp>
        <p:nvSpPr>
          <p:cNvPr id="3" name="Subtítulo 2"/>
          <p:cNvSpPr>
            <a:spLocks noGrp="1"/>
          </p:cNvSpPr>
          <p:nvPr>
            <p:ph type="subTitle" idx="1"/>
          </p:nvPr>
        </p:nvSpPr>
        <p:spPr>
          <a:xfrm>
            <a:off x="1522413" y="5105400"/>
            <a:ext cx="9143999" cy="1066800"/>
          </a:xfrm>
        </p:spPr>
        <p:txBody>
          <a:bodyPr rtlCol="0"/>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noProof="0" smtClean="0"/>
              <a:t>Haga clic para editar el estilo de subtítulo del patrón</a:t>
            </a:r>
            <a:endParaRPr lang="es-ES" noProof="0" dirty="0"/>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es-ES" noProof="0" smtClean="0"/>
              <a:t>Haga clic para modificar el estilo de título del patrón</a:t>
            </a:r>
            <a:endParaRPr lang="es-ES" noProof="0" dirty="0"/>
          </a:p>
        </p:txBody>
      </p:sp>
      <p:grpSp>
        <p:nvGrpSpPr>
          <p:cNvPr id="7" name="línea" descr="Gráfico de líneas"/>
          <p:cNvGrpSpPr/>
          <p:nvPr/>
        </p:nvGrpSpPr>
        <p:grpSpPr bwMode="invGray">
          <a:xfrm>
            <a:off x="1522413" y="1514475"/>
            <a:ext cx="10569575" cy="64008"/>
            <a:chOff x="1522413" y="1514475"/>
            <a:chExt cx="10569575" cy="64008"/>
          </a:xfrm>
        </p:grpSpPr>
        <p:sp>
          <p:nvSpPr>
            <p:cNvPr id="8" name="Forma libre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 name="Forma libre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0" name="Forma libre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1" name="Forma lib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2" name="Forma lib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3" name="Forma lib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4" name="Forma lib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5" name="Forma lib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 name="Forma lib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 name="Forma lib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 name="Forma lib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 name="Forma lib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 name="Forma lib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 name="Forma lib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 name="Forma lib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 name="Forma lib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4" name="Forma lib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5" name="Forma lib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6" name="Forma lib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7" name="Forma lib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8" name="Forma lib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9" name="Forma lib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0" name="Forma lib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1" name="Forma lib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2" name="Forma lib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3" name="Forma lib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4" name="Forma lib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5" name="Forma lib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6" name="Forma lib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7" name="Forma lib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8" name="Forma lib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9" name="Forma lib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0" name="Forma lib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1" name="Forma lib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2" name="Forma lib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3" name="Forma lib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4" name="Forma lib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5" name="Forma lib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6" name="Forma lib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7" name="Forma lib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8" name="Forma lib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9" name="Forma lib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0" name="Forma lib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1" name="Forma lib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2" name="Forma lib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3" name="Forma lib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4" name="Forma lib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5" name="Forma lib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6" name="Forma lib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7" name="Forma lib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8" name="Forma lib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9" name="Forma lib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0" name="Forma lib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1" name="Forma lib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 name="Forma lib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 name="Forma lib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 name="Forma lib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 name="Forma lib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 name="Forma lib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 name="Forma lib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 name="Forma lib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 name="Forma lib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 name="Forma lib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 name="Forma lib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 name="Forma lib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 name="Forma lib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 name="Forma lib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 name="Forma lib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6" name="Forma lib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 name="Forma lib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 name="Forma lib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 name="Forma lib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 name="Forma lib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 name="Forma lib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grpSp>
      <p:sp>
        <p:nvSpPr>
          <p:cNvPr id="3" name="Marcador de posición de texto vertical 2"/>
          <p:cNvSpPr>
            <a:spLocks noGrp="1"/>
          </p:cNvSpPr>
          <p:nvPr>
            <p:ph type="body" orient="vert" idx="1"/>
          </p:nvPr>
        </p:nvSpPr>
        <p:spPr/>
        <p:txBody>
          <a:bodyPr vert="eaVert" rtlCol="0"/>
          <a:lstStyle>
            <a:lvl5pPr>
              <a:defRPr/>
            </a:lvl5pPr>
            <a:lvl6pPr marL="1956816">
              <a:defRPr/>
            </a:lvl6pPr>
            <a:lvl7pPr marL="1956816">
              <a:defRPr/>
            </a:lvl7pPr>
            <a:lvl8pPr marL="1956816">
              <a:defRPr/>
            </a:lvl8pPr>
            <a:lvl9pPr marL="1956816">
              <a:defRPr/>
            </a:lvl9pPr>
          </a:lstStyle>
          <a:p>
            <a:pPr lvl="0"/>
            <a:r>
              <a:rPr lang="es-ES" noProof="0" smtClean="0"/>
              <a:t>Editar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4" name="Marcador de posición de fecha 3"/>
          <p:cNvSpPr>
            <a:spLocks noGrp="1"/>
          </p:cNvSpPr>
          <p:nvPr>
            <p:ph type="dt" sz="half" idx="10"/>
          </p:nvPr>
        </p:nvSpPr>
        <p:spPr/>
        <p:txBody>
          <a:bodyPr rtlCol="0"/>
          <a:lstStyle/>
          <a:p>
            <a:pPr rtl="0"/>
            <a:fld id="{7422E2A2-B648-4842-9ED5-8E4D1828D625}" type="datetime1">
              <a:rPr lang="es-ES" noProof="0" smtClean="0"/>
              <a:t>13/11/2024</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25BA54BD-C84D-46CE-8B72-31BFB26ABA43}" type="slidenum">
              <a:rPr lang="es-ES" noProof="0"/>
              <a:t>‹Nº›</a:t>
            </a:fld>
            <a:endParaRPr lang="es-ES" noProof="0" dirty="0"/>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y text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10361612" y="274639"/>
            <a:ext cx="1371600" cy="5901747"/>
          </a:xfrm>
        </p:spPr>
        <p:txBody>
          <a:bodyPr vert="eaVert" rtlCol="0"/>
          <a:lstStyle>
            <a:lvl1pPr rtl="0">
              <a:defRPr/>
            </a:lvl1pPr>
          </a:lstStyle>
          <a:p>
            <a:pPr rtl="0"/>
            <a:r>
              <a:rPr lang="es-ES" noProof="0" smtClean="0"/>
              <a:t>Haga clic para modificar el estilo de título del patrón</a:t>
            </a:r>
            <a:endParaRPr lang="es-ES" noProof="0" dirty="0"/>
          </a:p>
        </p:txBody>
      </p:sp>
      <p:grpSp>
        <p:nvGrpSpPr>
          <p:cNvPr id="7" name="línea" descr="Gráfico de líneas"/>
          <p:cNvGrpSpPr/>
          <p:nvPr/>
        </p:nvGrpSpPr>
        <p:grpSpPr bwMode="invGray">
          <a:xfrm rot="5400000">
            <a:off x="6864412" y="3472598"/>
            <a:ext cx="6492240" cy="64008"/>
            <a:chOff x="1522413" y="1514475"/>
            <a:chExt cx="10569575" cy="64008"/>
          </a:xfrm>
        </p:grpSpPr>
        <p:sp>
          <p:nvSpPr>
            <p:cNvPr id="8" name="Forma libre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 name="Forma libre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0" name="Forma libre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1" name="Forma lib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2" name="Forma lib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3" name="Forma lib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4" name="Forma lib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5" name="Forma lib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 name="Forma lib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 name="Forma lib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 name="Forma lib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 name="Forma lib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 name="Forma lib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 name="Forma lib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 name="Forma lib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 name="Forma lib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4" name="Forma lib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5" name="Forma lib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6" name="Forma lib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7" name="Forma lib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8" name="Forma lib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9" name="Forma lib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0" name="Forma lib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1" name="Forma lib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2" name="Forma lib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3" name="Forma lib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4" name="Forma lib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5" name="Forma lib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6" name="Forma lib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7" name="Forma lib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8" name="Forma lib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9" name="Forma lib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0" name="Forma lib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1" name="Forma lib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2" name="Forma lib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3" name="Forma lib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4" name="Forma lib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5" name="Forma lib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6" name="Forma lib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7" name="Forma lib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8" name="Forma lib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9" name="Forma lib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0" name="Forma lib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1" name="Forma lib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2" name="Forma lib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3" name="Forma lib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4" name="Forma lib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5" name="Forma lib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6" name="Forma lib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7" name="Forma lib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8" name="Forma lib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9" name="Forma lib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0" name="Forma lib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1" name="Forma lib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 name="Forma lib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 name="Forma lib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 name="Forma lib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 name="Forma lib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 name="Forma lib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 name="Forma lib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 name="Forma lib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 name="Forma lib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 name="Forma lib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 name="Forma lib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 name="Forma lib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 name="Forma lib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 name="Forma lib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 name="Forma lib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6" name="Forma lib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 name="Forma lib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 name="Forma lib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 name="Forma lib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 name="Forma lib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 name="Forma lib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grpSp>
      <p:sp>
        <p:nvSpPr>
          <p:cNvPr id="3" name="Marcador de posición de texto vertical 2"/>
          <p:cNvSpPr>
            <a:spLocks noGrp="1"/>
          </p:cNvSpPr>
          <p:nvPr>
            <p:ph type="body" orient="vert" idx="1"/>
          </p:nvPr>
        </p:nvSpPr>
        <p:spPr>
          <a:xfrm>
            <a:off x="608012" y="277813"/>
            <a:ext cx="9144001" cy="5898573"/>
          </a:xfrm>
        </p:spPr>
        <p:txBody>
          <a:bodyPr vert="eaVert" rtlCol="0"/>
          <a:lstStyle>
            <a:lvl5pPr>
              <a:defRPr/>
            </a:lvl5pPr>
            <a:lvl6pPr marL="1261872" indent="0">
              <a:buNone/>
              <a:defRPr/>
            </a:lvl6pPr>
            <a:lvl7pPr>
              <a:defRPr/>
            </a:lvl7pPr>
            <a:lvl8pPr>
              <a:defRPr baseline="0"/>
            </a:lvl8pPr>
            <a:lvl9pPr>
              <a:defRPr baseline="0"/>
            </a:lvl9pPr>
          </a:lstStyle>
          <a:p>
            <a:pPr lvl="0"/>
            <a:r>
              <a:rPr lang="es-ES" noProof="0" smtClean="0"/>
              <a:t>Editar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4" name="Marcador de posición de fecha 3"/>
          <p:cNvSpPr>
            <a:spLocks noGrp="1"/>
          </p:cNvSpPr>
          <p:nvPr>
            <p:ph type="dt" sz="half" idx="10"/>
          </p:nvPr>
        </p:nvSpPr>
        <p:spPr/>
        <p:txBody>
          <a:bodyPr rtlCol="0"/>
          <a:lstStyle/>
          <a:p>
            <a:pPr rtl="0"/>
            <a:fld id="{186AB9F2-CD8F-42EB-A63E-2B03D1B74C56}" type="datetime1">
              <a:rPr lang="es-ES" noProof="0" smtClean="0"/>
              <a:t>13/11/2024</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25BA54BD-C84D-46CE-8B72-31BFB26ABA43}" type="slidenum">
              <a:rPr lang="es-ES" noProof="0"/>
              <a:t>‹Nº›</a:t>
            </a:fld>
            <a:endParaRPr lang="es-ES" noProof="0" dirty="0"/>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a:xfrm>
            <a:off x="1522414" y="274638"/>
            <a:ext cx="9143998" cy="1020762"/>
          </a:xfrm>
        </p:spPr>
        <p:txBody>
          <a:bodyPr rtlCol="0"/>
          <a:lstStyle>
            <a:lvl1pPr rtl="0">
              <a:defRPr/>
            </a:lvl1pPr>
          </a:lstStyle>
          <a:p>
            <a:pPr rtl="0"/>
            <a:r>
              <a:rPr lang="es-ES" noProof="0" smtClean="0"/>
              <a:t>Haga clic para modificar el estilo de título del patrón</a:t>
            </a:r>
            <a:endParaRPr lang="es-ES" noProof="0" dirty="0"/>
          </a:p>
        </p:txBody>
      </p:sp>
      <p:grpSp>
        <p:nvGrpSpPr>
          <p:cNvPr id="167" name="línea" descr="Gráfico de líneas"/>
          <p:cNvGrpSpPr/>
          <p:nvPr/>
        </p:nvGrpSpPr>
        <p:grpSpPr bwMode="invGray">
          <a:xfrm>
            <a:off x="1522413" y="1514475"/>
            <a:ext cx="10569575" cy="64008"/>
            <a:chOff x="1522413" y="1514475"/>
            <a:chExt cx="10569575" cy="64008"/>
          </a:xfrm>
        </p:grpSpPr>
        <p:sp>
          <p:nvSpPr>
            <p:cNvPr id="168" name="Forma libre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9" name="Forma libre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0" name="Forma libre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1" name="Forma lib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2" name="Forma lib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3" name="Forma lib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4" name="Forma lib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5" name="Forma lib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6" name="Forma lib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7" name="Forma lib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8" name="Forma lib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9" name="Forma lib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0" name="Forma lib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1" name="Forma lib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2" name="Forma lib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3" name="Forma lib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4" name="Forma lib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5" name="Forma lib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6" name="Forma lib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7" name="Forma lib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8" name="Forma lib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9" name="Forma lib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0" name="Forma lib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1" name="Forma lib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2" name="Forma lib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3" name="Forma lib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4" name="Forma lib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5" name="Forma lib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6" name="Forma lib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7" name="Forma lib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8" name="Forma lib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9" name="Forma lib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0" name="Forma lib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1" name="Forma lib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2" name="Forma lib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3" name="Forma lib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4" name="Forma lib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5" name="Forma lib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6" name="Forma lib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7" name="Forma lib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8" name="Forma lib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9" name="Forma lib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0" name="Forma lib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1" name="Forma lib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2" name="Forma lib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3" name="Forma lib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4" name="Forma lib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5" name="Forma lib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6" name="Forma lib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7" name="Forma lib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8" name="Forma lib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9" name="Forma lib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0" name="Forma lib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1" name="Forma lib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2" name="Forma lib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3" name="Forma lib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4" name="Forma lib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5" name="Forma lib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6" name="Forma lib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7" name="Forma lib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8" name="Forma lib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9" name="Forma lib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0" name="Forma lib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1" name="Forma lib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2" name="Forma lib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3" name="Forma lib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4" name="Forma lib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5" name="Forma lib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6" name="Forma lib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7" name="Forma lib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8" name="Forma lib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9" name="Forma lib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40" name="Forma lib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41" name="Forma lib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grpSp>
      <p:sp>
        <p:nvSpPr>
          <p:cNvPr id="3" name="Marcador de posición de contenido 2"/>
          <p:cNvSpPr>
            <a:spLocks noGrp="1"/>
          </p:cNvSpPr>
          <p:nvPr>
            <p:ph idx="1"/>
          </p:nvPr>
        </p:nvSpPr>
        <p:spPr/>
        <p:txBody>
          <a:bodyPr rtlCol="0"/>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s-ES" noProof="0" smtClean="0"/>
              <a:t>Editar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4" name="Marcador de posición de fecha 3"/>
          <p:cNvSpPr>
            <a:spLocks noGrp="1"/>
          </p:cNvSpPr>
          <p:nvPr>
            <p:ph type="dt" sz="half" idx="10"/>
          </p:nvPr>
        </p:nvSpPr>
        <p:spPr/>
        <p:txBody>
          <a:bodyPr rtlCol="0"/>
          <a:lstStyle/>
          <a:p>
            <a:pPr rtl="0"/>
            <a:fld id="{C8ACC39B-F8AD-4C56-AD8F-A56798AE1A49}" type="datetime1">
              <a:rPr lang="es-ES" noProof="0" smtClean="0"/>
              <a:t>13/11/2024</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25BA54BD-C84D-46CE-8B72-31BFB26ABA43}" type="slidenum">
              <a:rPr lang="es-ES" noProof="0"/>
              <a:t>‹Nº›</a:t>
            </a:fld>
            <a:endParaRPr lang="es-ES" noProof="0"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1522413" y="1905000"/>
            <a:ext cx="9144000" cy="2667000"/>
          </a:xfrm>
        </p:spPr>
        <p:txBody>
          <a:bodyPr rtlCol="0" anchor="b">
            <a:noAutofit/>
          </a:bodyPr>
          <a:lstStyle>
            <a:lvl1pPr algn="l" rtl="0">
              <a:defRPr sz="4400" b="0" cap="none" baseline="0"/>
            </a:lvl1pPr>
          </a:lstStyle>
          <a:p>
            <a:pPr rtl="0"/>
            <a:r>
              <a:rPr lang="es-ES" noProof="0" smtClean="0"/>
              <a:t>Haga clic para modificar el estilo de título del patrón</a:t>
            </a:r>
            <a:endParaRPr lang="es-ES" noProof="0" dirty="0"/>
          </a:p>
        </p:txBody>
      </p:sp>
      <p:grpSp>
        <p:nvGrpSpPr>
          <p:cNvPr id="255" name="línea" descr="Gráfico de líneas"/>
          <p:cNvGrpSpPr/>
          <p:nvPr/>
        </p:nvGrpSpPr>
        <p:grpSpPr bwMode="invGray">
          <a:xfrm>
            <a:off x="1584896" y="4724400"/>
            <a:ext cx="8631936" cy="64008"/>
            <a:chOff x="-4110038" y="2703513"/>
            <a:chExt cx="17394239" cy="160336"/>
          </a:xfrm>
          <a:solidFill>
            <a:schemeClr val="accent1"/>
          </a:solidFill>
        </p:grpSpPr>
        <p:sp>
          <p:nvSpPr>
            <p:cNvPr id="256" name="Forma libre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57" name="Forma libre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58" name="Forma libre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59" name="Forma libre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0" name="Forma libre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1" name="Forma libre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2" name="Forma libre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3" name="Forma libre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4" name="Forma libre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5" name="Forma libre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6" name="Forma libre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7" name="Forma libre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8" name="Forma libre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9" name="Forma libre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0" name="Forma libre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1" name="Forma libre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2" name="Forma libre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3" name="Forma libre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4" name="Forma libre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5" name="Forma libre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6" name="Forma libre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7" name="Forma libre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8" name="Forma libre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9" name="Forma libre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0" name="Forma libre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1" name="Forma libre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2" name="Forma libre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3" name="Forma libre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4" name="Forma libre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5" name="Forma libre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6" name="Forma libre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7" name="Forma libre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8" name="Forma libre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9" name="Forma libre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0" name="Forma libre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1" name="Forma libre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2" name="Forma libre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3" name="Forma libre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4" name="Forma libre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5" name="Forma libre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6" name="Forma libre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7" name="Forma libre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8" name="Forma libre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9" name="Forma libre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0" name="Forma libre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1" name="Forma libre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2" name="Forma libre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3" name="Forma libre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4" name="Forma libre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5" name="Forma libre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6" name="Forma libre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7" name="Forma libre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8" name="Forma libre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9" name="Forma libre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0" name="Forma libre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1" name="Forma libre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2" name="Forma libre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3" name="Forma libre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4" name="Forma libre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5" name="Forma libre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6" name="Forma libre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7" name="Forma libre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8" name="Forma libre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9" name="Forma libre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0" name="Forma libre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1" name="Forma libre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2" name="Forma libre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3" name="Forma libre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4" name="Forma libre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5" name="Forma libre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6" name="Forma libre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7" name="Forma libre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8" name="Forma libre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9" name="Forma libre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0" name="Forma libre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1" name="Forma libre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2" name="Forma libre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3" name="Forma libre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4" name="Forma libre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5" name="Forma libre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6" name="Forma libre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7" name="Forma libre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8" name="Forma libre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9" name="Forma libre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0" name="Forma libre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1" name="Forma libre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2" name="Forma libre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3" name="Forma libre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4" name="Forma libre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5" name="Forma libre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6" name="Forma libre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7" name="Forma libre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8" name="Forma libre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9" name="Forma libre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0" name="Forma libre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1" name="Forma libre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2" name="Forma libre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3" name="Forma libre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4" name="Forma libre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5" name="Forma libre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6" name="Forma libre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7" name="Forma libre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8" name="Forma libre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9" name="Forma libre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0" name="Forma libre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1" name="Forma libre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2" name="Forma libre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3" name="Forma libre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4" name="Forma libre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5" name="Forma libre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6" name="Forma libre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7" name="Forma libre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8" name="Forma libre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9" name="Forma libre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0" name="Forma libre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1" name="Forma libre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2" name="Forma libre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3" name="Forma libre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4" name="Forma libre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5" name="Forma libre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6" name="Forma libre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7" name="Forma libre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8" name="Forma libre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grpSp>
      <p:sp>
        <p:nvSpPr>
          <p:cNvPr id="3" name="Marcador de posición de texto 2"/>
          <p:cNvSpPr>
            <a:spLocks noGrp="1"/>
          </p:cNvSpPr>
          <p:nvPr>
            <p:ph type="body" idx="1"/>
          </p:nvPr>
        </p:nvSpPr>
        <p:spPr>
          <a:xfrm>
            <a:off x="1522413" y="5102525"/>
            <a:ext cx="9143999" cy="1069675"/>
          </a:xfrm>
        </p:spPr>
        <p:txBody>
          <a:bodyPr rtlCol="0"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noProof="0" smtClean="0"/>
              <a:t>Editar el estilo de texto del patrón</a:t>
            </a:r>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4" name="Marcador de posición de fecha 3"/>
          <p:cNvSpPr>
            <a:spLocks noGrp="1"/>
          </p:cNvSpPr>
          <p:nvPr>
            <p:ph type="dt" sz="half" idx="10"/>
          </p:nvPr>
        </p:nvSpPr>
        <p:spPr/>
        <p:txBody>
          <a:bodyPr rtlCol="0"/>
          <a:lstStyle/>
          <a:p>
            <a:pPr rtl="0"/>
            <a:fld id="{79A5F5A5-C1AF-4E1F-BBE9-77A0324E6A16}" type="datetime1">
              <a:rPr lang="es-ES" noProof="0" smtClean="0"/>
              <a:t>13/11/2024</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25BA54BD-C84D-46CE-8B72-31BFB26ABA43}" type="slidenum">
              <a:rPr lang="es-ES" noProof="0"/>
              <a:t>‹Nº›</a:t>
            </a:fld>
            <a:endParaRPr lang="es-ES" noProof="0" dirty="0"/>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1522414" y="274638"/>
            <a:ext cx="9143998" cy="1020762"/>
          </a:xfrm>
        </p:spPr>
        <p:txBody>
          <a:bodyPr rtlCol="0"/>
          <a:lstStyle>
            <a:lvl1pPr rtl="0">
              <a:defRPr/>
            </a:lvl1pPr>
          </a:lstStyle>
          <a:p>
            <a:pPr rtl="0"/>
            <a:r>
              <a:rPr lang="es-ES" noProof="0" smtClean="0"/>
              <a:t>Haga clic para modificar el estilo de título del patrón</a:t>
            </a:r>
            <a:endParaRPr lang="es-ES" noProof="0" dirty="0"/>
          </a:p>
        </p:txBody>
      </p:sp>
      <p:grpSp>
        <p:nvGrpSpPr>
          <p:cNvPr id="158" name="línea" descr="Gráfico de líneas"/>
          <p:cNvGrpSpPr/>
          <p:nvPr/>
        </p:nvGrpSpPr>
        <p:grpSpPr bwMode="invGray">
          <a:xfrm>
            <a:off x="1522413" y="1514475"/>
            <a:ext cx="10569575" cy="64008"/>
            <a:chOff x="1522413" y="1514475"/>
            <a:chExt cx="10569575" cy="64008"/>
          </a:xfrm>
        </p:grpSpPr>
        <p:sp>
          <p:nvSpPr>
            <p:cNvPr id="159" name="Forma libre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0" name="Forma libre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1" name="Forma libre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2" name="Forma lib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3" name="Forma lib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4" name="Forma lib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5" name="Forma lib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6" name="Forma lib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7" name="Forma lib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8" name="Forma lib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9" name="Forma lib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0" name="Forma lib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1" name="Forma lib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2" name="Forma lib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3" name="Forma lib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4" name="Forma lib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5" name="Forma lib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6" name="Forma lib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7" name="Forma lib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8" name="Forma lib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9" name="Forma lib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0" name="Forma lib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1" name="Forma lib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2" name="Forma lib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3" name="Forma lib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4" name="Forma lib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5" name="Forma lib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6" name="Forma lib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7" name="Forma lib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8" name="Forma lib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9" name="Forma lib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0" name="Forma lib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1" name="Forma lib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2" name="Forma lib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3" name="Forma lib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4" name="Forma lib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5" name="Forma lib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6" name="Forma lib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7" name="Forma lib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8" name="Forma lib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9" name="Forma lib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0" name="Forma lib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1" name="Forma lib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2" name="Forma lib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3" name="Forma lib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4" name="Forma lib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5" name="Forma lib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6" name="Forma lib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7" name="Forma lib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8" name="Forma lib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9" name="Forma lib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0" name="Forma lib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1" name="Forma lib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2" name="Forma lib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3" name="Forma lib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4" name="Forma lib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5" name="Forma lib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6" name="Forma lib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7" name="Forma lib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8" name="Forma lib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9" name="Forma lib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0" name="Forma lib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1" name="Forma lib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2" name="Forma lib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3" name="Forma lib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4" name="Forma lib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5" name="Forma lib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6" name="Forma lib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7" name="Forma lib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8" name="Forma lib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9" name="Forma lib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0" name="Forma lib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1" name="Forma lib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2" name="Forma lib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grpSp>
      <p:sp>
        <p:nvSpPr>
          <p:cNvPr id="3" name="Marcador de posición de contenido 2"/>
          <p:cNvSpPr>
            <a:spLocks noGrp="1"/>
          </p:cNvSpPr>
          <p:nvPr>
            <p:ph sz="half" idx="1"/>
          </p:nvPr>
        </p:nvSpPr>
        <p:spPr>
          <a:xfrm>
            <a:off x="1522413" y="1905000"/>
            <a:ext cx="4419599" cy="4267200"/>
          </a:xfrm>
        </p:spPr>
        <p:txBody>
          <a:bodyPr rtlCol="0">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s-ES" noProof="0" smtClean="0"/>
              <a:t>Editar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ES" noProof="0" dirty="0"/>
          </a:p>
        </p:txBody>
      </p:sp>
      <p:sp>
        <p:nvSpPr>
          <p:cNvPr id="4" name="Marcador de posición de contenido 3"/>
          <p:cNvSpPr>
            <a:spLocks noGrp="1"/>
          </p:cNvSpPr>
          <p:nvPr>
            <p:ph sz="half" idx="2"/>
          </p:nvPr>
        </p:nvSpPr>
        <p:spPr>
          <a:xfrm>
            <a:off x="6246815" y="1905000"/>
            <a:ext cx="4419598" cy="4267200"/>
          </a:xfrm>
        </p:spPr>
        <p:txBody>
          <a:bodyPr rtlCol="0">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s-ES" noProof="0" smtClean="0"/>
              <a:t>Editar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5" name="Marcador de posición de fecha 4"/>
          <p:cNvSpPr>
            <a:spLocks noGrp="1"/>
          </p:cNvSpPr>
          <p:nvPr>
            <p:ph type="dt" sz="half" idx="10"/>
          </p:nvPr>
        </p:nvSpPr>
        <p:spPr/>
        <p:txBody>
          <a:bodyPr rtlCol="0"/>
          <a:lstStyle/>
          <a:p>
            <a:pPr rtl="0"/>
            <a:fld id="{FEBAF46A-8BB1-4F24-A11E-0306615E93F5}" type="datetime1">
              <a:rPr lang="es-ES" noProof="0" smtClean="0"/>
              <a:t>13/11/2024</a:t>
            </a:fld>
            <a:endParaRPr lang="es-ES" noProof="0" dirty="0"/>
          </a:p>
        </p:txBody>
      </p:sp>
      <p:sp>
        <p:nvSpPr>
          <p:cNvPr id="7" name="Marcador de posición de número de diapositiva 6"/>
          <p:cNvSpPr>
            <a:spLocks noGrp="1"/>
          </p:cNvSpPr>
          <p:nvPr>
            <p:ph type="sldNum" sz="quarter" idx="12"/>
          </p:nvPr>
        </p:nvSpPr>
        <p:spPr/>
        <p:txBody>
          <a:bodyPr rtlCol="0"/>
          <a:lstStyle/>
          <a:p>
            <a:pPr rtl="0"/>
            <a:fld id="{25BA54BD-C84D-46CE-8B72-31BFB26ABA43}" type="slidenum">
              <a:rPr lang="es-ES" noProof="0"/>
              <a:t>‹Nº›</a:t>
            </a:fld>
            <a:endParaRPr lang="es-ES" noProof="0" dirty="0"/>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1522414" y="274638"/>
            <a:ext cx="9143998" cy="1020762"/>
          </a:xfrm>
        </p:spPr>
        <p:txBody>
          <a:bodyPr rtlCol="0"/>
          <a:lstStyle>
            <a:lvl1pPr rtl="0">
              <a:defRPr/>
            </a:lvl1pPr>
          </a:lstStyle>
          <a:p>
            <a:pPr rtl="0"/>
            <a:r>
              <a:rPr lang="es-ES" noProof="0" smtClean="0"/>
              <a:t>Haga clic para modificar el estilo de título del patrón</a:t>
            </a:r>
            <a:endParaRPr lang="es-ES" noProof="0" dirty="0"/>
          </a:p>
        </p:txBody>
      </p:sp>
      <p:grpSp>
        <p:nvGrpSpPr>
          <p:cNvPr id="160" name="línea" descr="Gráfico de líneas"/>
          <p:cNvGrpSpPr/>
          <p:nvPr/>
        </p:nvGrpSpPr>
        <p:grpSpPr bwMode="invGray">
          <a:xfrm>
            <a:off x="1522413" y="1514475"/>
            <a:ext cx="10569575" cy="64008"/>
            <a:chOff x="1522413" y="1514475"/>
            <a:chExt cx="10569575" cy="64008"/>
          </a:xfrm>
        </p:grpSpPr>
        <p:sp>
          <p:nvSpPr>
            <p:cNvPr id="161" name="Forma libre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2" name="Forma libre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3" name="Forma libre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4" name="Forma lib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5" name="Forma lib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6" name="Forma lib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7" name="Forma lib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8" name="Forma lib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9" name="Forma lib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0" name="Forma lib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1" name="Forma lib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2" name="Forma lib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3" name="Forma lib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4" name="Forma lib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5" name="Forma lib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6" name="Forma lib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7" name="Forma lib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8" name="Forma lib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9" name="Forma lib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0" name="Forma lib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1" name="Forma lib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2" name="Forma lib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3" name="Forma lib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4" name="Forma lib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5" name="Forma lib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6" name="Forma lib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7" name="Forma lib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8" name="Forma lib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9" name="Forma lib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0" name="Forma lib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1" name="Forma lib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2" name="Forma lib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3" name="Forma lib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4" name="Forma lib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5" name="Forma lib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6" name="Forma lib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7" name="Forma lib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8" name="Forma lib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9" name="Forma lib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0" name="Forma lib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1" name="Forma lib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2" name="Forma lib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3" name="Forma lib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4" name="Forma lib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5" name="Forma lib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6" name="Forma lib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7" name="Forma lib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8" name="Forma lib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9" name="Forma lib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0" name="Forma lib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1" name="Forma lib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2" name="Forma lib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3" name="Forma lib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4" name="Forma lib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5" name="Forma lib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6" name="Forma lib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7" name="Forma lib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8" name="Forma lib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9" name="Forma lib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0" name="Forma lib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1" name="Forma lib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2" name="Forma lib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3" name="Forma lib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4" name="Forma lib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5" name="Forma lib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6" name="Forma lib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7" name="Forma lib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8" name="Forma lib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9" name="Forma lib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0" name="Forma lib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1" name="Forma lib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2" name="Forma lib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3" name="Forma lib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4" name="Forma lib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grpSp>
      <p:sp>
        <p:nvSpPr>
          <p:cNvPr id="3" name="Marcador de posición de texto 2"/>
          <p:cNvSpPr>
            <a:spLocks noGrp="1"/>
          </p:cNvSpPr>
          <p:nvPr>
            <p:ph type="body" idx="1"/>
          </p:nvPr>
        </p:nvSpPr>
        <p:spPr>
          <a:xfrm>
            <a:off x="1522413" y="1905000"/>
            <a:ext cx="4416552" cy="762000"/>
          </a:xfrm>
        </p:spPr>
        <p:txBody>
          <a:bodyPr rtlCol="0"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noProof="0" smtClean="0"/>
              <a:t>Editar el estilo de texto del patrón</a:t>
            </a:r>
          </a:p>
        </p:txBody>
      </p:sp>
      <p:sp>
        <p:nvSpPr>
          <p:cNvPr id="4" name="Marcador de posición de contenido 3"/>
          <p:cNvSpPr>
            <a:spLocks noGrp="1"/>
          </p:cNvSpPr>
          <p:nvPr>
            <p:ph sz="half" idx="2"/>
          </p:nvPr>
        </p:nvSpPr>
        <p:spPr>
          <a:xfrm>
            <a:off x="1522413" y="2819399"/>
            <a:ext cx="4416552" cy="3352801"/>
          </a:xfrm>
        </p:spPr>
        <p:txBody>
          <a:bodyPr rtlCol="0"/>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s-ES" noProof="0" smtClean="0"/>
              <a:t>Editar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ES" noProof="0" dirty="0"/>
          </a:p>
        </p:txBody>
      </p:sp>
      <p:sp>
        <p:nvSpPr>
          <p:cNvPr id="5" name="Marcador de posición de texto 4"/>
          <p:cNvSpPr>
            <a:spLocks noGrp="1"/>
          </p:cNvSpPr>
          <p:nvPr>
            <p:ph type="body" sz="quarter" idx="3"/>
          </p:nvPr>
        </p:nvSpPr>
        <p:spPr>
          <a:xfrm>
            <a:off x="6249860" y="1905000"/>
            <a:ext cx="4416552" cy="762000"/>
          </a:xfrm>
        </p:spPr>
        <p:txBody>
          <a:bodyPr rtlCol="0"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noProof="0" smtClean="0"/>
              <a:t>Editar el estilo de texto del patrón</a:t>
            </a:r>
          </a:p>
        </p:txBody>
      </p:sp>
      <p:sp>
        <p:nvSpPr>
          <p:cNvPr id="8" name="Marcador de posición de pie de página 7"/>
          <p:cNvSpPr>
            <a:spLocks noGrp="1"/>
          </p:cNvSpPr>
          <p:nvPr>
            <p:ph type="ftr" sz="quarter" idx="11"/>
          </p:nvPr>
        </p:nvSpPr>
        <p:spPr/>
        <p:txBody>
          <a:bodyPr rtlCol="0"/>
          <a:lstStyle/>
          <a:p>
            <a:pPr rtl="0"/>
            <a:endParaRPr lang="es-ES" noProof="0" dirty="0"/>
          </a:p>
        </p:txBody>
      </p:sp>
      <p:sp>
        <p:nvSpPr>
          <p:cNvPr id="7" name="Marcador de posición de fecha 6"/>
          <p:cNvSpPr>
            <a:spLocks noGrp="1"/>
          </p:cNvSpPr>
          <p:nvPr>
            <p:ph type="dt" sz="half" idx="10"/>
          </p:nvPr>
        </p:nvSpPr>
        <p:spPr/>
        <p:txBody>
          <a:bodyPr rtlCol="0"/>
          <a:lstStyle/>
          <a:p>
            <a:pPr rtl="0"/>
            <a:fld id="{D4829AD9-EA14-4AE8-BB2F-1A8BF56A3E5B}" type="datetime1">
              <a:rPr lang="es-ES" noProof="0" smtClean="0"/>
              <a:t>13/11/2024</a:t>
            </a:fld>
            <a:endParaRPr lang="es-ES" noProof="0" dirty="0"/>
          </a:p>
        </p:txBody>
      </p:sp>
      <p:sp>
        <p:nvSpPr>
          <p:cNvPr id="9" name="Marcador de posición de número de diapositiva 8"/>
          <p:cNvSpPr>
            <a:spLocks noGrp="1"/>
          </p:cNvSpPr>
          <p:nvPr>
            <p:ph type="sldNum" sz="quarter" idx="12"/>
          </p:nvPr>
        </p:nvSpPr>
        <p:spPr/>
        <p:txBody>
          <a:bodyPr rtlCol="0"/>
          <a:lstStyle/>
          <a:p>
            <a:pPr rtl="0"/>
            <a:fld id="{25BA54BD-C84D-46CE-8B72-31BFB26ABA43}" type="slidenum">
              <a:rPr lang="es-ES" noProof="0"/>
              <a:t>‹Nº›</a:t>
            </a:fld>
            <a:endParaRPr lang="es-ES" noProof="0" dirty="0"/>
          </a:p>
        </p:txBody>
      </p:sp>
      <p:sp>
        <p:nvSpPr>
          <p:cNvPr id="85" name="Marcador de posición de contenido 3"/>
          <p:cNvSpPr>
            <a:spLocks noGrp="1"/>
          </p:cNvSpPr>
          <p:nvPr>
            <p:ph sz="half" idx="13"/>
          </p:nvPr>
        </p:nvSpPr>
        <p:spPr>
          <a:xfrm>
            <a:off x="6246812" y="2819400"/>
            <a:ext cx="4416552" cy="3352801"/>
          </a:xfrm>
        </p:spPr>
        <p:txBody>
          <a:bodyPr rtlCol="0"/>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s-ES" noProof="0" smtClean="0"/>
              <a:t>Editar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ES" noProof="0" dirty="0"/>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es-ES" noProof="0" smtClean="0"/>
              <a:t>Haga clic para modificar el estilo de título del patrón</a:t>
            </a:r>
            <a:endParaRPr lang="es-ES" noProof="0" dirty="0"/>
          </a:p>
        </p:txBody>
      </p:sp>
      <p:grpSp>
        <p:nvGrpSpPr>
          <p:cNvPr id="156" name="línea" descr="Gráfico de líneas"/>
          <p:cNvGrpSpPr/>
          <p:nvPr/>
        </p:nvGrpSpPr>
        <p:grpSpPr bwMode="invGray">
          <a:xfrm>
            <a:off x="1522413" y="1514475"/>
            <a:ext cx="10569575" cy="64008"/>
            <a:chOff x="1522413" y="1514475"/>
            <a:chExt cx="10569575" cy="64008"/>
          </a:xfrm>
        </p:grpSpPr>
        <p:sp>
          <p:nvSpPr>
            <p:cNvPr id="157" name="Forma libre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58" name="Forma libre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59" name="Forma libre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0" name="Forma lib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1" name="Forma lib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2" name="Forma lib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3" name="Forma lib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4" name="Forma lib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5" name="Forma lib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6" name="Forma lib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7" name="Forma lib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8" name="Forma lib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9" name="Forma lib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0" name="Forma lib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1" name="Forma lib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2" name="Forma lib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3" name="Forma lib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4" name="Forma lib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5" name="Forma lib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6" name="Forma lib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7" name="Forma lib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8" name="Forma lib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9" name="Forma lib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0" name="Forma lib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1" name="Forma lib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2" name="Forma lib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3" name="Forma lib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4" name="Forma lib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5" name="Forma lib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6" name="Forma lib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7" name="Forma lib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8" name="Forma lib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9" name="Forma lib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0" name="Forma lib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1" name="Forma lib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2" name="Forma lib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3" name="Forma lib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4" name="Forma lib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5" name="Forma lib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6" name="Forma lib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7" name="Forma lib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8" name="Forma lib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9" name="Forma lib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0" name="Forma lib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1" name="Forma lib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2" name="Forma lib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3" name="Forma lib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4" name="Forma lib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5" name="Forma lib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6" name="Forma lib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7" name="Forma lib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8" name="Forma lib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9" name="Forma lib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0" name="Forma lib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1" name="Forma lib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2" name="Forma lib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3" name="Forma lib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4" name="Forma lib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5" name="Forma lib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6" name="Forma lib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7" name="Forma lib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8" name="Forma lib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9" name="Forma lib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0" name="Forma lib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1" name="Forma lib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2" name="Forma lib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3" name="Forma lib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4" name="Forma lib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5" name="Forma lib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6" name="Forma lib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7" name="Forma lib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8" name="Forma lib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9" name="Forma lib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0" name="Forma lib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grpSp>
      <p:sp>
        <p:nvSpPr>
          <p:cNvPr id="4" name="Marcador de posición de pie de página 3"/>
          <p:cNvSpPr>
            <a:spLocks noGrp="1"/>
          </p:cNvSpPr>
          <p:nvPr>
            <p:ph type="ftr" sz="quarter" idx="11"/>
          </p:nvPr>
        </p:nvSpPr>
        <p:spPr/>
        <p:txBody>
          <a:bodyPr rtlCol="0"/>
          <a:lstStyle/>
          <a:p>
            <a:pPr rtl="0"/>
            <a:endParaRPr lang="es-ES" noProof="0" dirty="0"/>
          </a:p>
        </p:txBody>
      </p:sp>
      <p:sp>
        <p:nvSpPr>
          <p:cNvPr id="3" name="Marcador de posición de fecha 2"/>
          <p:cNvSpPr>
            <a:spLocks noGrp="1"/>
          </p:cNvSpPr>
          <p:nvPr>
            <p:ph type="dt" sz="half" idx="10"/>
          </p:nvPr>
        </p:nvSpPr>
        <p:spPr/>
        <p:txBody>
          <a:bodyPr rtlCol="0"/>
          <a:lstStyle/>
          <a:p>
            <a:pPr rtl="0"/>
            <a:fld id="{D996EFD6-A265-4329-83FB-237234CCC851}" type="datetime1">
              <a:rPr lang="es-ES" noProof="0" smtClean="0"/>
              <a:t>13/11/2024</a:t>
            </a:fld>
            <a:endParaRPr lang="es-ES" noProof="0" dirty="0"/>
          </a:p>
        </p:txBody>
      </p:sp>
      <p:sp>
        <p:nvSpPr>
          <p:cNvPr id="5" name="Marcador de posición de número de diapositiva 4"/>
          <p:cNvSpPr>
            <a:spLocks noGrp="1"/>
          </p:cNvSpPr>
          <p:nvPr>
            <p:ph type="sldNum" sz="quarter" idx="12"/>
          </p:nvPr>
        </p:nvSpPr>
        <p:spPr/>
        <p:txBody>
          <a:bodyPr rtlCol="0"/>
          <a:lstStyle/>
          <a:p>
            <a:pPr rtl="0"/>
            <a:fld id="{25BA54BD-C84D-46CE-8B72-31BFB26ABA43}" type="slidenum">
              <a:rPr lang="es-ES" noProof="0"/>
              <a:t>‹Nº›</a:t>
            </a:fld>
            <a:endParaRPr lang="es-ES" noProof="0" dirty="0"/>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3" name="Marcador de posición de pie de página 2"/>
          <p:cNvSpPr>
            <a:spLocks noGrp="1"/>
          </p:cNvSpPr>
          <p:nvPr>
            <p:ph type="ftr" sz="quarter" idx="11"/>
          </p:nvPr>
        </p:nvSpPr>
        <p:spPr/>
        <p:txBody>
          <a:bodyPr rtlCol="0"/>
          <a:lstStyle/>
          <a:p>
            <a:pPr rtl="0"/>
            <a:endParaRPr lang="es-ES" noProof="0" dirty="0"/>
          </a:p>
        </p:txBody>
      </p:sp>
      <p:sp>
        <p:nvSpPr>
          <p:cNvPr id="2" name="Marcador de posición de fecha 1"/>
          <p:cNvSpPr>
            <a:spLocks noGrp="1"/>
          </p:cNvSpPr>
          <p:nvPr>
            <p:ph type="dt" sz="half" idx="10"/>
          </p:nvPr>
        </p:nvSpPr>
        <p:spPr/>
        <p:txBody>
          <a:bodyPr rtlCol="0"/>
          <a:lstStyle/>
          <a:p>
            <a:pPr rtl="0"/>
            <a:fld id="{51EEC8E5-6135-4EEA-A5FA-4E382F0E51FD}" type="datetime1">
              <a:rPr lang="es-ES" noProof="0" smtClean="0"/>
              <a:t>13/11/2024</a:t>
            </a:fld>
            <a:endParaRPr lang="es-ES" noProof="0" dirty="0"/>
          </a:p>
        </p:txBody>
      </p:sp>
      <p:sp>
        <p:nvSpPr>
          <p:cNvPr id="4" name="Marcador de posición de número de diapositiva 3"/>
          <p:cNvSpPr>
            <a:spLocks noGrp="1"/>
          </p:cNvSpPr>
          <p:nvPr>
            <p:ph type="sldNum" sz="quarter" idx="12"/>
          </p:nvPr>
        </p:nvSpPr>
        <p:spPr/>
        <p:txBody>
          <a:bodyPr rtlCol="0"/>
          <a:lstStyle/>
          <a:p>
            <a:pPr rtl="0"/>
            <a:fld id="{25BA54BD-C84D-46CE-8B72-31BFB26ABA43}" type="slidenum">
              <a:rPr lang="es-ES" noProof="0"/>
              <a:t>‹Nº›</a:t>
            </a:fld>
            <a:endParaRPr lang="es-ES" noProof="0" dirty="0"/>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522414" y="274638"/>
            <a:ext cx="9143998" cy="1020762"/>
          </a:xfrm>
        </p:spPr>
        <p:txBody>
          <a:bodyPr rtlCol="0" anchor="b">
            <a:noAutofit/>
          </a:bodyPr>
          <a:lstStyle>
            <a:lvl1pPr algn="l" rtl="0">
              <a:defRPr sz="3200" b="0"/>
            </a:lvl1pPr>
          </a:lstStyle>
          <a:p>
            <a:pPr rtl="0"/>
            <a:r>
              <a:rPr lang="es-ES" noProof="0" smtClean="0"/>
              <a:t>Haga clic para modificar el estilo de título del patrón</a:t>
            </a:r>
            <a:endParaRPr lang="es-ES" noProof="0" dirty="0"/>
          </a:p>
        </p:txBody>
      </p:sp>
      <p:sp>
        <p:nvSpPr>
          <p:cNvPr id="4" name="Marcador de posición de texto 3"/>
          <p:cNvSpPr>
            <a:spLocks noGrp="1"/>
          </p:cNvSpPr>
          <p:nvPr>
            <p:ph type="body" sz="half" idx="2"/>
          </p:nvPr>
        </p:nvSpPr>
        <p:spPr>
          <a:xfrm>
            <a:off x="1522413" y="3429000"/>
            <a:ext cx="2743200" cy="2743200"/>
          </a:xfrm>
        </p:spPr>
        <p:txBody>
          <a:bodyPr rtlCol="0"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noProof="0" smtClean="0"/>
              <a:t>Editar el estilo de texto del patrón</a:t>
            </a:r>
          </a:p>
        </p:txBody>
      </p:sp>
      <p:sp>
        <p:nvSpPr>
          <p:cNvPr id="3" name="Marcador de posición de contenido 2"/>
          <p:cNvSpPr>
            <a:spLocks noGrp="1"/>
          </p:cNvSpPr>
          <p:nvPr>
            <p:ph idx="1"/>
          </p:nvPr>
        </p:nvSpPr>
        <p:spPr>
          <a:xfrm>
            <a:off x="4710022" y="1905000"/>
            <a:ext cx="5669280" cy="40386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s-ES" noProof="0" smtClean="0"/>
              <a:t>Editar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ES" noProof="0" dirty="0"/>
          </a:p>
        </p:txBody>
      </p:sp>
      <p:grpSp>
        <p:nvGrpSpPr>
          <p:cNvPr id="615" name="marco" descr="Gráfico de cuadro"/>
          <p:cNvGrpSpPr/>
          <p:nvPr/>
        </p:nvGrpSpPr>
        <p:grpSpPr bwMode="invGray">
          <a:xfrm>
            <a:off x="4417839" y="1630821"/>
            <a:ext cx="6291028" cy="4575885"/>
            <a:chOff x="4417839" y="1630821"/>
            <a:chExt cx="6291028" cy="4575885"/>
          </a:xfrm>
        </p:grpSpPr>
        <p:grpSp>
          <p:nvGrpSpPr>
            <p:cNvPr id="616" name="Grupo 615"/>
            <p:cNvGrpSpPr/>
            <p:nvPr/>
          </p:nvGrpSpPr>
          <p:grpSpPr bwMode="invGray">
            <a:xfrm>
              <a:off x="5414491" y="1630821"/>
              <a:ext cx="5294376" cy="4114800"/>
              <a:chOff x="3310555" y="716546"/>
              <a:chExt cx="5294376" cy="4114800"/>
            </a:xfrm>
          </p:grpSpPr>
          <p:grpSp>
            <p:nvGrpSpPr>
              <p:cNvPr id="768" name="Grupo 767"/>
              <p:cNvGrpSpPr/>
              <p:nvPr/>
            </p:nvGrpSpPr>
            <p:grpSpPr bwMode="invGray">
              <a:xfrm flipH="1">
                <a:off x="3310555" y="737968"/>
                <a:ext cx="5294376" cy="54864"/>
                <a:chOff x="1522413" y="1514475"/>
                <a:chExt cx="10569575" cy="64008"/>
              </a:xfrm>
              <a:solidFill>
                <a:schemeClr val="accent1"/>
              </a:solidFill>
            </p:grpSpPr>
            <p:sp>
              <p:nvSpPr>
                <p:cNvPr id="844" name="Forma libre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45" name="Forma libre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46" name="Forma libre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47" name="Forma lib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48" name="Forma lib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49" name="Forma lib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0" name="Forma lib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1" name="Forma lib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2" name="Forma lib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3" name="Forma lib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4" name="Forma lib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5" name="Forma lib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6" name="Forma lib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7" name="Forma lib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8" name="Forma lib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9" name="Forma lib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0" name="Forma lib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1" name="Forma lib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2" name="Forma lib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3" name="Forma lib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4" name="Forma lib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5" name="Forma lib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6" name="Forma lib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7" name="Forma lib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8" name="Forma lib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9" name="Forma lib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0" name="Forma lib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1" name="Forma lib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2" name="Forma lib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3" name="Forma lib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4" name="Forma lib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5" name="Forma lib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6" name="Forma lib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7" name="Forma lib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8" name="Forma lib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9" name="Forma lib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0" name="Forma lib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1" name="Forma lib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2" name="Forma lib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3" name="Forma lib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4" name="Forma lib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5" name="Forma lib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6" name="Forma lib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7" name="Forma lib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8" name="Forma lib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9" name="Forma lib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0" name="Forma lib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1" name="Forma lib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2" name="Forma lib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3" name="Forma lib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4" name="Forma lib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5" name="Forma lib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6" name="Forma lib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7" name="Forma lib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8" name="Forma lib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9" name="Forma lib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0" name="Forma lib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1" name="Forma lib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2" name="Forma lib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3" name="Forma lib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4" name="Forma lib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5" name="Forma lib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6" name="Forma lib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7" name="Forma lib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8" name="Forma lib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9" name="Forma lib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10" name="Forma lib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11" name="Forma lib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12" name="Forma lib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13" name="Forma lib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14" name="Forma lib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15" name="Forma lib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16" name="Forma lib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17" name="Forma lib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grpSp>
          <p:grpSp>
            <p:nvGrpSpPr>
              <p:cNvPr id="769" name="Grupo 768"/>
              <p:cNvGrpSpPr/>
              <p:nvPr/>
            </p:nvGrpSpPr>
            <p:grpSpPr bwMode="invGray">
              <a:xfrm rot="16200000" flipH="1">
                <a:off x="6492229" y="2755658"/>
                <a:ext cx="4114800" cy="36576"/>
                <a:chOff x="1522413" y="1514475"/>
                <a:chExt cx="10569575" cy="64008"/>
              </a:xfrm>
              <a:solidFill>
                <a:schemeClr val="accent1"/>
              </a:solidFill>
            </p:grpSpPr>
            <p:sp>
              <p:nvSpPr>
                <p:cNvPr id="770" name="Forma libre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1" name="Forma libre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2" name="Forma libre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3" name="Forma lib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4" name="Forma lib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5" name="Forma lib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6" name="Forma lib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7" name="Forma lib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8" name="Forma lib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9" name="Forma lib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0" name="Forma lib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1" name="Forma lib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2" name="Forma lib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3" name="Forma lib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4" name="Forma lib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5" name="Forma lib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6" name="Forma lib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7" name="Forma lib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8" name="Forma lib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9" name="Forma lib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0" name="Forma lib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1" name="Forma lib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2" name="Forma lib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3" name="Forma lib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4" name="Forma lib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5" name="Forma lib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6" name="Forma lib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7" name="Forma lib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8" name="Forma lib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9" name="Forma lib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0" name="Forma lib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1" name="Forma lib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2" name="Forma lib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3" name="Forma lib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4" name="Forma lib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5" name="Forma lib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6" name="Forma lib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7" name="Forma lib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8" name="Forma lib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9" name="Forma lib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0" name="Forma lib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1" name="Forma lib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2" name="Forma lib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3" name="Forma lib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4" name="Forma lib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5" name="Forma lib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6" name="Forma lib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7" name="Forma lib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8" name="Forma lib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9" name="Forma lib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0" name="Forma lib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1" name="Forma lib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2" name="Forma lib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3" name="Forma lib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4" name="Forma lib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5" name="Forma lib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6" name="Forma lib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7" name="Forma lib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8" name="Forma lib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9" name="Forma lib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0" name="Forma lib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1" name="Forma lib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2" name="Forma lib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3" name="Forma lib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4" name="Forma lib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5" name="Forma lib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6" name="Forma lib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7" name="Forma lib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8" name="Forma lib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9" name="Forma lib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40" name="Forma lib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41" name="Forma lib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42" name="Forma lib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43" name="Forma lib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grpSp>
        </p:grpSp>
        <p:grpSp>
          <p:nvGrpSpPr>
            <p:cNvPr id="617" name="Grupo 616"/>
            <p:cNvGrpSpPr/>
            <p:nvPr/>
          </p:nvGrpSpPr>
          <p:grpSpPr bwMode="invGray">
            <a:xfrm rot="10800000">
              <a:off x="4417839" y="2091906"/>
              <a:ext cx="5294376" cy="4114800"/>
              <a:chOff x="3310555" y="716546"/>
              <a:chExt cx="5294376" cy="4114800"/>
            </a:xfrm>
          </p:grpSpPr>
          <p:grpSp>
            <p:nvGrpSpPr>
              <p:cNvPr id="618" name="Grupo 617"/>
              <p:cNvGrpSpPr/>
              <p:nvPr/>
            </p:nvGrpSpPr>
            <p:grpSpPr bwMode="invGray">
              <a:xfrm flipH="1">
                <a:off x="3310555" y="737968"/>
                <a:ext cx="5294376" cy="54864"/>
                <a:chOff x="1522413" y="1514475"/>
                <a:chExt cx="10569575" cy="64008"/>
              </a:xfrm>
              <a:solidFill>
                <a:schemeClr val="accent1"/>
              </a:solidFill>
            </p:grpSpPr>
            <p:sp>
              <p:nvSpPr>
                <p:cNvPr id="694" name="Forma libre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5" name="Forma libre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6" name="Forma libre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7" name="Forma lib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8" name="Forma lib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9" name="Forma lib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0" name="Forma lib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1" name="Forma lib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2" name="Forma lib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3" name="Forma lib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4" name="Forma lib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5" name="Forma lib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6" name="Forma lib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7" name="Forma lib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8" name="Forma lib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9" name="Forma lib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0" name="Forma lib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1" name="Forma lib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2" name="Forma lib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3" name="Forma lib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4" name="Forma lib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5" name="Forma lib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6" name="Forma lib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7" name="Forma lib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8" name="Forma lib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9" name="Forma lib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0" name="Forma lib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1" name="Forma lib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2" name="Forma lib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3" name="Forma lib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4" name="Forma lib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5" name="Forma lib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6" name="Forma lib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7" name="Forma lib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8" name="Forma lib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9" name="Forma lib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0" name="Forma lib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1" name="Forma lib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2" name="Forma lib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3" name="Forma lib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4" name="Forma lib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5" name="Forma lib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6" name="Forma lib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7" name="Forma lib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8" name="Forma lib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9" name="Forma lib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0" name="Forma lib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1" name="Forma lib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2" name="Forma lib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3" name="Forma lib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4" name="Forma lib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5" name="Forma lib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6" name="Forma lib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7" name="Forma lib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8" name="Forma lib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9" name="Forma lib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0" name="Forma lib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1" name="Forma lib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2" name="Forma lib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3" name="Forma lib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4" name="Forma lib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5" name="Forma lib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6" name="Forma lib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7" name="Forma lib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8" name="Forma lib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9" name="Forma lib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60" name="Forma lib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61" name="Forma lib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62" name="Forma lib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63" name="Forma lib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64" name="Forma lib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65" name="Forma lib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66" name="Forma lib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67" name="Forma lib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grpSp>
          <p:grpSp>
            <p:nvGrpSpPr>
              <p:cNvPr id="619" name="Grupo 618"/>
              <p:cNvGrpSpPr/>
              <p:nvPr/>
            </p:nvGrpSpPr>
            <p:grpSpPr bwMode="invGray">
              <a:xfrm rot="16200000" flipH="1">
                <a:off x="6492229" y="2755658"/>
                <a:ext cx="4114800" cy="36576"/>
                <a:chOff x="1522413" y="1514475"/>
                <a:chExt cx="10569575" cy="64008"/>
              </a:xfrm>
              <a:solidFill>
                <a:schemeClr val="accent1"/>
              </a:solidFill>
            </p:grpSpPr>
            <p:sp>
              <p:nvSpPr>
                <p:cNvPr id="620" name="Forma libre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1" name="Forma libre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2" name="Forma libre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3" name="Forma lib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4" name="Forma lib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5" name="Forma lib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6" name="Forma lib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7" name="Forma lib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8" name="Forma lib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9" name="Forma lib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0" name="Forma lib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1" name="Forma lib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2" name="Forma lib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3" name="Forma lib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4" name="Forma lib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5" name="Forma lib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6" name="Forma lib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7" name="Forma lib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8" name="Forma lib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9" name="Forma lib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0" name="Forma lib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1" name="Forma lib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2" name="Forma lib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3" name="Forma lib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4" name="Forma lib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5" name="Forma lib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6" name="Forma lib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7" name="Forma lib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8" name="Forma lib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9" name="Forma lib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0" name="Forma lib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1" name="Forma lib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2" name="Forma lib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3" name="Forma lib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4" name="Forma lib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5" name="Forma lib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6" name="Forma lib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7" name="Forma lib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8" name="Forma lib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9" name="Forma lib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0" name="Forma lib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1" name="Forma lib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2" name="Forma lib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3" name="Forma lib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4" name="Forma lib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5" name="Forma lib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6" name="Forma lib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7" name="Forma lib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8" name="Forma lib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9" name="Forma lib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0" name="Forma lib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1" name="Forma lib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2" name="Forma lib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3" name="Forma lib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4" name="Forma lib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5" name="Forma lib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6" name="Forma lib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7" name="Forma lib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8" name="Forma lib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9" name="Forma lib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0" name="Forma lib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1" name="Forma lib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2" name="Forma lib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3" name="Forma lib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4" name="Forma lib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5" name="Forma lib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6" name="Forma lib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7" name="Forma lib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8" name="Forma lib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9" name="Forma lib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0" name="Forma lib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1" name="Forma lib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2" name="Forma lib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3" name="Forma lib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grpSp>
        </p:grpSp>
      </p:gr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5" name="Marcador de posición de fecha 4"/>
          <p:cNvSpPr>
            <a:spLocks noGrp="1"/>
          </p:cNvSpPr>
          <p:nvPr>
            <p:ph type="dt" sz="half" idx="10"/>
          </p:nvPr>
        </p:nvSpPr>
        <p:spPr/>
        <p:txBody>
          <a:bodyPr rtlCol="0"/>
          <a:lstStyle/>
          <a:p>
            <a:pPr rtl="0"/>
            <a:fld id="{2EAA01AB-145F-4AE5-A1D5-362BC05CA7CC}" type="datetime1">
              <a:rPr lang="es-ES" noProof="0" smtClean="0"/>
              <a:t>13/11/2024</a:t>
            </a:fld>
            <a:endParaRPr lang="es-ES" noProof="0" dirty="0"/>
          </a:p>
        </p:txBody>
      </p:sp>
      <p:sp>
        <p:nvSpPr>
          <p:cNvPr id="7" name="Marcador de posición de número de diapositiva 6"/>
          <p:cNvSpPr>
            <a:spLocks noGrp="1"/>
          </p:cNvSpPr>
          <p:nvPr>
            <p:ph type="sldNum" sz="quarter" idx="12"/>
          </p:nvPr>
        </p:nvSpPr>
        <p:spPr/>
        <p:txBody>
          <a:bodyPr rtlCol="0"/>
          <a:lstStyle/>
          <a:p>
            <a:pPr rtl="0"/>
            <a:fld id="{25BA54BD-C84D-46CE-8B72-31BFB26ABA43}" type="slidenum">
              <a:rPr lang="es-ES" noProof="0"/>
              <a:t>‹Nº›</a:t>
            </a:fld>
            <a:endParaRPr lang="es-ES" noProof="0" dirty="0"/>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522414" y="274638"/>
            <a:ext cx="9143998" cy="1020762"/>
          </a:xfrm>
        </p:spPr>
        <p:txBody>
          <a:bodyPr rtlCol="0" anchor="b">
            <a:noAutofit/>
          </a:bodyPr>
          <a:lstStyle>
            <a:lvl1pPr algn="l" rtl="0">
              <a:defRPr sz="3200" b="0"/>
            </a:lvl1pPr>
          </a:lstStyle>
          <a:p>
            <a:pPr rtl="0"/>
            <a:r>
              <a:rPr lang="es-ES" noProof="0" smtClean="0"/>
              <a:t>Haga clic para modificar el estilo de título del patrón</a:t>
            </a:r>
            <a:endParaRPr lang="es-ES" noProof="0" dirty="0"/>
          </a:p>
        </p:txBody>
      </p:sp>
      <p:sp>
        <p:nvSpPr>
          <p:cNvPr id="3" name="Marcador de posición de imagen 2" descr="Marcador de posición vacío para agregar una imagen. Haga clic en el marcador de posición y seleccione la imagen que quiera agregar."/>
          <p:cNvSpPr>
            <a:spLocks noGrp="1"/>
          </p:cNvSpPr>
          <p:nvPr>
            <p:ph type="pic" idx="1"/>
          </p:nvPr>
        </p:nvSpPr>
        <p:spPr>
          <a:xfrm>
            <a:off x="1745838" y="1884311"/>
            <a:ext cx="5669280" cy="4041648"/>
          </a:xfrm>
          <a:solidFill>
            <a:schemeClr val="bg1"/>
          </a:solidFill>
        </p:spPr>
        <p:txBody>
          <a:bodyPr tIns="91440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smtClean="0"/>
              <a:t>Haga clic en el icono para agregar una imagen</a:t>
            </a:r>
            <a:endParaRPr lang="es-ES" noProof="0" dirty="0"/>
          </a:p>
        </p:txBody>
      </p:sp>
      <p:grpSp>
        <p:nvGrpSpPr>
          <p:cNvPr id="614" name="marco" descr="Gráfico de cuadro"/>
          <p:cNvGrpSpPr/>
          <p:nvPr/>
        </p:nvGrpSpPr>
        <p:grpSpPr bwMode="invGray">
          <a:xfrm flipH="1">
            <a:off x="1447500" y="1630821"/>
            <a:ext cx="6291028" cy="4575885"/>
            <a:chOff x="4417839" y="1630821"/>
            <a:chExt cx="6291028" cy="4575885"/>
          </a:xfrm>
        </p:grpSpPr>
        <p:grpSp>
          <p:nvGrpSpPr>
            <p:cNvPr id="615" name="Grupo 614"/>
            <p:cNvGrpSpPr/>
            <p:nvPr/>
          </p:nvGrpSpPr>
          <p:grpSpPr bwMode="invGray">
            <a:xfrm>
              <a:off x="5414491" y="1630821"/>
              <a:ext cx="5294376" cy="4114800"/>
              <a:chOff x="3310555" y="716546"/>
              <a:chExt cx="5294376" cy="4114800"/>
            </a:xfrm>
          </p:grpSpPr>
          <p:grpSp>
            <p:nvGrpSpPr>
              <p:cNvPr id="767" name="Grupo 766"/>
              <p:cNvGrpSpPr/>
              <p:nvPr/>
            </p:nvGrpSpPr>
            <p:grpSpPr bwMode="invGray">
              <a:xfrm flipH="1">
                <a:off x="3310555" y="737968"/>
                <a:ext cx="5294376" cy="54864"/>
                <a:chOff x="1522413" y="1514475"/>
                <a:chExt cx="10569575" cy="64008"/>
              </a:xfrm>
              <a:solidFill>
                <a:schemeClr val="accent1"/>
              </a:solidFill>
            </p:grpSpPr>
            <p:sp>
              <p:nvSpPr>
                <p:cNvPr id="843" name="Forma libre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44" name="Forma libre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45" name="Forma libre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46" name="Forma lib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47" name="Forma lib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48" name="Forma lib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49" name="Forma lib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0" name="Forma lib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1" name="Forma lib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2" name="Forma lib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3" name="Forma lib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4" name="Forma lib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5" name="Forma lib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6" name="Forma lib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7" name="Forma lib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8" name="Forma lib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9" name="Forma lib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0" name="Forma lib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1" name="Forma lib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2" name="Forma lib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3" name="Forma lib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4" name="Forma lib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5" name="Forma lib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6" name="Forma lib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7" name="Forma lib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8" name="Forma lib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9" name="Forma lib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0" name="Forma lib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1" name="Forma lib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2" name="Forma lib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3" name="Forma lib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4" name="Forma lib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5" name="Forma lib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6" name="Forma lib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7" name="Forma lib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8" name="Forma lib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9" name="Forma lib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0" name="Forma lib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1" name="Forma lib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2" name="Forma lib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3" name="Forma lib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4" name="Forma lib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5" name="Forma lib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6" name="Forma lib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7" name="Forma lib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8" name="Forma lib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9" name="Forma lib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0" name="Forma lib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1" name="Forma lib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2" name="Forma lib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3" name="Forma lib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4" name="Forma lib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5" name="Forma lib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6" name="Forma lib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7" name="Forma lib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8" name="Forma lib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9" name="Forma lib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0" name="Forma lib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1" name="Forma lib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2" name="Forma lib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3" name="Forma lib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4" name="Forma lib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5" name="Forma lib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6" name="Forma lib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7" name="Forma lib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8" name="Forma lib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9" name="Forma lib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10" name="Forma lib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11" name="Forma lib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12" name="Forma lib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13" name="Forma lib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14" name="Forma lib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15" name="Forma lib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16" name="Forma lib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grpSp>
          <p:grpSp>
            <p:nvGrpSpPr>
              <p:cNvPr id="768" name="Grupo 767"/>
              <p:cNvGrpSpPr/>
              <p:nvPr/>
            </p:nvGrpSpPr>
            <p:grpSpPr bwMode="invGray">
              <a:xfrm rot="16200000" flipH="1">
                <a:off x="6492229" y="2755658"/>
                <a:ext cx="4114800" cy="36576"/>
                <a:chOff x="1522413" y="1514475"/>
                <a:chExt cx="10569575" cy="64008"/>
              </a:xfrm>
              <a:solidFill>
                <a:schemeClr val="accent1"/>
              </a:solidFill>
            </p:grpSpPr>
            <p:sp>
              <p:nvSpPr>
                <p:cNvPr id="769" name="Forma libre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0" name="Forma libre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1" name="Forma libre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2" name="Forma lib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3" name="Forma lib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4" name="Forma lib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5" name="Forma lib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6" name="Forma lib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7" name="Forma lib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8" name="Forma lib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9" name="Forma lib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0" name="Forma lib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1" name="Forma lib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2" name="Forma lib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3" name="Forma lib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4" name="Forma lib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5" name="Forma lib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6" name="Forma lib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7" name="Forma lib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8" name="Forma lib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9" name="Forma lib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0" name="Forma lib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1" name="Forma lib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2" name="Forma lib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3" name="Forma lib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4" name="Forma lib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5" name="Forma lib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6" name="Forma lib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7" name="Forma lib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8" name="Forma lib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9" name="Forma lib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0" name="Forma lib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1" name="Forma lib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2" name="Forma lib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3" name="Forma lib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4" name="Forma lib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5" name="Forma lib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6" name="Forma lib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7" name="Forma lib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8" name="Forma lib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9" name="Forma lib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0" name="Forma lib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1" name="Forma lib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2" name="Forma lib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3" name="Forma lib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4" name="Forma lib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5" name="Forma lib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6" name="Forma lib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7" name="Forma lib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8" name="Forma lib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9" name="Forma lib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0" name="Forma lib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1" name="Forma lib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2" name="Forma lib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3" name="Forma lib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4" name="Forma lib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5" name="Forma lib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6" name="Forma lib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7" name="Forma lib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8" name="Forma lib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9" name="Forma lib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0" name="Forma lib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1" name="Forma lib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2" name="Forma lib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3" name="Forma lib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4" name="Forma lib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5" name="Forma lib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6" name="Forma lib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7" name="Forma lib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8" name="Forma lib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9" name="Forma lib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40" name="Forma lib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41" name="Forma lib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42" name="Forma lib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grpSp>
        </p:grpSp>
        <p:grpSp>
          <p:nvGrpSpPr>
            <p:cNvPr id="616" name="Grupo 615"/>
            <p:cNvGrpSpPr/>
            <p:nvPr/>
          </p:nvGrpSpPr>
          <p:grpSpPr bwMode="invGray">
            <a:xfrm rot="10800000">
              <a:off x="4417839" y="2091906"/>
              <a:ext cx="5294376" cy="4114800"/>
              <a:chOff x="3310555" y="716546"/>
              <a:chExt cx="5294376" cy="4114800"/>
            </a:xfrm>
          </p:grpSpPr>
          <p:grpSp>
            <p:nvGrpSpPr>
              <p:cNvPr id="617" name="Grupo 616"/>
              <p:cNvGrpSpPr/>
              <p:nvPr/>
            </p:nvGrpSpPr>
            <p:grpSpPr bwMode="invGray">
              <a:xfrm flipH="1">
                <a:off x="3310555" y="737968"/>
                <a:ext cx="5294376" cy="54864"/>
                <a:chOff x="1522413" y="1514475"/>
                <a:chExt cx="10569575" cy="64008"/>
              </a:xfrm>
              <a:solidFill>
                <a:schemeClr val="accent1"/>
              </a:solidFill>
            </p:grpSpPr>
            <p:sp>
              <p:nvSpPr>
                <p:cNvPr id="693" name="Forma libre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4" name="Forma libre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5" name="Forma libre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6" name="Forma lib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7" name="Forma lib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8" name="Forma lib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9" name="Forma lib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0" name="Forma lib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1" name="Forma lib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2" name="Forma lib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3" name="Forma lib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4" name="Forma lib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5" name="Forma lib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6" name="Forma lib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7" name="Forma lib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8" name="Forma lib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9" name="Forma lib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0" name="Forma lib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1" name="Forma lib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2" name="Forma lib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3" name="Forma lib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4" name="Forma lib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5" name="Forma lib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6" name="Forma lib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7" name="Forma lib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8" name="Forma lib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9" name="Forma lib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0" name="Forma lib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1" name="Forma lib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2" name="Forma lib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3" name="Forma lib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4" name="Forma lib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5" name="Forma lib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6" name="Forma lib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7" name="Forma lib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8" name="Forma lib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9" name="Forma lib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0" name="Forma lib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1" name="Forma lib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2" name="Forma lib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3" name="Forma lib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4" name="Forma lib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5" name="Forma lib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6" name="Forma lib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7" name="Forma lib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8" name="Forma lib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9" name="Forma lib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0" name="Forma lib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1" name="Forma lib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2" name="Forma lib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3" name="Forma lib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4" name="Forma lib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5" name="Forma lib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6" name="Forma lib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7" name="Forma lib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8" name="Forma lib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9" name="Forma lib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0" name="Forma lib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1" name="Forma lib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2" name="Forma lib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3" name="Forma lib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4" name="Forma lib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5" name="Forma lib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6" name="Forma lib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7" name="Forma lib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8" name="Forma lib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9" name="Forma lib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60" name="Forma lib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61" name="Forma lib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62" name="Forma lib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63" name="Forma lib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64" name="Forma lib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65" name="Forma lib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66" name="Forma lib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grpSp>
          <p:grpSp>
            <p:nvGrpSpPr>
              <p:cNvPr id="618" name="Grupo 617"/>
              <p:cNvGrpSpPr/>
              <p:nvPr/>
            </p:nvGrpSpPr>
            <p:grpSpPr bwMode="invGray">
              <a:xfrm rot="16200000" flipH="1">
                <a:off x="6492229" y="2755658"/>
                <a:ext cx="4114800" cy="36576"/>
                <a:chOff x="1522413" y="1514475"/>
                <a:chExt cx="10569575" cy="64008"/>
              </a:xfrm>
              <a:solidFill>
                <a:schemeClr val="accent1"/>
              </a:solidFill>
            </p:grpSpPr>
            <p:sp>
              <p:nvSpPr>
                <p:cNvPr id="619" name="Forma libre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0" name="Forma libre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1" name="Forma libre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2" name="Forma libre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3" name="Forma libre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4" name="Forma libre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5" name="Forma libre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6" name="Forma libre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7" name="Forma libre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8" name="Forma libre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9" name="Forma libre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0" name="Forma libre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1" name="Forma libre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2" name="Forma libre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3" name="Forma libre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4" name="Forma libre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5" name="Forma libre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6" name="Forma libre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7" name="Forma libre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8" name="Forma libre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9" name="Forma libre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0" name="Forma libre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1" name="Forma libre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2" name="Forma libre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3" name="Forma libre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4" name="Forma libre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5" name="Forma libre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6" name="Forma libre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7" name="Forma libre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8" name="Forma libre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9" name="Forma libre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0" name="Forma libre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1" name="Forma libre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2" name="Forma libre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3" name="Forma libre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4" name="Forma libre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5" name="Forma libre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6" name="Forma libre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7" name="Forma libre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8" name="Forma libre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9" name="Forma libre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0" name="Forma libre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1" name="Forma libre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2" name="Forma libre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3" name="Forma libre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4" name="Forma libre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5" name="Forma libre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6" name="Forma libre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7" name="Forma libre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8" name="Forma libre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9" name="Forma libre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0" name="Forma libre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1" name="Forma libre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2" name="Forma libre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3" name="Forma libre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4" name="Forma libre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5" name="Forma libre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6" name="Forma libre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7" name="Forma libre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8" name="Forma libre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9" name="Forma libre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0" name="Forma libre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1" name="Forma libre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2" name="Forma libre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3" name="Forma libre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4" name="Forma libre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5" name="Forma libre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6" name="Forma libre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7" name="Forma libre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8" name="Forma libre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9" name="Forma libre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0" name="Forma libre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1" name="Forma libre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2" name="Forma libre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grpSp>
        </p:grpSp>
      </p:grpSp>
      <p:sp>
        <p:nvSpPr>
          <p:cNvPr id="4" name="Marcador de posición de texto 3"/>
          <p:cNvSpPr>
            <a:spLocks noGrp="1"/>
          </p:cNvSpPr>
          <p:nvPr>
            <p:ph type="body" sz="half" idx="2"/>
          </p:nvPr>
        </p:nvSpPr>
        <p:spPr>
          <a:xfrm>
            <a:off x="7905959" y="3411748"/>
            <a:ext cx="2743200" cy="2743200"/>
          </a:xfrm>
        </p:spPr>
        <p:txBody>
          <a:bodyPr rtlCol="0"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noProof="0" smtClean="0"/>
              <a:t>Editar el estilo de texto del patrón</a:t>
            </a:r>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5" name="Marcador de posición de fecha 4"/>
          <p:cNvSpPr>
            <a:spLocks noGrp="1"/>
          </p:cNvSpPr>
          <p:nvPr>
            <p:ph type="dt" sz="half" idx="10"/>
          </p:nvPr>
        </p:nvSpPr>
        <p:spPr/>
        <p:txBody>
          <a:bodyPr rtlCol="0"/>
          <a:lstStyle/>
          <a:p>
            <a:pPr rtl="0"/>
            <a:fld id="{AFD16348-E405-42B1-89B5-964AA77FE073}" type="datetime1">
              <a:rPr lang="es-ES" noProof="0" smtClean="0"/>
              <a:t>13/11/2024</a:t>
            </a:fld>
            <a:endParaRPr lang="es-ES" noProof="0" dirty="0"/>
          </a:p>
        </p:txBody>
      </p:sp>
      <p:sp>
        <p:nvSpPr>
          <p:cNvPr id="7" name="Marcador de posición de número de diapositiva 6"/>
          <p:cNvSpPr>
            <a:spLocks noGrp="1"/>
          </p:cNvSpPr>
          <p:nvPr>
            <p:ph type="sldNum" sz="quarter" idx="12"/>
          </p:nvPr>
        </p:nvSpPr>
        <p:spPr/>
        <p:txBody>
          <a:bodyPr rtlCol="0"/>
          <a:lstStyle/>
          <a:p>
            <a:pPr rtl="0"/>
            <a:fld id="{25BA54BD-C84D-46CE-8B72-31BFB26ABA43}" type="slidenum">
              <a:rPr lang="es-ES" noProof="0"/>
              <a:t>‹Nº›</a:t>
            </a:fld>
            <a:endParaRPr lang="es-ES" noProof="0" dirty="0"/>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Marcador de posición de título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pPr rtl="0"/>
            <a:r>
              <a:rPr lang="es-ES" dirty="0"/>
              <a:t>Haga clic para modificar el estilo de título del patrón</a:t>
            </a:r>
            <a:endParaRPr lang="es-ES" noProof="0" dirty="0"/>
          </a:p>
        </p:txBody>
      </p:sp>
      <p:sp>
        <p:nvSpPr>
          <p:cNvPr id="3" name="Marcador de posición de texto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s-ES" dirty="0"/>
              <a:t>Editar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5" name="Marcador de posición de pie de página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pPr rtl="0"/>
            <a:endParaRPr lang="es-ES" noProof="0" dirty="0"/>
          </a:p>
        </p:txBody>
      </p:sp>
      <p:sp>
        <p:nvSpPr>
          <p:cNvPr id="4" name="Marcador de posición de fecha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3EA5BF5C-F4C1-4C94-BD5F-F847F8EB8117}" type="datetime1">
              <a:rPr lang="es-ES" noProof="0" smtClean="0"/>
              <a:t>13/11/2024</a:t>
            </a:fld>
            <a:endParaRPr lang="es-ES" noProof="0" dirty="0"/>
          </a:p>
        </p:txBody>
      </p:sp>
      <p:sp>
        <p:nvSpPr>
          <p:cNvPr id="6" name="Marcador de posición de número de diapositiva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25BA54BD-C84D-46CE-8B72-31BFB26ABA43}" type="slidenum">
              <a:rPr lang="es-ES" noProof="0" smtClean="0"/>
              <a:pPr rtl="0"/>
              <a:t>‹Nº›</a:t>
            </a:fld>
            <a:endParaRPr lang="es-ES" noProof="0" dirty="0"/>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4.xml"/><Relationship Id="rId5" Type="http://schemas.openxmlformats.org/officeDocument/2006/relationships/image" Target="../media/image26.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2.xml"/><Relationship Id="rId1" Type="http://schemas.openxmlformats.org/officeDocument/2006/relationships/slideLayout" Target="../slideLayouts/slideLayout4.xml"/><Relationship Id="rId5" Type="http://schemas.openxmlformats.org/officeDocument/2006/relationships/image" Target="../media/image37.png"/><Relationship Id="rId4" Type="http://schemas.openxmlformats.org/officeDocument/2006/relationships/image" Target="../media/image36.png"/></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3.xml"/><Relationship Id="rId1" Type="http://schemas.openxmlformats.org/officeDocument/2006/relationships/slideLayout" Target="../slideLayouts/slideLayout4.xml"/><Relationship Id="rId4" Type="http://schemas.openxmlformats.org/officeDocument/2006/relationships/image" Target="../media/image39.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rtlCol="0"/>
          <a:lstStyle/>
          <a:p>
            <a:pPr rtl="0"/>
            <a:r>
              <a:rPr lang="es-ES" dirty="0" smtClean="0"/>
              <a:t>Proyecto de Investigación </a:t>
            </a:r>
            <a:br>
              <a:rPr lang="es-ES" dirty="0" smtClean="0"/>
            </a:br>
            <a:r>
              <a:rPr lang="es-ES" dirty="0" smtClean="0"/>
              <a:t>– Base de Datos 2024</a:t>
            </a:r>
            <a:endParaRPr lang="es-ES" dirty="0"/>
          </a:p>
        </p:txBody>
      </p:sp>
      <p:sp>
        <p:nvSpPr>
          <p:cNvPr id="3" name="Subtítulo 2"/>
          <p:cNvSpPr>
            <a:spLocks noGrp="1"/>
          </p:cNvSpPr>
          <p:nvPr>
            <p:ph type="subTitle" idx="1"/>
          </p:nvPr>
        </p:nvSpPr>
        <p:spPr/>
        <p:txBody>
          <a:bodyPr rtlCol="0"/>
          <a:lstStyle/>
          <a:p>
            <a:pPr rtl="0"/>
            <a:r>
              <a:rPr lang="es-ES" dirty="0" smtClean="0"/>
              <a:t>Grupo 1 – Comisión 2</a:t>
            </a:r>
          </a:p>
          <a:p>
            <a:pPr rtl="0"/>
            <a:r>
              <a:rPr lang="es-ES" dirty="0" smtClean="0"/>
              <a:t>Ramírez Delgado, Parras, Piazza, Pintos. </a:t>
            </a:r>
            <a:endParaRPr lang="es-ES" dirty="0"/>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dirty="0" smtClean="0"/>
              <a:t>Creación de Roles</a:t>
            </a:r>
            <a:endParaRPr lang="es-ES" dirty="0"/>
          </a:p>
        </p:txBody>
      </p:sp>
      <p:pic>
        <p:nvPicPr>
          <p:cNvPr id="7170" name="Picture 2" descr="https://lh7-rt.googleusercontent.com/docsz/AD_4nXf4fd0yr7WXAK73rrTt65l6D_rczixjWX--jUhRi5sSx0iid5gSfUxGdwlK5l-gh4Yr43EDmR5ygrHor0YPKLL9UJlhNQI5n7ZkMjckvu289KtFYk-AlsxNCTrKchuD8GDB6erxgFwAzCck2aBH4xo?key=XehlX-vOVF6HdeHVIHj_FNx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5921" y="1628800"/>
            <a:ext cx="8856984" cy="5033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1215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dirty="0" smtClean="0"/>
              <a:t>Lectura de Datos como </a:t>
            </a:r>
            <a:r>
              <a:rPr lang="es-ES" dirty="0" err="1" smtClean="0"/>
              <a:t>UsuarioLecturaRol</a:t>
            </a:r>
            <a:endParaRPr lang="es-ES" dirty="0"/>
          </a:p>
        </p:txBody>
      </p:sp>
      <p:pic>
        <p:nvPicPr>
          <p:cNvPr id="9218" name="Picture 2" descr="https://lh7-rt.googleusercontent.com/docsz/AD_4nXcgCHSmsQB8qsV6j_nEYa2UDk_fLb9DzftTnRQjFhEek85dxCULMqQmHTxk5QF2ViKPU719EztPfmX1xDGdi2Fr-g6JOaRQhN-ELDqM0K9hWKd439Us0i-WB2AbmV6DSAO3KihUDIzxkm8Qdt25Bxc?key=XehlX-vOVF6HdeHVIHj_FNx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237" y="1772816"/>
            <a:ext cx="11834352" cy="4320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5895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dirty="0" smtClean="0"/>
              <a:t>Lectura de Datos como </a:t>
            </a:r>
            <a:r>
              <a:rPr lang="es-ES" dirty="0" err="1" smtClean="0"/>
              <a:t>UsuarioLecturaRol</a:t>
            </a:r>
            <a:endParaRPr lang="es-ES" dirty="0"/>
          </a:p>
        </p:txBody>
      </p:sp>
      <p:pic>
        <p:nvPicPr>
          <p:cNvPr id="10242" name="Picture 2" descr="https://lh7-rt.googleusercontent.com/docsz/AD_4nXfmcQA09cd8k__QSK4zEb_VWkSirF1CqrG5et9WvJrA9unNoRXmk1j4V_6cgrHEjnqH41lFNbsstSaZ1GrgF2zXo_hG5FIx4vfHTauTVAqkmoU31kk2qPG5hTPJFR8u_LpdKedY46dwE99RGZjJCnk?key=XehlX-vOVF6HdeHVIHj_FNx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241" y="2852936"/>
            <a:ext cx="11840343" cy="3672408"/>
          </a:xfrm>
          <a:prstGeom prst="rect">
            <a:avLst/>
          </a:prstGeom>
          <a:noFill/>
          <a:extLst>
            <a:ext uri="{909E8E84-426E-40DD-AFC4-6F175D3DCCD1}">
              <a14:hiddenFill xmlns:a14="http://schemas.microsoft.com/office/drawing/2010/main">
                <a:solidFill>
                  <a:srgbClr val="FFFFFF"/>
                </a:solidFill>
              </a14:hiddenFill>
            </a:ext>
          </a:extLst>
        </p:spPr>
      </p:pic>
      <p:sp>
        <p:nvSpPr>
          <p:cNvPr id="5" name="Marcador de posición de contenido 5"/>
          <p:cNvSpPr txBox="1">
            <a:spLocks/>
          </p:cNvSpPr>
          <p:nvPr/>
        </p:nvSpPr>
        <p:spPr>
          <a:xfrm>
            <a:off x="421297" y="1772816"/>
            <a:ext cx="11593287" cy="864096"/>
          </a:xfrm>
          <a:prstGeom prst="rect">
            <a:avLst/>
          </a:prstGeom>
        </p:spPr>
        <p:txBody>
          <a:bodyPr rtlCol="0">
            <a:normAutofit/>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a:lstStyle>
          <a:p>
            <a:r>
              <a:rPr lang="es-MX" dirty="0"/>
              <a:t>Intentamos leer otra tabla, en este caso es la de clientes, y vemos que no nos lo permite.</a:t>
            </a:r>
            <a:endParaRPr lang="es-MX" dirty="0" smtClean="0"/>
          </a:p>
        </p:txBody>
      </p:sp>
    </p:spTree>
    <p:extLst>
      <p:ext uri="{BB962C8B-B14F-4D97-AF65-F5344CB8AC3E}">
        <p14:creationId xmlns:p14="http://schemas.microsoft.com/office/powerpoint/2010/main" val="2901848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dirty="0" smtClean="0"/>
              <a:t>Lectura de Datos como </a:t>
            </a:r>
            <a:r>
              <a:rPr lang="es-ES" dirty="0" err="1" smtClean="0"/>
              <a:t>UsuarioSinRol</a:t>
            </a:r>
            <a:endParaRPr lang="es-ES" dirty="0"/>
          </a:p>
        </p:txBody>
      </p:sp>
      <p:sp>
        <p:nvSpPr>
          <p:cNvPr id="5" name="Marcador de posición de contenido 5"/>
          <p:cNvSpPr txBox="1">
            <a:spLocks/>
          </p:cNvSpPr>
          <p:nvPr/>
        </p:nvSpPr>
        <p:spPr>
          <a:xfrm>
            <a:off x="421297" y="1772816"/>
            <a:ext cx="11593287" cy="864096"/>
          </a:xfrm>
          <a:prstGeom prst="rect">
            <a:avLst/>
          </a:prstGeom>
        </p:spPr>
        <p:txBody>
          <a:bodyPr rtlCol="0">
            <a:normAutofit/>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a:lstStyle>
          <a:p>
            <a:endParaRPr lang="es-MX" dirty="0" smtClean="0"/>
          </a:p>
        </p:txBody>
      </p:sp>
      <p:pic>
        <p:nvPicPr>
          <p:cNvPr id="3" name="Imagen 2"/>
          <p:cNvPicPr>
            <a:picLocks noChangeAspect="1"/>
          </p:cNvPicPr>
          <p:nvPr/>
        </p:nvPicPr>
        <p:blipFill>
          <a:blip r:embed="rId3"/>
          <a:stretch>
            <a:fillRect/>
          </a:stretch>
        </p:blipFill>
        <p:spPr>
          <a:xfrm>
            <a:off x="1465412" y="1700808"/>
            <a:ext cx="9505056" cy="5092372"/>
          </a:xfrm>
          <a:prstGeom prst="rect">
            <a:avLst/>
          </a:prstGeom>
        </p:spPr>
      </p:pic>
    </p:spTree>
    <p:extLst>
      <p:ext uri="{BB962C8B-B14F-4D97-AF65-F5344CB8AC3E}">
        <p14:creationId xmlns:p14="http://schemas.microsoft.com/office/powerpoint/2010/main" val="72080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r>
              <a:rPr lang="es-MX" dirty="0" smtClean="0"/>
              <a:t>Procedimientos y Funciones Almacenadas</a:t>
            </a:r>
            <a:endParaRPr lang="es-ES" dirty="0"/>
          </a:p>
        </p:txBody>
      </p:sp>
      <p:sp>
        <p:nvSpPr>
          <p:cNvPr id="5" name="Marcador de posición de contenido 4"/>
          <p:cNvSpPr>
            <a:spLocks noGrp="1"/>
          </p:cNvSpPr>
          <p:nvPr>
            <p:ph sz="half" idx="1"/>
          </p:nvPr>
        </p:nvSpPr>
        <p:spPr>
          <a:xfrm>
            <a:off x="117749" y="1772816"/>
            <a:ext cx="4968551" cy="4933244"/>
          </a:xfrm>
        </p:spPr>
        <p:txBody>
          <a:bodyPr rtlCol="0">
            <a:normAutofit/>
          </a:bodyPr>
          <a:lstStyle/>
          <a:p>
            <a:r>
              <a:rPr lang="es-MX" dirty="0"/>
              <a:t>Un procedimiento almacenado es un conjunto de instrucciones SQL que se almacena asociado a una DB. Es un objeto que se crea con CREATE PROCEDURE y se invoca con EXECUTE. </a:t>
            </a:r>
          </a:p>
          <a:p>
            <a:r>
              <a:rPr lang="es-MX" dirty="0"/>
              <a:t>Puede tener cero o muchos parámetros de entrada y cero o muchos parámetros de salida. El uso de parámetros permite protegerse contra ataques de inyección SQL dado que trata el INPUT como valor literal y no como código ejecutable. </a:t>
            </a:r>
          </a:p>
        </p:txBody>
      </p:sp>
      <p:pic>
        <p:nvPicPr>
          <p:cNvPr id="3" name="Imagen 2"/>
          <p:cNvPicPr>
            <a:picLocks noChangeAspect="1"/>
          </p:cNvPicPr>
          <p:nvPr/>
        </p:nvPicPr>
        <p:blipFill>
          <a:blip r:embed="rId3"/>
          <a:stretch>
            <a:fillRect/>
          </a:stretch>
        </p:blipFill>
        <p:spPr>
          <a:xfrm>
            <a:off x="4942283" y="1628800"/>
            <a:ext cx="7246541" cy="5077260"/>
          </a:xfrm>
          <a:prstGeom prst="rect">
            <a:avLst/>
          </a:prstGeom>
        </p:spPr>
      </p:pic>
    </p:spTree>
    <p:extLst>
      <p:ext uri="{BB962C8B-B14F-4D97-AF65-F5344CB8AC3E}">
        <p14:creationId xmlns:p14="http://schemas.microsoft.com/office/powerpoint/2010/main" val="2465425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r>
              <a:rPr lang="es-MX" dirty="0" smtClean="0"/>
              <a:t>Procedimientos y Funciones Almacenadas</a:t>
            </a:r>
            <a:endParaRPr lang="es-ES" dirty="0"/>
          </a:p>
        </p:txBody>
      </p:sp>
      <p:sp>
        <p:nvSpPr>
          <p:cNvPr id="5" name="Marcador de posición de contenido 4"/>
          <p:cNvSpPr>
            <a:spLocks noGrp="1"/>
          </p:cNvSpPr>
          <p:nvPr>
            <p:ph sz="half" idx="1"/>
          </p:nvPr>
        </p:nvSpPr>
        <p:spPr>
          <a:xfrm>
            <a:off x="117749" y="1772816"/>
            <a:ext cx="7488831" cy="4933244"/>
          </a:xfrm>
        </p:spPr>
        <p:txBody>
          <a:bodyPr rtlCol="0">
            <a:normAutofit/>
          </a:bodyPr>
          <a:lstStyle/>
          <a:p>
            <a:r>
              <a:rPr lang="es-MX" dirty="0"/>
              <a:t>Las principales ventajas que brindan son las de Reducir el Trafico de Red entre Cliente y Servidor, Mayor Seguridad y Evitar Suplantaciones de Usuarios. Al llamarlo, sólo está visible la llamada que lo va a ejecutar y por tanto los usuarios malintencionados no pueden ver los objetos y tablas vinculados. </a:t>
            </a:r>
          </a:p>
          <a:p>
            <a:r>
              <a:rPr lang="es-MX" dirty="0"/>
              <a:t>Un procedimiento se compila la primera vez que se ejecuta y se crea un plan de ejecución que será reutilizado ahorrando tiempo la próxima vez que se lo invoque. </a:t>
            </a:r>
          </a:p>
        </p:txBody>
      </p:sp>
      <p:pic>
        <p:nvPicPr>
          <p:cNvPr id="11268" name="Picture 4" descr="Servidor: definición y detal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6580" y="1844824"/>
            <a:ext cx="4441676" cy="4441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8585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r>
              <a:rPr lang="es-MX" dirty="0" smtClean="0"/>
              <a:t>Procedimientos Del Sistema</a:t>
            </a:r>
            <a:endParaRPr lang="es-ES" dirty="0"/>
          </a:p>
        </p:txBody>
      </p:sp>
      <p:sp>
        <p:nvSpPr>
          <p:cNvPr id="3" name="Marcador de contenido 2"/>
          <p:cNvSpPr>
            <a:spLocks noGrp="1"/>
          </p:cNvSpPr>
          <p:nvPr>
            <p:ph sz="half" idx="1"/>
          </p:nvPr>
        </p:nvSpPr>
        <p:spPr/>
        <p:txBody>
          <a:bodyPr/>
          <a:lstStyle/>
          <a:p>
            <a:endParaRPr lang="en-US"/>
          </a:p>
        </p:txBody>
      </p:sp>
      <p:pic>
        <p:nvPicPr>
          <p:cNvPr id="14338" name="Picture 2" descr="https://lh7-rt.googleusercontent.com/docsz/AD_4nXfDRs51rGwk0hW9gtJmRJ688RSY5xW7oB4bSZUJmhuQvw71FvxAqNFtvKcNTKX7o2HCrt0huoKMtrmiHMi8BfUAnz2Zj4J3HHxznz7WQe8rWGaiV_-MebLhr4nuQeDK3yYuvO_v7t9EWivT0vZosRU?key=XehlX-vOVF6HdeHVIHj_FNx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1523" y="1659419"/>
            <a:ext cx="8460978" cy="5193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9919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r>
              <a:rPr lang="es-MX" dirty="0" smtClean="0"/>
              <a:t>Creando un Procedimiento para Modificar</a:t>
            </a:r>
            <a:endParaRPr lang="es-ES" dirty="0"/>
          </a:p>
        </p:txBody>
      </p:sp>
      <p:sp>
        <p:nvSpPr>
          <p:cNvPr id="3" name="Marcador de contenido 2"/>
          <p:cNvSpPr>
            <a:spLocks noGrp="1"/>
          </p:cNvSpPr>
          <p:nvPr>
            <p:ph sz="half" idx="1"/>
          </p:nvPr>
        </p:nvSpPr>
        <p:spPr/>
        <p:txBody>
          <a:bodyPr/>
          <a:lstStyle/>
          <a:p>
            <a:endParaRPr lang="en-US"/>
          </a:p>
        </p:txBody>
      </p:sp>
      <p:pic>
        <p:nvPicPr>
          <p:cNvPr id="15362" name="Picture 2" descr="https://lh7-rt.googleusercontent.com/docsz/AD_4nXc1ORJN6hctZHl4Pisz0t59gO8ggc1sJVRNrLncBlmpMf1op8-mrLSGsMGdxw1YkrgqO0G8H6UDihyTDzeewz0aVVeVqogvNT6yFyx_5ovjlkQH640qKBOyMrdX01YvnRuG1gicFpY043pePNFpsVE?key=XehlX-vOVF6HdeHVIHj_FNx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1884" y="1597581"/>
            <a:ext cx="9937104" cy="52402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4625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r>
              <a:rPr lang="es-MX" dirty="0" smtClean="0"/>
              <a:t>Modificar Datos sin Procedimientos</a:t>
            </a:r>
            <a:endParaRPr lang="es-ES" dirty="0"/>
          </a:p>
        </p:txBody>
      </p:sp>
      <p:sp>
        <p:nvSpPr>
          <p:cNvPr id="3" name="Marcador de contenido 2"/>
          <p:cNvSpPr>
            <a:spLocks noGrp="1"/>
          </p:cNvSpPr>
          <p:nvPr>
            <p:ph sz="half" idx="1"/>
          </p:nvPr>
        </p:nvSpPr>
        <p:spPr/>
        <p:txBody>
          <a:bodyPr/>
          <a:lstStyle/>
          <a:p>
            <a:endParaRPr lang="en-US"/>
          </a:p>
        </p:txBody>
      </p:sp>
      <p:pic>
        <p:nvPicPr>
          <p:cNvPr id="16386" name="Picture 2" descr="https://lh7-rt.googleusercontent.com/docsz/AD_4nXfhZyzK82qKUMO9ki3iFLGe0N9pt26pJoA8HE7IfUE8oQBnRY3EEidFKFUMPSi3JnKeVQMyLfwkRJHnADZ1LSHCECxyzHpHKndz-AKE3-VSgVS2bGtoQVXARVdFN_zNDr_-R8k1uVPNyz0kzEM1exc?key=XehlX-vOVF6HdeHVIHj_FNx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841" y="1628800"/>
            <a:ext cx="11521219" cy="5140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1339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r>
              <a:rPr lang="es-MX" dirty="0" smtClean="0"/>
              <a:t>Modificar Datos con Procedimientos</a:t>
            </a:r>
            <a:endParaRPr lang="es-ES" dirty="0"/>
          </a:p>
        </p:txBody>
      </p:sp>
      <p:sp>
        <p:nvSpPr>
          <p:cNvPr id="3" name="Marcador de contenido 2"/>
          <p:cNvSpPr>
            <a:spLocks noGrp="1"/>
          </p:cNvSpPr>
          <p:nvPr>
            <p:ph sz="half" idx="1"/>
          </p:nvPr>
        </p:nvSpPr>
        <p:spPr>
          <a:xfrm>
            <a:off x="1522413" y="5019392"/>
            <a:ext cx="10188623" cy="1152808"/>
          </a:xfrm>
        </p:spPr>
        <p:txBody>
          <a:bodyPr>
            <a:normAutofit/>
          </a:bodyPr>
          <a:lstStyle/>
          <a:p>
            <a:r>
              <a:rPr lang="es-MX" dirty="0"/>
              <a:t>E</a:t>
            </a:r>
            <a:r>
              <a:rPr lang="es-MX" dirty="0" smtClean="0"/>
              <a:t>l </a:t>
            </a:r>
            <a:r>
              <a:rPr lang="es-MX" dirty="0"/>
              <a:t>tiempo de ejecución no difiere debido al tamaño de la muestra. Pero ya resulta cómodo apreciar la diferencia de líneas de código entre un método y otro. </a:t>
            </a:r>
            <a:endParaRPr lang="es-MX" dirty="0"/>
          </a:p>
        </p:txBody>
      </p:sp>
      <p:pic>
        <p:nvPicPr>
          <p:cNvPr id="17410" name="Picture 2" descr="https://lh7-rt.googleusercontent.com/docsz/AD_4nXcOTkTgYO_K4fqGO-n7pbbW-sljmBWPT3Ak4JmRqDBijHlRlEb66o6CUMVUlH7AZAaWuhGolsbbjr3xVO4UfU4YcyyOjwcmQl96X0QvrOo9H6aSGeiCMr-NTIl_vYrCZfFCA1Mwz0Pax_xU6BnA_nA?key=XehlX-vOVF6HdeHVIHj_FNx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797" y="1628800"/>
            <a:ext cx="11935459" cy="1494566"/>
          </a:xfrm>
          <a:prstGeom prst="rect">
            <a:avLst/>
          </a:prstGeom>
          <a:noFill/>
          <a:extLst>
            <a:ext uri="{909E8E84-426E-40DD-AFC4-6F175D3DCCD1}">
              <a14:hiddenFill xmlns:a14="http://schemas.microsoft.com/office/drawing/2010/main">
                <a:solidFill>
                  <a:srgbClr val="FFFFFF"/>
                </a:solidFill>
              </a14:hiddenFill>
            </a:ext>
          </a:extLst>
        </p:spPr>
      </p:pic>
      <p:pic>
        <p:nvPicPr>
          <p:cNvPr id="17414" name="Picture 6" descr="https://lh7-rt.googleusercontent.com/docsz/AD_4nXezVePUE0KC5DO64iYHqAxY-BlIovif0TtwcxkbMcQg3H5BoGzl5t49mDYEPxLpFC_u9Re9TL24iCqeL8mbCWIXjwdZslOlhn9mxZg6X4DL4Q5Jh05M49c4rDas-8Ywku-_4XO5GwoYANvqBBm_4A?key=XehlX-vOVF6HdeHVIHj_FNx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22" y="3345606"/>
            <a:ext cx="11927903" cy="1451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3586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r>
              <a:rPr lang="es-ES" dirty="0" smtClean="0"/>
              <a:t>Temas Abarcados:</a:t>
            </a:r>
            <a:endParaRPr lang="es-ES" dirty="0"/>
          </a:p>
        </p:txBody>
      </p:sp>
      <p:sp>
        <p:nvSpPr>
          <p:cNvPr id="14" name="Marcador de posición de contenido 13"/>
          <p:cNvSpPr>
            <a:spLocks noGrp="1"/>
          </p:cNvSpPr>
          <p:nvPr>
            <p:ph idx="1"/>
          </p:nvPr>
        </p:nvSpPr>
        <p:spPr/>
        <p:txBody>
          <a:bodyPr rtlCol="0"/>
          <a:lstStyle/>
          <a:p>
            <a:r>
              <a:rPr lang="es-MX" dirty="0"/>
              <a:t>Manejo de Permisos a Nivel de </a:t>
            </a:r>
            <a:r>
              <a:rPr lang="es-MX" dirty="0" smtClean="0"/>
              <a:t>Usuario</a:t>
            </a:r>
          </a:p>
          <a:p>
            <a:r>
              <a:rPr lang="es-MX" dirty="0" smtClean="0"/>
              <a:t>Procedimientos </a:t>
            </a:r>
            <a:r>
              <a:rPr lang="es-MX" dirty="0"/>
              <a:t>y Funciones Almacenados</a:t>
            </a:r>
          </a:p>
          <a:p>
            <a:r>
              <a:rPr lang="es-MX" dirty="0" smtClean="0"/>
              <a:t>Optimización </a:t>
            </a:r>
            <a:r>
              <a:rPr lang="es-MX" dirty="0"/>
              <a:t>de Consultas por Indexación</a:t>
            </a:r>
          </a:p>
          <a:p>
            <a:r>
              <a:rPr lang="es-MX" dirty="0" smtClean="0"/>
              <a:t>Triggers</a:t>
            </a:r>
          </a:p>
          <a:p>
            <a:endParaRPr lang="es-MX" dirty="0"/>
          </a:p>
          <a:p>
            <a:r>
              <a:rPr lang="es-MX" sz="2800" dirty="0"/>
              <a:t>El informe y puesta práctica de los tópicos se desarrolló con base en una base de datos de un sistema para la administración de un comercio de insumos informáticos.</a:t>
            </a:r>
          </a:p>
          <a:p>
            <a:endParaRPr lang="es-ES" dirty="0"/>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r>
              <a:rPr lang="es-MX" dirty="0" smtClean="0"/>
              <a:t>Procedimientos y Funciones Almacenadas</a:t>
            </a:r>
            <a:endParaRPr lang="es-ES" dirty="0"/>
          </a:p>
        </p:txBody>
      </p:sp>
      <p:sp>
        <p:nvSpPr>
          <p:cNvPr id="5" name="Marcador de posición de contenido 4"/>
          <p:cNvSpPr>
            <a:spLocks noGrp="1"/>
          </p:cNvSpPr>
          <p:nvPr>
            <p:ph sz="half" idx="1"/>
          </p:nvPr>
        </p:nvSpPr>
        <p:spPr>
          <a:xfrm>
            <a:off x="117749" y="1772816"/>
            <a:ext cx="6408711" cy="4933244"/>
          </a:xfrm>
        </p:spPr>
        <p:txBody>
          <a:bodyPr rtlCol="0">
            <a:normAutofit/>
          </a:bodyPr>
          <a:lstStyle/>
          <a:p>
            <a:r>
              <a:rPr lang="es-MX" dirty="0"/>
              <a:t>Las Funciones SQL Server son objetos que se utilizan para realizar operaciones y obtener información, ya sean de tipo definidas por el </a:t>
            </a:r>
            <a:r>
              <a:rPr lang="es-MX" dirty="0" err="1"/>
              <a:t>Ssitema</a:t>
            </a:r>
            <a:r>
              <a:rPr lang="es-MX" dirty="0"/>
              <a:t> o por el Usuario. Se crea con CREATE FUNCTION y se invoca dentro de una consulta SELECT o expresión. </a:t>
            </a:r>
          </a:p>
          <a:p>
            <a:r>
              <a:rPr lang="es-MX" dirty="0"/>
              <a:t>Puede tener cero o mucho parámetros de entrada y siempre devuelve un valor asociado al nombre de la función. Los bloques BEGIN - END son obligatorios en la definición de una función, así como el uso de RETURNS y RETURN. </a:t>
            </a:r>
          </a:p>
        </p:txBody>
      </p:sp>
      <p:pic>
        <p:nvPicPr>
          <p:cNvPr id="18434" name="Picture 2" descr="https://lh7-rt.googleusercontent.com/docsz/AD_4nXcq8uCpaRgIerwNR4802JPGDKIY5fhGXnnYRpC2d5g-BOiO7GsHO_MGC6RAvD3bH2lRkOzezry5yZyFtpXtyJ6pswuALK0iJZbzDzNXygLtLWD4hkHwBYj91llGu0PyH44e7qCk0_gmPcWYCabvtzo?key=XehlX-vOVF6HdeHVIHj_FNx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0476" y="1556792"/>
            <a:ext cx="5400675" cy="5149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2928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r>
              <a:rPr lang="es-MX" dirty="0" smtClean="0"/>
              <a:t>Procedimientos y Funciones Almacenadas</a:t>
            </a:r>
            <a:endParaRPr lang="es-ES" dirty="0"/>
          </a:p>
        </p:txBody>
      </p:sp>
      <p:sp>
        <p:nvSpPr>
          <p:cNvPr id="5" name="Marcador de posición de contenido 4"/>
          <p:cNvSpPr>
            <a:spLocks noGrp="1"/>
          </p:cNvSpPr>
          <p:nvPr>
            <p:ph sz="half" idx="1"/>
          </p:nvPr>
        </p:nvSpPr>
        <p:spPr>
          <a:xfrm>
            <a:off x="117749" y="1772816"/>
            <a:ext cx="5688631" cy="4933244"/>
          </a:xfrm>
        </p:spPr>
        <p:txBody>
          <a:bodyPr rtlCol="0">
            <a:normAutofit/>
          </a:bodyPr>
          <a:lstStyle/>
          <a:p>
            <a:r>
              <a:rPr lang="es-MX" dirty="0"/>
              <a:t>Un procedimiento resulta más flexible que una función, siendo su principal ventaja es que es posible invocar tanto procedimientos como funciones dentro de un procedimiento. Mientras que la ventaja de la función es reutilizar </a:t>
            </a:r>
            <a:r>
              <a:rPr lang="es-MX" dirty="0" smtClean="0"/>
              <a:t>código </a:t>
            </a:r>
            <a:r>
              <a:rPr lang="es-MX" dirty="0"/>
              <a:t>y ser fácil de concatenar como una cadena o ser usada como </a:t>
            </a:r>
            <a:r>
              <a:rPr lang="es-MX" dirty="0" smtClean="0"/>
              <a:t>función </a:t>
            </a:r>
            <a:r>
              <a:rPr lang="es-MX" dirty="0"/>
              <a:t>con valores de tabla. </a:t>
            </a:r>
          </a:p>
        </p:txBody>
      </p:sp>
      <p:pic>
        <p:nvPicPr>
          <p:cNvPr id="19458" name="Picture 2" descr="https://lh7-rt.googleusercontent.com/docsz/AD_4nXfhyXQhoClp2i4D9dvRs8KVIggiI1X9WDHnjrsRY1a6fkb0hXL4WNmAnb4Kw3KiIfc-dCBE26cIiv6ZerZlQxEJBo-rq0G5NxEb-Hsptd7rj_ufn5XOie0yHlRj3B6rU9hU-lZXJGodHVFjeKVIKQM?key=XehlX-vOVF6HdeHVIHj_FNx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2444" y="1673955"/>
            <a:ext cx="5724128" cy="5023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8462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r>
              <a:rPr lang="es-MX" dirty="0"/>
              <a:t>Optimización de Consultas por Indexación</a:t>
            </a:r>
            <a:endParaRPr lang="es-ES" dirty="0"/>
          </a:p>
        </p:txBody>
      </p:sp>
      <p:sp>
        <p:nvSpPr>
          <p:cNvPr id="5" name="Marcador de posición de contenido 4"/>
          <p:cNvSpPr>
            <a:spLocks noGrp="1"/>
          </p:cNvSpPr>
          <p:nvPr>
            <p:ph sz="half" idx="1"/>
          </p:nvPr>
        </p:nvSpPr>
        <p:spPr>
          <a:xfrm>
            <a:off x="117749" y="1772816"/>
            <a:ext cx="5688631" cy="4933244"/>
          </a:xfrm>
        </p:spPr>
        <p:txBody>
          <a:bodyPr rtlCol="0">
            <a:normAutofit lnSpcReduction="10000"/>
          </a:bodyPr>
          <a:lstStyle/>
          <a:p>
            <a:r>
              <a:rPr lang="es-MX" dirty="0"/>
              <a:t>En SQLSERVER, los índices son estructuras que se utilizan para mejorar la eficiencia de las consultas a una tabla. Estos índices contienen copias de los datos de la tabla, organizados de una manera que permite que las consultas encuentren los datos más rápidos</a:t>
            </a:r>
            <a:r>
              <a:rPr lang="es-MX" dirty="0" smtClean="0"/>
              <a:t>.</a:t>
            </a:r>
            <a:endParaRPr lang="es-MX" dirty="0"/>
          </a:p>
          <a:p>
            <a:r>
              <a:rPr lang="es-MX" dirty="0"/>
              <a:t>Los índices son importantes en las bases de datos relacionales grandes, donde las consultas pueden ser muy complejas y los tiempos de respuestas de la consulta pueden ser críticos. Al agregar índices, se puede acelerar el proceso de recuperación de datos y mejorar el rendimiento de la base de datos.</a:t>
            </a:r>
          </a:p>
        </p:txBody>
      </p:sp>
      <p:pic>
        <p:nvPicPr>
          <p:cNvPr id="20484" name="Picture 4" descr="Para que sirven los indices en SQL server? - Stack Overflow en españo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6380" y="1772816"/>
            <a:ext cx="6307681" cy="4933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3603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r>
              <a:rPr lang="es-MX" dirty="0"/>
              <a:t>Optimización de Consultas por Indexación</a:t>
            </a:r>
            <a:endParaRPr lang="es-ES" dirty="0"/>
          </a:p>
        </p:txBody>
      </p:sp>
      <p:sp>
        <p:nvSpPr>
          <p:cNvPr id="5" name="Marcador de posición de contenido 4"/>
          <p:cNvSpPr>
            <a:spLocks noGrp="1"/>
          </p:cNvSpPr>
          <p:nvPr>
            <p:ph sz="half" idx="1"/>
          </p:nvPr>
        </p:nvSpPr>
        <p:spPr>
          <a:xfrm>
            <a:off x="117749" y="1700808"/>
            <a:ext cx="11953327" cy="432048"/>
          </a:xfrm>
        </p:spPr>
        <p:txBody>
          <a:bodyPr rtlCol="0">
            <a:normAutofit/>
          </a:bodyPr>
          <a:lstStyle/>
          <a:p>
            <a:r>
              <a:rPr lang="es-MX" dirty="0"/>
              <a:t>Los tipos de índices que existen son: </a:t>
            </a:r>
            <a:r>
              <a:rPr lang="es-MX" dirty="0" err="1"/>
              <a:t>Clustered</a:t>
            </a:r>
            <a:r>
              <a:rPr lang="es-MX" dirty="0"/>
              <a:t>, </a:t>
            </a:r>
            <a:r>
              <a:rPr lang="es-MX" dirty="0" err="1"/>
              <a:t>Nonclustered</a:t>
            </a:r>
            <a:r>
              <a:rPr lang="es-MX" dirty="0"/>
              <a:t>, </a:t>
            </a:r>
            <a:r>
              <a:rPr lang="es-MX" dirty="0" err="1"/>
              <a:t>Unique</a:t>
            </a:r>
            <a:r>
              <a:rPr lang="es-MX" dirty="0"/>
              <a:t>, </a:t>
            </a:r>
            <a:r>
              <a:rPr lang="es-MX" dirty="0" err="1"/>
              <a:t>Filtered</a:t>
            </a:r>
            <a:r>
              <a:rPr lang="es-MX" dirty="0"/>
              <a:t>, y Full-Text. </a:t>
            </a:r>
          </a:p>
        </p:txBody>
      </p:sp>
      <p:pic>
        <p:nvPicPr>
          <p:cNvPr id="21506" name="Picture 2" descr="https://lh7-rt.googleusercontent.com/docsz/AD_4nXc5KWgTmQpSMLQNkATfJRUyCA5W-rVX_rpaHXnZnqqn5vUhalevuE6vBnM1YsZjl38xBGIAN476-4KiDRtCbo3jpsDpJupu1t60pzeBBP4tMZ891Q3zB9wp3UqthxH5t-FIDKUoRRu5QRCERt7LUhw?key=XehlX-vOVF6HdeHVIHj_FNx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2093" y="2349004"/>
            <a:ext cx="9026212" cy="652498"/>
          </a:xfrm>
          <a:prstGeom prst="rect">
            <a:avLst/>
          </a:prstGeom>
          <a:noFill/>
          <a:extLst>
            <a:ext uri="{909E8E84-426E-40DD-AFC4-6F175D3DCCD1}">
              <a14:hiddenFill xmlns:a14="http://schemas.microsoft.com/office/drawing/2010/main">
                <a:solidFill>
                  <a:srgbClr val="FFFFFF"/>
                </a:solidFill>
              </a14:hiddenFill>
            </a:ext>
          </a:extLst>
        </p:spPr>
      </p:pic>
      <p:pic>
        <p:nvPicPr>
          <p:cNvPr id="21508" name="Picture 4" descr="https://lh7-rt.googleusercontent.com/docsz/AD_4nXcHcTap3ZNYm_1qpp2KsBRYJlHcYg8YqihGniod_TpMDG9YM_mRrTuPFaoSUDr1BS7fMedJYYhZE_833cwzOmmndlreNm3R9jrnzB-hY_1348T6W890VywWX-ODbDztUD6p8z5aPd09bzA5zpOff9o?key=XehlX-vOVF6HdeHVIHj_FNx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2091" y="3060409"/>
            <a:ext cx="9026209" cy="934478"/>
          </a:xfrm>
          <a:prstGeom prst="rect">
            <a:avLst/>
          </a:prstGeom>
          <a:noFill/>
          <a:extLst>
            <a:ext uri="{909E8E84-426E-40DD-AFC4-6F175D3DCCD1}">
              <a14:hiddenFill xmlns:a14="http://schemas.microsoft.com/office/drawing/2010/main">
                <a:solidFill>
                  <a:srgbClr val="FFFFFF"/>
                </a:solidFill>
              </a14:hiddenFill>
            </a:ext>
          </a:extLst>
        </p:spPr>
      </p:pic>
      <p:pic>
        <p:nvPicPr>
          <p:cNvPr id="21510" name="Picture 6" descr="https://lh7-rt.googleusercontent.com/docsz/AD_4nXfglV6KpL4NaJEIipjY_uOw-mA2WPbLyTeQ82BZ3qDug2QFSViJkJ1UflPsxA5razj8wAXnkJDF3KZIzT-TB6nAyFBqbPF9mOvIS5BiZRbkjInPWMuOE7kFbbmuWfDrWTmWY4wixUhsdBIZCxyfCQ?key=XehlX-vOVF6HdeHVIHj_FNx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1750" y="4221088"/>
            <a:ext cx="9036550" cy="254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2266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r>
              <a:rPr lang="es-MX" dirty="0" smtClean="0"/>
              <a:t>Carga de Datos Masiva para Práctica</a:t>
            </a:r>
            <a:endParaRPr lang="es-ES" dirty="0"/>
          </a:p>
        </p:txBody>
      </p:sp>
      <p:pic>
        <p:nvPicPr>
          <p:cNvPr id="4" name="Imagen 3"/>
          <p:cNvPicPr>
            <a:picLocks noChangeAspect="1"/>
          </p:cNvPicPr>
          <p:nvPr/>
        </p:nvPicPr>
        <p:blipFill>
          <a:blip r:embed="rId3"/>
          <a:stretch>
            <a:fillRect/>
          </a:stretch>
        </p:blipFill>
        <p:spPr>
          <a:xfrm>
            <a:off x="1053852" y="1580492"/>
            <a:ext cx="10585176" cy="5259231"/>
          </a:xfrm>
          <a:prstGeom prst="rect">
            <a:avLst/>
          </a:prstGeom>
        </p:spPr>
      </p:pic>
    </p:spTree>
    <p:extLst>
      <p:ext uri="{BB962C8B-B14F-4D97-AF65-F5344CB8AC3E}">
        <p14:creationId xmlns:p14="http://schemas.microsoft.com/office/powerpoint/2010/main" val="495859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09987" y="253455"/>
            <a:ext cx="9143998" cy="1020762"/>
          </a:xfrm>
        </p:spPr>
        <p:txBody>
          <a:bodyPr rtlCol="0"/>
          <a:lstStyle/>
          <a:p>
            <a:r>
              <a:rPr lang="es-MX" dirty="0" smtClean="0"/>
              <a:t>Consulta sin Indexación</a:t>
            </a:r>
            <a:endParaRPr lang="es-ES" dirty="0"/>
          </a:p>
        </p:txBody>
      </p:sp>
      <p:pic>
        <p:nvPicPr>
          <p:cNvPr id="22530" name="Picture 2" descr="https://lh7-rt.googleusercontent.com/docsz/AD_4nXeGYBaus1O3CHJNKX_mNmWPCdVlzCLj6b_untuSbV1yI8VnD5Pfbf0g9MKHe28Nw-MOEv_NOSrBNzVARmr0rUuRw6JvgHefY4kDABdeXplx05a45f-56AU_P0L3gihAAKUywZNaGCi0WsnmM8Wmuyk?key=XehlX-vOVF6HdeHVIHj_FNx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498" y="1628800"/>
            <a:ext cx="4810283" cy="5112568"/>
          </a:xfrm>
          <a:prstGeom prst="rect">
            <a:avLst/>
          </a:prstGeom>
          <a:noFill/>
          <a:extLst>
            <a:ext uri="{909E8E84-426E-40DD-AFC4-6F175D3DCCD1}">
              <a14:hiddenFill xmlns:a14="http://schemas.microsoft.com/office/drawing/2010/main">
                <a:solidFill>
                  <a:srgbClr val="FFFFFF"/>
                </a:solidFill>
              </a14:hiddenFill>
            </a:ext>
          </a:extLst>
        </p:spPr>
      </p:pic>
      <p:pic>
        <p:nvPicPr>
          <p:cNvPr id="22532" name="Picture 4" descr="https://lh7-rt.googleusercontent.com/docsz/AD_4nXephbU3qlVKeMEJ_IxAtHHvAplg9W4tgcwBK_og4B8ealnm6DAV1hrsDuC9hNwyNZHD0NP-jGlzp2jeuMTrkn_fuizZuXUUua3u8-kVt-uemiBiJuxomLW4_usVWsU0uI0GL2ThiZ9Ah9GL54Ywhw?key=XehlX-vOVF6HdeHVIHj_FNx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4291" y="1628800"/>
            <a:ext cx="7086531" cy="4608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9257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09987" y="253455"/>
            <a:ext cx="9143998" cy="1020762"/>
          </a:xfrm>
        </p:spPr>
        <p:txBody>
          <a:bodyPr rtlCol="0"/>
          <a:lstStyle/>
          <a:p>
            <a:r>
              <a:rPr lang="es-MX" dirty="0" smtClean="0"/>
              <a:t>Consulta con </a:t>
            </a:r>
            <a:r>
              <a:rPr lang="en-US" dirty="0" err="1" smtClean="0"/>
              <a:t>IDX_Ventas_FechaVenta</a:t>
            </a:r>
            <a:r>
              <a:rPr lang="en-US" dirty="0" smtClean="0"/>
              <a:t> </a:t>
            </a:r>
            <a:endParaRPr lang="es-ES" dirty="0"/>
          </a:p>
        </p:txBody>
      </p:sp>
      <p:pic>
        <p:nvPicPr>
          <p:cNvPr id="24578" name="Picture 2" descr="https://lh7-rt.googleusercontent.com/docsz/AD_4nXfU5Ra-LIMXEfIYwLNfJHJhiQYDjNzsEOlk-wfztRD7JC2167t4B0IuZ2Ux9q6Ee5jsfd3grBe5iDlj0txzBSgKsqSmQVy37SqGzVRPk77CZwEZzj71NcEzB8JCPF9a2BnXDhpMdvqcYlj5wLpNxQ?key=XehlX-vOVF6HdeHVIHj_FNx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804" y="1628800"/>
            <a:ext cx="11253746" cy="5040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684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09986" y="253455"/>
            <a:ext cx="10201049" cy="1020762"/>
          </a:xfrm>
        </p:spPr>
        <p:txBody>
          <a:bodyPr rtlCol="0"/>
          <a:lstStyle/>
          <a:p>
            <a:r>
              <a:rPr lang="es-MX" dirty="0" smtClean="0"/>
              <a:t>Consulta con </a:t>
            </a:r>
            <a:r>
              <a:rPr lang="en-US" dirty="0" err="1"/>
              <a:t>IDX_Ventas_FechaVenta_Incluido</a:t>
            </a:r>
            <a:r>
              <a:rPr lang="en-US" dirty="0" smtClean="0"/>
              <a:t> </a:t>
            </a:r>
            <a:endParaRPr lang="es-ES" dirty="0"/>
          </a:p>
        </p:txBody>
      </p:sp>
      <p:pic>
        <p:nvPicPr>
          <p:cNvPr id="25602" name="Picture 2" descr="https://lh7-rt.googleusercontent.com/docsz/AD_4nXdrSrXVGW7t9WdqfC-i1q7CSvX9O17Va6OuDRQJ216LYVkPx-6zT-_4hf-agb6-J-m86X0pD5P7Z-92RCuxFaoku0JeE4HlPFwJxzSVQ2YLAj29lnT6eA2jXZ7iYLeFkfJ17BV1NLpoUiSjGjukwro?key=XehlX-vOVF6HdeHVIHj_FNx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780" y="1628800"/>
            <a:ext cx="11482301" cy="5109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101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r>
              <a:rPr lang="es-MX" dirty="0" smtClean="0"/>
              <a:t>Triggers</a:t>
            </a:r>
            <a:endParaRPr lang="es-ES" dirty="0"/>
          </a:p>
        </p:txBody>
      </p:sp>
      <p:sp>
        <p:nvSpPr>
          <p:cNvPr id="5" name="Marcador de posición de contenido 4"/>
          <p:cNvSpPr>
            <a:spLocks noGrp="1"/>
          </p:cNvSpPr>
          <p:nvPr>
            <p:ph sz="half" idx="1"/>
          </p:nvPr>
        </p:nvSpPr>
        <p:spPr>
          <a:xfrm>
            <a:off x="117749" y="1772816"/>
            <a:ext cx="5400599" cy="4933244"/>
          </a:xfrm>
        </p:spPr>
        <p:txBody>
          <a:bodyPr rtlCol="0">
            <a:normAutofit lnSpcReduction="10000"/>
          </a:bodyPr>
          <a:lstStyle/>
          <a:p>
            <a:r>
              <a:rPr lang="es-MX" dirty="0" smtClean="0"/>
              <a:t>Es </a:t>
            </a:r>
            <a:r>
              <a:rPr lang="es-MX" dirty="0"/>
              <a:t>un procedimiento almacenado en la base de datos que se ejecuta automáticamente cada vez que ocurre un evento especial en la base de datos. Por lo general, responden a los eventos INSERT, UPDATE y DELETE. </a:t>
            </a:r>
          </a:p>
          <a:p>
            <a:r>
              <a:rPr lang="es-MX" dirty="0"/>
              <a:t>La creación de un disparador o </a:t>
            </a:r>
            <a:r>
              <a:rPr lang="es-MX" dirty="0" err="1"/>
              <a:t>trigger</a:t>
            </a:r>
            <a:r>
              <a:rPr lang="es-MX" dirty="0"/>
              <a:t> se realiza en dos pasos:</a:t>
            </a:r>
          </a:p>
          <a:p>
            <a:r>
              <a:rPr lang="es-MX" dirty="0" smtClean="0"/>
              <a:t>1) Se </a:t>
            </a:r>
            <a:r>
              <a:rPr lang="es-MX" dirty="0"/>
              <a:t>crea la función disparadora.</a:t>
            </a:r>
          </a:p>
          <a:p>
            <a:r>
              <a:rPr lang="es-MX" dirty="0" smtClean="0"/>
              <a:t>2) Se </a:t>
            </a:r>
            <a:r>
              <a:rPr lang="es-MX" dirty="0"/>
              <a:t>crea el propio disparador SQL con el comando CREATE TRIGGER al que se introducen los parámetros para ejecutar la función disparadora.</a:t>
            </a:r>
          </a:p>
        </p:txBody>
      </p:sp>
      <p:pic>
        <p:nvPicPr>
          <p:cNvPr id="26626" name="Picture 2" descr="https://lh7-rt.googleusercontent.com/docsz/AD_4nXcpgfSn1ulZ-mvNgH4v2HTVJD1FUnwPSgc6tD2Q_oX_5lHlSQcfTy09o7gd2jHHqBIHriiOz4Gno2VocKiVAMns86pUDYNR1Ketl3kMs6GsrrPKegMoY-QhHi3x3mLqPg75lg1VPUkGM6GnmMuHyPU?key=XehlX-vOVF6HdeHVIHj_FNx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6533" y="1699110"/>
            <a:ext cx="6654544" cy="5006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8413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r>
              <a:rPr lang="es-MX" dirty="0" smtClean="0"/>
              <a:t>Triggers – Clasificación y Ventajas</a:t>
            </a:r>
            <a:endParaRPr lang="es-ES" dirty="0"/>
          </a:p>
        </p:txBody>
      </p:sp>
      <p:sp>
        <p:nvSpPr>
          <p:cNvPr id="5" name="Marcador de posición de contenido 4"/>
          <p:cNvSpPr>
            <a:spLocks noGrp="1"/>
          </p:cNvSpPr>
          <p:nvPr>
            <p:ph sz="half" idx="1"/>
          </p:nvPr>
        </p:nvSpPr>
        <p:spPr>
          <a:xfrm>
            <a:off x="117749" y="1772816"/>
            <a:ext cx="5400599" cy="4933244"/>
          </a:xfrm>
        </p:spPr>
        <p:txBody>
          <a:bodyPr rtlCol="0">
            <a:normAutofit fontScale="92500"/>
          </a:bodyPr>
          <a:lstStyle/>
          <a:p>
            <a:r>
              <a:rPr lang="es-MX" dirty="0" smtClean="0"/>
              <a:t>Triggers DDL: </a:t>
            </a:r>
            <a:r>
              <a:rPr lang="es-MX" dirty="0"/>
              <a:t>se activa en eventos que modifican la estructura de la </a:t>
            </a:r>
            <a:r>
              <a:rPr lang="es-MX" dirty="0" smtClean="0"/>
              <a:t>DB (CREATE, ALTER, DROP TABLE) </a:t>
            </a:r>
            <a:r>
              <a:rPr lang="es-MX" dirty="0"/>
              <a:t>o en ciertos eventos relacionados con el servidor, como cambios de seguridad o actualización de eventos estadísticos.</a:t>
            </a:r>
            <a:endParaRPr lang="es-MX" dirty="0" smtClean="0"/>
          </a:p>
          <a:p>
            <a:r>
              <a:rPr lang="es-MX" dirty="0" smtClean="0"/>
              <a:t> </a:t>
            </a:r>
            <a:r>
              <a:rPr lang="es-MX" dirty="0"/>
              <a:t>Triggers </a:t>
            </a:r>
            <a:r>
              <a:rPr lang="es-MX" dirty="0" err="1" smtClean="0"/>
              <a:t>DML:</a:t>
            </a:r>
            <a:r>
              <a:rPr lang="es-MX" dirty="0" err="1"/>
              <a:t>el</a:t>
            </a:r>
            <a:r>
              <a:rPr lang="es-MX" dirty="0"/>
              <a:t> evento de disparo es una declaración de modificación de datos; podría ser una declaración de </a:t>
            </a:r>
            <a:r>
              <a:rPr lang="es-MX" dirty="0" smtClean="0"/>
              <a:t>INSERT, UPDATE o DELETE en una tabla o vista. </a:t>
            </a:r>
          </a:p>
          <a:p>
            <a:r>
              <a:rPr lang="es-MX" dirty="0" smtClean="0"/>
              <a:t>Sus </a:t>
            </a:r>
            <a:r>
              <a:rPr lang="es-MX" dirty="0"/>
              <a:t>principales ventajas es que permiten auditoría, replicación sincrónica de tablas, seguridad, prevenir transacciones inválidas, etc.</a:t>
            </a:r>
          </a:p>
        </p:txBody>
      </p:sp>
      <p:sp>
        <p:nvSpPr>
          <p:cNvPr id="3" name="AutoShape 2" descr="Different Types of Triggers In SQL Serve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Different Types of Triggers In SQL Serve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Imagen 5"/>
          <p:cNvPicPr>
            <a:picLocks noChangeAspect="1"/>
          </p:cNvPicPr>
          <p:nvPr/>
        </p:nvPicPr>
        <p:blipFill>
          <a:blip r:embed="rId3"/>
          <a:stretch>
            <a:fillRect/>
          </a:stretch>
        </p:blipFill>
        <p:spPr>
          <a:xfrm>
            <a:off x="5950396" y="1561374"/>
            <a:ext cx="6032409" cy="5112041"/>
          </a:xfrm>
          <a:prstGeom prst="rect">
            <a:avLst/>
          </a:prstGeom>
        </p:spPr>
      </p:pic>
    </p:spTree>
    <p:extLst>
      <p:ext uri="{BB962C8B-B14F-4D97-AF65-F5344CB8AC3E}">
        <p14:creationId xmlns:p14="http://schemas.microsoft.com/office/powerpoint/2010/main" val="3233374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r>
              <a:rPr lang="es-MX" dirty="0" smtClean="0"/>
              <a:t>Diseño de la Base de Datos</a:t>
            </a:r>
            <a:endParaRPr lang="es-ES" dirty="0"/>
          </a:p>
        </p:txBody>
      </p:sp>
      <p:pic>
        <p:nvPicPr>
          <p:cNvPr id="1028" name="Picture 4" descr="https://lh7-rt.googleusercontent.com/docsz/AD_4nXf3Ie3UPlzl2znnKDS2x2xG3Aig5JOmlJWRrXt_IV_-PTHweiEe_iSR-b6EKZDzJJaBEyW7hB8IQpDGKBh1O8fNoIQ2lP5ce2EnuDaJI5u6ylMJFF-d9utAOe9Xbncky9izXUSArDPU4GY1A0Bbl2pm045WKIU7ePfol2r4MD3cNTJ54t-Rtzs?key=XehlX-vOVF6HdeHVIHj_FNxS"/>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81844" y="1628800"/>
            <a:ext cx="10585176" cy="5146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580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r>
              <a:rPr lang="es-MX" dirty="0" smtClean="0"/>
              <a:t>Triggers – Clasificación y Ventajas</a:t>
            </a:r>
            <a:endParaRPr lang="es-ES" dirty="0"/>
          </a:p>
        </p:txBody>
      </p:sp>
      <p:sp>
        <p:nvSpPr>
          <p:cNvPr id="5" name="Marcador de posición de contenido 4"/>
          <p:cNvSpPr>
            <a:spLocks noGrp="1"/>
          </p:cNvSpPr>
          <p:nvPr>
            <p:ph sz="half" idx="1"/>
          </p:nvPr>
        </p:nvSpPr>
        <p:spPr>
          <a:xfrm>
            <a:off x="117749" y="1772816"/>
            <a:ext cx="5400599" cy="4933244"/>
          </a:xfrm>
        </p:spPr>
        <p:txBody>
          <a:bodyPr rtlCol="0">
            <a:normAutofit fontScale="92500"/>
          </a:bodyPr>
          <a:lstStyle/>
          <a:p>
            <a:r>
              <a:rPr lang="es-MX" dirty="0" smtClean="0"/>
              <a:t>Triggers DDL: </a:t>
            </a:r>
            <a:r>
              <a:rPr lang="es-MX" dirty="0"/>
              <a:t>se activa en eventos que modifican la estructura de la </a:t>
            </a:r>
            <a:r>
              <a:rPr lang="es-MX" dirty="0" smtClean="0"/>
              <a:t>DB (CREATE, ALTER, DROP TABLE) </a:t>
            </a:r>
            <a:r>
              <a:rPr lang="es-MX" dirty="0"/>
              <a:t>o en ciertos eventos relacionados con el servidor, como cambios de seguridad o actualización de eventos estadísticos.</a:t>
            </a:r>
            <a:endParaRPr lang="es-MX" dirty="0" smtClean="0"/>
          </a:p>
          <a:p>
            <a:r>
              <a:rPr lang="es-MX" dirty="0" smtClean="0"/>
              <a:t> </a:t>
            </a:r>
            <a:r>
              <a:rPr lang="es-MX" dirty="0"/>
              <a:t>Triggers </a:t>
            </a:r>
            <a:r>
              <a:rPr lang="es-MX" dirty="0" err="1" smtClean="0"/>
              <a:t>DML:</a:t>
            </a:r>
            <a:r>
              <a:rPr lang="es-MX" dirty="0" err="1"/>
              <a:t>el</a:t>
            </a:r>
            <a:r>
              <a:rPr lang="es-MX" dirty="0"/>
              <a:t> evento de disparo es una declaración de modificación de datos; podría ser una declaración de </a:t>
            </a:r>
            <a:r>
              <a:rPr lang="es-MX" dirty="0" smtClean="0"/>
              <a:t>INSERT, UPDATE o DELETE en una tabla o vista. </a:t>
            </a:r>
          </a:p>
          <a:p>
            <a:r>
              <a:rPr lang="es-MX" dirty="0" smtClean="0"/>
              <a:t>Sus </a:t>
            </a:r>
            <a:r>
              <a:rPr lang="es-MX" dirty="0"/>
              <a:t>principales ventajas es que permiten auditoría, replicación sincrónica de tablas, seguridad, prevenir transacciones inválidas, etc.</a:t>
            </a:r>
          </a:p>
        </p:txBody>
      </p:sp>
      <p:sp>
        <p:nvSpPr>
          <p:cNvPr id="3" name="AutoShape 2" descr="Different Types of Triggers In SQL Serve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Different Types of Triggers In SQL Serve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Imagen 5"/>
          <p:cNvPicPr>
            <a:picLocks noChangeAspect="1"/>
          </p:cNvPicPr>
          <p:nvPr/>
        </p:nvPicPr>
        <p:blipFill>
          <a:blip r:embed="rId3"/>
          <a:stretch>
            <a:fillRect/>
          </a:stretch>
        </p:blipFill>
        <p:spPr>
          <a:xfrm>
            <a:off x="5950396" y="1561374"/>
            <a:ext cx="6032409" cy="5112041"/>
          </a:xfrm>
          <a:prstGeom prst="rect">
            <a:avLst/>
          </a:prstGeom>
        </p:spPr>
      </p:pic>
    </p:spTree>
    <p:extLst>
      <p:ext uri="{BB962C8B-B14F-4D97-AF65-F5344CB8AC3E}">
        <p14:creationId xmlns:p14="http://schemas.microsoft.com/office/powerpoint/2010/main" val="2723084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r>
              <a:rPr lang="es-MX" dirty="0" err="1" smtClean="0"/>
              <a:t>Trigger</a:t>
            </a:r>
            <a:r>
              <a:rPr lang="es-MX" dirty="0" smtClean="0"/>
              <a:t> para Prevenir DELETE</a:t>
            </a:r>
            <a:endParaRPr lang="es-ES" dirty="0"/>
          </a:p>
        </p:txBody>
      </p:sp>
      <p:sp>
        <p:nvSpPr>
          <p:cNvPr id="3" name="AutoShape 2" descr="Different Types of Triggers In SQL Serve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Different Types of Triggers In SQL Serve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Marcador de contenido 6"/>
          <p:cNvSpPr>
            <a:spLocks noGrp="1"/>
          </p:cNvSpPr>
          <p:nvPr>
            <p:ph sz="half" idx="1"/>
          </p:nvPr>
        </p:nvSpPr>
        <p:spPr>
          <a:xfrm>
            <a:off x="1522413" y="1905000"/>
            <a:ext cx="9143999" cy="4267200"/>
          </a:xfrm>
        </p:spPr>
        <p:txBody>
          <a:bodyPr/>
          <a:lstStyle/>
          <a:p>
            <a:r>
              <a:rPr lang="es-MX" dirty="0"/>
              <a:t>Este </a:t>
            </a:r>
            <a:r>
              <a:rPr lang="es-MX" dirty="0" err="1"/>
              <a:t>trigger</a:t>
            </a:r>
            <a:r>
              <a:rPr lang="es-MX" dirty="0"/>
              <a:t> previene las eliminaciones en una tabla específica y muestra un mensaje de error</a:t>
            </a:r>
            <a:endParaRPr lang="en-US" dirty="0"/>
          </a:p>
        </p:txBody>
      </p:sp>
      <p:pic>
        <p:nvPicPr>
          <p:cNvPr id="28674" name="Picture 2" descr="https://lh7-rt.googleusercontent.com/docsz/AD_4nXeaGcJFQXAqiqd7HwGMMhBaEulFepxhbGhaVFw-0h54FKaw9QY6nBPbAV1kaiwS4PNHSqqWhxMpAyA1hwT3HL0KJEyAFRETLWW3frezDO3pa_sCR0IKl3n73mMXA_V4oBh3bfYarjUHBom4m0drvcA?key=XehlX-vOVF6HdeHVIHj_FNx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453" y="2886539"/>
            <a:ext cx="11541846" cy="3312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8922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r>
              <a:rPr lang="es-MX" dirty="0" err="1" smtClean="0"/>
              <a:t>Trigger</a:t>
            </a:r>
            <a:r>
              <a:rPr lang="es-MX" dirty="0" smtClean="0"/>
              <a:t> Desactivado</a:t>
            </a:r>
            <a:endParaRPr lang="es-ES" dirty="0"/>
          </a:p>
        </p:txBody>
      </p:sp>
      <p:sp>
        <p:nvSpPr>
          <p:cNvPr id="3" name="AutoShape 2" descr="Different Types of Triggers In SQL Serve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Different Types of Triggers In SQL Serve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Marcador de contenido 6"/>
          <p:cNvSpPr>
            <a:spLocks noGrp="1"/>
          </p:cNvSpPr>
          <p:nvPr>
            <p:ph sz="half" idx="1"/>
          </p:nvPr>
        </p:nvSpPr>
        <p:spPr>
          <a:xfrm>
            <a:off x="5878388" y="1904999"/>
            <a:ext cx="6048672" cy="4895111"/>
          </a:xfrm>
        </p:spPr>
        <p:txBody>
          <a:bodyPr>
            <a:normAutofit lnSpcReduction="10000"/>
          </a:bodyPr>
          <a:lstStyle/>
          <a:p>
            <a:r>
              <a:rPr lang="es-MX" dirty="0"/>
              <a:t>Primero se desactiva el </a:t>
            </a:r>
            <a:r>
              <a:rPr lang="es-MX" dirty="0" err="1"/>
              <a:t>trigger</a:t>
            </a:r>
            <a:r>
              <a:rPr lang="es-MX" dirty="0"/>
              <a:t> de prevención de eliminación para realizar las </a:t>
            </a:r>
            <a:r>
              <a:rPr lang="es-MX" dirty="0" smtClean="0"/>
              <a:t>pruebas</a:t>
            </a:r>
          </a:p>
          <a:p>
            <a:r>
              <a:rPr lang="es-MX" dirty="0"/>
              <a:t>Se elimina un registro para verificar que los datos previos al borrado se registren en la tabla de </a:t>
            </a:r>
            <a:r>
              <a:rPr lang="es-MX" dirty="0" smtClean="0"/>
              <a:t>auditoría</a:t>
            </a:r>
          </a:p>
          <a:p>
            <a:endParaRPr lang="es-MX" dirty="0"/>
          </a:p>
          <a:p>
            <a:r>
              <a:rPr lang="es-MX" dirty="0"/>
              <a:t>Consulta la tabla auditoria para validar el </a:t>
            </a:r>
            <a:r>
              <a:rPr lang="es-MX" dirty="0" smtClean="0"/>
              <a:t>registro</a:t>
            </a:r>
          </a:p>
          <a:p>
            <a:r>
              <a:rPr lang="es-MX" dirty="0"/>
              <a:t>Efectivamente los cambios fueron registrados con precisión en la tabla de auditoría</a:t>
            </a:r>
            <a:endParaRPr lang="es-MX" dirty="0"/>
          </a:p>
        </p:txBody>
      </p:sp>
      <p:pic>
        <p:nvPicPr>
          <p:cNvPr id="30722" name="Picture 2" descr="https://lh7-rt.googleusercontent.com/docsz/AD_4nXfMsOGKKEz3N3LdIFyQUL9nQ2u6EkirLFhV7U2EgkbTYPX-_spQIz0pkXHwolg4g0y2TrJOFySw0w01gKegQTfGfjEwIbEuAM1xdwjA5xkInXEh5zGPCr3nUTzF6lCUJDbEcgHpNMjJUPqzf7JdMmU?key=XehlX-vOVF6HdeHVIHj_FNx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775" y="1569033"/>
            <a:ext cx="5265613" cy="1776500"/>
          </a:xfrm>
          <a:prstGeom prst="rect">
            <a:avLst/>
          </a:prstGeom>
          <a:noFill/>
          <a:extLst>
            <a:ext uri="{909E8E84-426E-40DD-AFC4-6F175D3DCCD1}">
              <a14:hiddenFill xmlns:a14="http://schemas.microsoft.com/office/drawing/2010/main">
                <a:solidFill>
                  <a:srgbClr val="FFFFFF"/>
                </a:solidFill>
              </a14:hiddenFill>
            </a:ext>
          </a:extLst>
        </p:spPr>
      </p:pic>
      <p:pic>
        <p:nvPicPr>
          <p:cNvPr id="30724" name="Picture 4" descr="https://lh7-rt.googleusercontent.com/docsz/AD_4nXeptQxaUAUvZOhjTQSYr4mrAWnyzryX6Mx3Ai8_qsS-X6gjEoix89BKIMr3X2CuUkUfEt7Ud1WaljeD9NwEf-cs5ZMVXmBRnB4mo_osjqDqQC_d_0TN4Q5IuOd6BHsSy0M1oSo8QZrvwF_OmdVmkYQ?key=XehlX-vOVF6HdeHVIHj_FNx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775" y="3345533"/>
            <a:ext cx="5265613" cy="1993153"/>
          </a:xfrm>
          <a:prstGeom prst="rect">
            <a:avLst/>
          </a:prstGeom>
          <a:noFill/>
          <a:extLst>
            <a:ext uri="{909E8E84-426E-40DD-AFC4-6F175D3DCCD1}">
              <a14:hiddenFill xmlns:a14="http://schemas.microsoft.com/office/drawing/2010/main">
                <a:solidFill>
                  <a:srgbClr val="FFFFFF"/>
                </a:solidFill>
              </a14:hiddenFill>
            </a:ext>
          </a:extLst>
        </p:spPr>
      </p:pic>
      <p:pic>
        <p:nvPicPr>
          <p:cNvPr id="30726" name="Picture 6" descr="https://lh7-rt.googleusercontent.com/docsz/AD_4nXeI9aLkhGPtnbvf-vWj3TVTMjr8cHYjhIGcuncilqfmyj6UcE1F9iBcI3EtbeGLcEe7Yy_QU7hQArYkZn4ei1gPKEYXoSxWDMiTTrGMwsIs13DHmou_V06uueFa_fmkd0fHC1CXtWqIVFQDziTI3lE?key=XehlX-vOVF6HdeHVIHj_FNx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2775" y="4690863"/>
            <a:ext cx="5265613" cy="2109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6205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r>
              <a:rPr lang="es-MX" dirty="0" err="1" smtClean="0"/>
              <a:t>Trigger</a:t>
            </a:r>
            <a:r>
              <a:rPr lang="es-MX" dirty="0" smtClean="0"/>
              <a:t> Activado</a:t>
            </a:r>
            <a:endParaRPr lang="es-ES" dirty="0"/>
          </a:p>
        </p:txBody>
      </p:sp>
      <p:sp>
        <p:nvSpPr>
          <p:cNvPr id="3" name="AutoShape 2" descr="Different Types of Triggers In SQL Serve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Different Types of Triggers In SQL Serve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Marcador de contenido 6"/>
          <p:cNvSpPr>
            <a:spLocks noGrp="1"/>
          </p:cNvSpPr>
          <p:nvPr>
            <p:ph sz="half" idx="1"/>
          </p:nvPr>
        </p:nvSpPr>
        <p:spPr>
          <a:xfrm>
            <a:off x="5878388" y="2132856"/>
            <a:ext cx="6048672" cy="4667254"/>
          </a:xfrm>
        </p:spPr>
        <p:txBody>
          <a:bodyPr>
            <a:normAutofit/>
          </a:bodyPr>
          <a:lstStyle/>
          <a:p>
            <a:r>
              <a:rPr lang="es-MX" dirty="0"/>
              <a:t>Luego de ejecutar la operación de prueba anterior volvemos a habilitar el </a:t>
            </a:r>
            <a:r>
              <a:rPr lang="es-MX" dirty="0" err="1"/>
              <a:t>trigger</a:t>
            </a:r>
            <a:r>
              <a:rPr lang="es-MX" dirty="0"/>
              <a:t> para restaurar su </a:t>
            </a:r>
            <a:r>
              <a:rPr lang="es-MX" dirty="0" smtClean="0"/>
              <a:t>funcionalidad</a:t>
            </a:r>
          </a:p>
          <a:p>
            <a:endParaRPr lang="es-MX" dirty="0" smtClean="0"/>
          </a:p>
          <a:p>
            <a:endParaRPr lang="es-MX" dirty="0"/>
          </a:p>
          <a:p>
            <a:r>
              <a:rPr lang="es-MX" dirty="0"/>
              <a:t>Ahora al intentar realizar una eliminación de la tabla se puede apreciar el mensaje “No está permitido eliminar registros de la tabla clientes” seguido de una terminación de la transacción</a:t>
            </a:r>
            <a:endParaRPr lang="es-MX" dirty="0"/>
          </a:p>
        </p:txBody>
      </p:sp>
      <p:pic>
        <p:nvPicPr>
          <p:cNvPr id="31746" name="Picture 2" descr="https://lh7-rt.googleusercontent.com/docsz/AD_4nXdo0Fct8WUjEYwtJUPDAYrhTEpr3ZejyyeU5YaBt34V8-73Wq72vvuJgBWwLYTcoR9CnZUcUwkaUH8syKdiV9NwVOnpDjszkC_uY5OM_40edYrEvlz4S2faqFHj-krhIJIwuGOtZwS2lIbKRZztjt8?key=XehlX-vOVF6HdeHVIHj_FNx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642" y="1665437"/>
            <a:ext cx="5514139" cy="2538884"/>
          </a:xfrm>
          <a:prstGeom prst="rect">
            <a:avLst/>
          </a:prstGeom>
          <a:noFill/>
          <a:extLst>
            <a:ext uri="{909E8E84-426E-40DD-AFC4-6F175D3DCCD1}">
              <a14:hiddenFill xmlns:a14="http://schemas.microsoft.com/office/drawing/2010/main">
                <a:solidFill>
                  <a:srgbClr val="FFFFFF"/>
                </a:solidFill>
              </a14:hiddenFill>
            </a:ext>
          </a:extLst>
        </p:spPr>
      </p:pic>
      <p:pic>
        <p:nvPicPr>
          <p:cNvPr id="31748" name="Picture 4" descr="https://lh7-rt.googleusercontent.com/docsz/AD_4nXceTrkw-blznn75zt8cUDrBQtGH7E0NSYDTLEsADDOHC0RV6RPhLN9LZzsIuHFqvf1TJ9Kc7BPGVyptS69linZ7jEpBW5F9XrGi389-evYJonkGspKyYLehpWEiTtvGDHL9jgCSxTpB1bRLdRFicA?key=XehlX-vOVF6HdeHVIHj_FNx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643" y="4352554"/>
            <a:ext cx="5582135" cy="2215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0618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r>
              <a:rPr lang="es-ES" dirty="0" smtClean="0"/>
              <a:t>Conclusiones</a:t>
            </a:r>
            <a:endParaRPr lang="es-ES" dirty="0"/>
          </a:p>
        </p:txBody>
      </p:sp>
      <p:sp>
        <p:nvSpPr>
          <p:cNvPr id="14" name="Marcador de posición de contenido 13"/>
          <p:cNvSpPr>
            <a:spLocks noGrp="1"/>
          </p:cNvSpPr>
          <p:nvPr>
            <p:ph idx="1"/>
          </p:nvPr>
        </p:nvSpPr>
        <p:spPr>
          <a:xfrm>
            <a:off x="1522414" y="1905000"/>
            <a:ext cx="9972598" cy="4953000"/>
          </a:xfrm>
        </p:spPr>
        <p:txBody>
          <a:bodyPr rtlCol="0"/>
          <a:lstStyle/>
          <a:p>
            <a:r>
              <a:rPr lang="es-MX" dirty="0"/>
              <a:t>Manejo de Permisos a Nivel de </a:t>
            </a:r>
            <a:r>
              <a:rPr lang="es-MX" dirty="0" smtClean="0"/>
              <a:t>Usuario: contribuye a la seguridad y eficiencia, personalizar y controlar el acceso a los datos de forma flexible y organizada.</a:t>
            </a:r>
          </a:p>
          <a:p>
            <a:r>
              <a:rPr lang="es-MX" dirty="0" smtClean="0"/>
              <a:t>Procedimientos </a:t>
            </a:r>
            <a:r>
              <a:rPr lang="es-MX" dirty="0"/>
              <a:t>y Funciones </a:t>
            </a:r>
            <a:r>
              <a:rPr lang="es-MX" dirty="0" smtClean="0"/>
              <a:t>Almacenados: reutilización de código, agilización de consultas, cobertura ante Inyecciones SQL y congruente con roles y permisos.</a:t>
            </a:r>
            <a:endParaRPr lang="es-MX" dirty="0"/>
          </a:p>
          <a:p>
            <a:r>
              <a:rPr lang="es-MX" dirty="0" smtClean="0"/>
              <a:t>Optimización </a:t>
            </a:r>
            <a:r>
              <a:rPr lang="es-MX" dirty="0"/>
              <a:t>de Consultas por </a:t>
            </a:r>
            <a:r>
              <a:rPr lang="es-MX" dirty="0" smtClean="0"/>
              <a:t>Indexación: ganancia de tiempo al realizar consultas en lote de datos masivos prestando mayor espacio de almacenamiento en la estructura de la DB. </a:t>
            </a:r>
            <a:endParaRPr lang="es-MX" dirty="0"/>
          </a:p>
          <a:p>
            <a:r>
              <a:rPr lang="es-MX" dirty="0" smtClean="0"/>
              <a:t>Triggers: asegura trazabilidad e integridad dentro de la DB. Permiten el seguimiento de los datos alterados y pueden deshabilitarse </a:t>
            </a:r>
            <a:r>
              <a:rPr lang="es-MX" dirty="0"/>
              <a:t>(</a:t>
            </a:r>
            <a:r>
              <a:rPr lang="es-MX" dirty="0" smtClean="0"/>
              <a:t>eventualmente) para brindar dinamismo en la manipulación de la DB.</a:t>
            </a:r>
          </a:p>
          <a:p>
            <a:endParaRPr lang="es-MX" dirty="0"/>
          </a:p>
        </p:txBody>
      </p:sp>
    </p:spTree>
    <p:extLst>
      <p:ext uri="{BB962C8B-B14F-4D97-AF65-F5344CB8AC3E}">
        <p14:creationId xmlns:p14="http://schemas.microsoft.com/office/powerpoint/2010/main" val="2815083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r>
              <a:rPr lang="es-MX" dirty="0"/>
              <a:t>Manejo de Permisos a Nivel de Usuario</a:t>
            </a:r>
            <a:endParaRPr lang="es-ES" dirty="0"/>
          </a:p>
        </p:txBody>
      </p:sp>
      <p:sp>
        <p:nvSpPr>
          <p:cNvPr id="5" name="Marcador de posición de contenido 4"/>
          <p:cNvSpPr>
            <a:spLocks noGrp="1"/>
          </p:cNvSpPr>
          <p:nvPr>
            <p:ph sz="half" idx="1"/>
          </p:nvPr>
        </p:nvSpPr>
        <p:spPr>
          <a:xfrm>
            <a:off x="405780" y="1905000"/>
            <a:ext cx="6840759" cy="4267200"/>
          </a:xfrm>
        </p:spPr>
        <p:txBody>
          <a:bodyPr rtlCol="0">
            <a:normAutofit lnSpcReduction="10000"/>
          </a:bodyPr>
          <a:lstStyle/>
          <a:p>
            <a:r>
              <a:rPr lang="es-MX" dirty="0"/>
              <a:t>Nos permiten controlar qué acciones podemos realizar sobre los objetos de una DB, sean tablas, vistas, agregar o eliminar datos, etc. Se dividen en: Permisos DML, de Ejecución y de Control de Objetos. </a:t>
            </a:r>
            <a:endParaRPr lang="es-MX" dirty="0" smtClean="0"/>
          </a:p>
          <a:p>
            <a:r>
              <a:rPr lang="es-MX" dirty="0"/>
              <a:t>SQL Server permite la creación y gestión de usuarios tanto a nivel de servidor como dentro de cada DB específica. La </a:t>
            </a:r>
            <a:r>
              <a:rPr lang="es-MX" dirty="0" err="1"/>
              <a:t>gestion</a:t>
            </a:r>
            <a:r>
              <a:rPr lang="es-MX" dirty="0"/>
              <a:t> de usuarios se realiza a través de la </a:t>
            </a:r>
            <a:r>
              <a:rPr lang="es-MX" dirty="0" err="1"/>
              <a:t>creacion</a:t>
            </a:r>
            <a:r>
              <a:rPr lang="es-MX" dirty="0"/>
              <a:t> de cuentas y </a:t>
            </a:r>
            <a:r>
              <a:rPr lang="es-MX" dirty="0" err="1"/>
              <a:t>asignacion</a:t>
            </a:r>
            <a:r>
              <a:rPr lang="es-MX" dirty="0"/>
              <a:t> de roles y permisos. Los usuarios pueden ser creados mediante el propio SQL Server o mediante autenticación de Windows</a:t>
            </a:r>
            <a:r>
              <a:rPr lang="es-MX" dirty="0" smtClean="0"/>
              <a:t>.</a:t>
            </a:r>
            <a:endParaRPr lang="es-MX" dirty="0"/>
          </a:p>
        </p:txBody>
      </p:sp>
      <p:pic>
        <p:nvPicPr>
          <p:cNvPr id="11" name="Imagen 10"/>
          <p:cNvPicPr>
            <a:picLocks noChangeAspect="1"/>
          </p:cNvPicPr>
          <p:nvPr/>
        </p:nvPicPr>
        <p:blipFill>
          <a:blip r:embed="rId3"/>
          <a:stretch>
            <a:fillRect/>
          </a:stretch>
        </p:blipFill>
        <p:spPr>
          <a:xfrm>
            <a:off x="7822604" y="1879781"/>
            <a:ext cx="4088317" cy="4098564"/>
          </a:xfrm>
          <a:prstGeom prst="rect">
            <a:avLst/>
          </a:prstGeom>
        </p:spPr>
      </p:pic>
    </p:spTree>
    <p:extLst>
      <p:ext uri="{BB962C8B-B14F-4D97-AF65-F5344CB8AC3E}">
        <p14:creationId xmlns:p14="http://schemas.microsoft.com/office/powerpoint/2010/main" val="22373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dirty="0"/>
              <a:t>Diseño de dos objetos con SmartArt</a:t>
            </a:r>
          </a:p>
        </p:txBody>
      </p:sp>
      <p:sp>
        <p:nvSpPr>
          <p:cNvPr id="6" name="Marcador de posición de contenido 5"/>
          <p:cNvSpPr>
            <a:spLocks noGrp="1"/>
          </p:cNvSpPr>
          <p:nvPr>
            <p:ph sz="half" idx="2"/>
          </p:nvPr>
        </p:nvSpPr>
        <p:spPr>
          <a:xfrm>
            <a:off x="6310436" y="1905000"/>
            <a:ext cx="5760639" cy="4692352"/>
          </a:xfrm>
        </p:spPr>
        <p:txBody>
          <a:bodyPr rtlCol="0">
            <a:normAutofit/>
          </a:bodyPr>
          <a:lstStyle/>
          <a:p>
            <a:r>
              <a:rPr lang="es-MX" dirty="0"/>
              <a:t>Para crear un usuario se utilizan comandos como CREATE LOGIN para la </a:t>
            </a:r>
            <a:r>
              <a:rPr lang="es-MX" dirty="0" smtClean="0"/>
              <a:t>autenticación </a:t>
            </a:r>
            <a:r>
              <a:rPr lang="es-MX" dirty="0"/>
              <a:t>de servidor y CREATE USER para la </a:t>
            </a:r>
            <a:r>
              <a:rPr lang="es-MX" dirty="0" smtClean="0"/>
              <a:t>creación </a:t>
            </a:r>
            <a:r>
              <a:rPr lang="es-MX" dirty="0"/>
              <a:t>del usuario dentro de una DB específica</a:t>
            </a:r>
            <a:r>
              <a:rPr lang="es-MX" dirty="0" smtClean="0"/>
              <a:t>.</a:t>
            </a:r>
            <a:endParaRPr lang="es-MX" dirty="0"/>
          </a:p>
          <a:p>
            <a:r>
              <a:rPr lang="es-MX" dirty="0"/>
              <a:t>Los roles son colecciones de permisos que se pueden asignar a los usuarios para facilitar la administración. SQL Server ofrece dos tipos de roles: Roles fijos de servidor y Roles fijos de DB.</a:t>
            </a:r>
            <a:endParaRPr lang="es-ES" dirty="0"/>
          </a:p>
        </p:txBody>
      </p:sp>
      <p:sp>
        <p:nvSpPr>
          <p:cNvPr id="3" name="Marcador de contenido 2"/>
          <p:cNvSpPr>
            <a:spLocks noGrp="1"/>
          </p:cNvSpPr>
          <p:nvPr>
            <p:ph sz="half" idx="1"/>
          </p:nvPr>
        </p:nvSpPr>
        <p:spPr/>
        <p:txBody>
          <a:bodyPr/>
          <a:lstStyle/>
          <a:p>
            <a:endParaRPr lang="en-US"/>
          </a:p>
        </p:txBody>
      </p:sp>
      <p:pic>
        <p:nvPicPr>
          <p:cNvPr id="5" name="Imagen 4"/>
          <p:cNvPicPr>
            <a:picLocks noChangeAspect="1"/>
          </p:cNvPicPr>
          <p:nvPr/>
        </p:nvPicPr>
        <p:blipFill>
          <a:blip r:embed="rId3"/>
          <a:stretch>
            <a:fillRect/>
          </a:stretch>
        </p:blipFill>
        <p:spPr>
          <a:xfrm>
            <a:off x="189756" y="1892357"/>
            <a:ext cx="6420712" cy="4608512"/>
          </a:xfrm>
          <a:prstGeom prst="rect">
            <a:avLst/>
          </a:prstGeom>
        </p:spPr>
      </p:pic>
    </p:spTree>
    <p:extLst>
      <p:ext uri="{BB962C8B-B14F-4D97-AF65-F5344CB8AC3E}">
        <p14:creationId xmlns:p14="http://schemas.microsoft.com/office/powerpoint/2010/main" val="198955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dirty="0" smtClean="0"/>
              <a:t>Inserción de Datos como </a:t>
            </a:r>
            <a:r>
              <a:rPr lang="es-ES" dirty="0" err="1" smtClean="0"/>
              <a:t>UsuarioAdmin</a:t>
            </a:r>
            <a:endParaRPr lang="es-ES" dirty="0"/>
          </a:p>
        </p:txBody>
      </p:sp>
      <p:pic>
        <p:nvPicPr>
          <p:cNvPr id="4098" name="Picture 2" descr="https://lh7-rt.googleusercontent.com/docsz/AD_4nXdvbqn8DYXpuYugKJviagU1H6QLfBv8i4WBxYWKhVKEdLdziK0oFtIHykFTlkjRVRu83zwRO56Wa2lzNmRJKdpZZTxDXsU3ZQrhzg6rEgeViJL6CN65WqBilXKmdfbzP50a7obr3FVRyKjIsZlS1A?key=XehlX-vOVF6HdeHVIHj_FNx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923" y="1556792"/>
            <a:ext cx="11206980" cy="5197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5151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dirty="0" smtClean="0"/>
              <a:t>Inserción de Datos como </a:t>
            </a:r>
            <a:r>
              <a:rPr lang="es-ES" dirty="0" err="1" smtClean="0"/>
              <a:t>UsuarioAdmin</a:t>
            </a:r>
            <a:endParaRPr lang="es-ES" dirty="0"/>
          </a:p>
        </p:txBody>
      </p:sp>
      <p:pic>
        <p:nvPicPr>
          <p:cNvPr id="5122" name="Picture 2" descr="https://lh7-rt.googleusercontent.com/docsz/AD_4nXe7Tjr9I_XzPwHDBi-QSsh2HFkqctBqcJyafS4n1i-F7iPSuA9t_tyN8w5rXceAVbNgg2p5qdsLzDL_yxs3egvU7X0zMo-iPqTVu_3wYyD1zS-_NMnw8g5HYAVm03k_v4l7LX7jVoMTZpreJyZZ1To?key=XehlX-vOVF6HdeHVIHj_FNx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781" y="1772816"/>
            <a:ext cx="11377264" cy="4913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9012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dirty="0" err="1" smtClean="0"/>
              <a:t>UsuarioAdmin</a:t>
            </a:r>
            <a:r>
              <a:rPr lang="es-ES" dirty="0" smtClean="0"/>
              <a:t> vs </a:t>
            </a:r>
            <a:r>
              <a:rPr lang="es-ES" dirty="0" err="1" smtClean="0"/>
              <a:t>UsuarioLectura</a:t>
            </a:r>
            <a:endParaRPr lang="es-ES" dirty="0"/>
          </a:p>
        </p:txBody>
      </p:sp>
      <p:pic>
        <p:nvPicPr>
          <p:cNvPr id="6146" name="Picture 2" descr="https://lh7-rt.googleusercontent.com/docsz/AD_4nXdvdqh3UHR2wJcMmV14i01DQ2kJ4bttcyFMBlwm_xz90psPmMgQJ9RS--LcHDpk5VYB44QYv-gMMtpAQwrr2D5o0EjfRYMC2ANPskCvncmf75mc0RRALt-Seo07PUMikdWcYK0OSF4fsMKxawxBhmk?key=XehlX-vOVF6HdeHVIHj_FNx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6168" y="1628800"/>
            <a:ext cx="9696490" cy="2373047"/>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https://lh7-rt.googleusercontent.com/docsz/AD_4nXdcvGFwSxEHDO6aM372tE_enUfztmkVLrr8mFwGFA8E1SD-yP4HlyamvUph1rj-FCkWgVwuGwNvd-YxRX0U55WNEX0lJPE10PXGazGlInWkyX381l0KjR9LjkVj-WsYzRGcyy_lX7o0C9JALUwVjmY?key=XehlX-vOVF6HdeHVIHj_FNx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6168" y="4221088"/>
            <a:ext cx="9683609" cy="2314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8884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dirty="0" smtClean="0"/>
              <a:t>Creación de Roles</a:t>
            </a:r>
            <a:endParaRPr lang="es-ES" dirty="0"/>
          </a:p>
        </p:txBody>
      </p:sp>
      <p:pic>
        <p:nvPicPr>
          <p:cNvPr id="7172" name="Picture 4" descr="https://lh7-rt.googleusercontent.com/docsz/AD_4nXdncMKpPQ3YR6hox0IOmV4X1U3ZfcunNmSAlZ0F7RLbibtUTBjkWF95nAYTFqfayytU--3qOyubbF_qhFl2ZsTK97_7YxHh-AeHewxwjKltuDk0_xr3R7ujF5WhxKaU5otMybx4NG6ht5TtU1r18EI?key=XehlX-vOVF6HdeHVIHj_FNx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602" y="1628800"/>
            <a:ext cx="11466139" cy="5040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58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izarra 16 x 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Office_9529500_TF02804846_TF02804846" id="{65FD6923-A55A-4D8A-AB6E-792F5126A260}" vid="{862C69AA-365A-4DD1-97BC-168A1699736E}"/>
    </a:ext>
  </a:extLst>
</a:theme>
</file>

<file path=ppt/theme/theme2.xml><?xml version="1.0" encoding="utf-8"?>
<a:theme xmlns:a="http://schemas.openxmlformats.org/drawingml/2006/main" name="Tema de Offic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Presentación de pizarra para el ámbito educativo (panorámica)</Template>
  <TotalTime>76</TotalTime>
  <Words>1367</Words>
  <Application>Microsoft Office PowerPoint</Application>
  <PresentationFormat>Personalizado</PresentationFormat>
  <Paragraphs>116</Paragraphs>
  <Slides>34</Slides>
  <Notes>34</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34</vt:i4>
      </vt:variant>
    </vt:vector>
  </HeadingPairs>
  <TitlesOfParts>
    <vt:vector size="38" baseType="lpstr">
      <vt:lpstr>Arial</vt:lpstr>
      <vt:lpstr>Consolas</vt:lpstr>
      <vt:lpstr>Corbel</vt:lpstr>
      <vt:lpstr>Pizarra 16 x 9</vt:lpstr>
      <vt:lpstr>Proyecto de Investigación  – Base de Datos 2024</vt:lpstr>
      <vt:lpstr>Temas Abarcados:</vt:lpstr>
      <vt:lpstr>Diseño de la Base de Datos</vt:lpstr>
      <vt:lpstr>Manejo de Permisos a Nivel de Usuario</vt:lpstr>
      <vt:lpstr>Diseño de dos objetos con SmartArt</vt:lpstr>
      <vt:lpstr>Inserción de Datos como UsuarioAdmin</vt:lpstr>
      <vt:lpstr>Inserción de Datos como UsuarioAdmin</vt:lpstr>
      <vt:lpstr>UsuarioAdmin vs UsuarioLectura</vt:lpstr>
      <vt:lpstr>Creación de Roles</vt:lpstr>
      <vt:lpstr>Creación de Roles</vt:lpstr>
      <vt:lpstr>Lectura de Datos como UsuarioLecturaRol</vt:lpstr>
      <vt:lpstr>Lectura de Datos como UsuarioLecturaRol</vt:lpstr>
      <vt:lpstr>Lectura de Datos como UsuarioSinRol</vt:lpstr>
      <vt:lpstr>Procedimientos y Funciones Almacenadas</vt:lpstr>
      <vt:lpstr>Procedimientos y Funciones Almacenadas</vt:lpstr>
      <vt:lpstr>Procedimientos Del Sistema</vt:lpstr>
      <vt:lpstr>Creando un Procedimiento para Modificar</vt:lpstr>
      <vt:lpstr>Modificar Datos sin Procedimientos</vt:lpstr>
      <vt:lpstr>Modificar Datos con Procedimientos</vt:lpstr>
      <vt:lpstr>Procedimientos y Funciones Almacenadas</vt:lpstr>
      <vt:lpstr>Procedimientos y Funciones Almacenadas</vt:lpstr>
      <vt:lpstr>Optimización de Consultas por Indexación</vt:lpstr>
      <vt:lpstr>Optimización de Consultas por Indexación</vt:lpstr>
      <vt:lpstr>Carga de Datos Masiva para Práctica</vt:lpstr>
      <vt:lpstr>Consulta sin Indexación</vt:lpstr>
      <vt:lpstr>Consulta con IDX_Ventas_FechaVenta </vt:lpstr>
      <vt:lpstr>Consulta con IDX_Ventas_FechaVenta_Incluido </vt:lpstr>
      <vt:lpstr>Triggers</vt:lpstr>
      <vt:lpstr>Triggers – Clasificación y Ventajas</vt:lpstr>
      <vt:lpstr>Triggers – Clasificación y Ventajas</vt:lpstr>
      <vt:lpstr>Trigger para Prevenir DELETE</vt:lpstr>
      <vt:lpstr>Trigger Desactivado</vt:lpstr>
      <vt:lpstr>Trigger Activado</vt:lpstr>
      <vt:lpstr>Conclusiones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de Investigación  – Base de Datos 2024</dc:title>
  <dc:creator>Usuario</dc:creator>
  <cp:lastModifiedBy>Usuario</cp:lastModifiedBy>
  <cp:revision>10</cp:revision>
  <dcterms:created xsi:type="dcterms:W3CDTF">2024-11-13T15:08:34Z</dcterms:created>
  <dcterms:modified xsi:type="dcterms:W3CDTF">2024-11-13T16:25:16Z</dcterms:modified>
</cp:coreProperties>
</file>