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6"/>
  </p:notesMasterIdLst>
  <p:sldIdLst>
    <p:sldId id="256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96387" autoAdjust="0"/>
  </p:normalViewPr>
  <p:slideViewPr>
    <p:cSldViewPr snapToGrid="0">
      <p:cViewPr varScale="1">
        <p:scale>
          <a:sx n="107" d="100"/>
          <a:sy n="107" d="100"/>
        </p:scale>
        <p:origin x="61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F80EA-86B7-4BD5-BCF6-335A71703B40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81396-3217-459C-9C73-204346B9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47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81396-3217-459C-9C73-204346B91C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69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FFAB-D2CC-4B79-958D-B97827AD524A}" type="datetime1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Jayme Ferreira Cunha &amp; Cristiano Sousa</a:t>
            </a: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9F1A87-64EE-4B98-95FC-3D8452915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1FF0-3EF0-41C0-862B-EA9E43ACF07F}" type="datetime1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Jayme Ferreira Cunha &amp; Cristiano Sousa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9F1A87-64EE-4B98-95FC-3D8452915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6F1D-31F3-4C5D-A032-4219C702DEAA}" type="datetime1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Jayme Ferreira Cunha &amp; Cristiano Sousa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9F1A87-64EE-4B98-95FC-3D845291540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0413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2FD8-F537-482E-8E02-B4AFC6839414}" type="datetime1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Jayme Ferreira Cunha &amp; Cristiano Sousa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9F1A87-64EE-4B98-95FC-3D8452915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8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4F46-C43C-4B1F-8C10-2A215EE02438}" type="datetime1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Jayme Ferreira Cunha &amp; Cristiano Sousa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9F1A87-64EE-4B98-95FC-3D845291540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8977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A0A87-8D6E-4537-AAF4-97E14B28B068}" type="datetime1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Jayme Ferreira Cunha &amp; Cristiano Sousa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9F1A87-64EE-4B98-95FC-3D8452915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15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B392-ED1D-4023-BADE-960283FEB4D8}" type="datetime1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Jayme Ferreira Cunha &amp; Cristiano Sousa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1A87-64EE-4B98-95FC-3D8452915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96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3450-D657-494A-A5F4-393FD41AE03E}" type="datetime1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Jayme Ferreira Cunha &amp; Cristiano Sousa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1A87-64EE-4B98-95FC-3D8452915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5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5D5C-156D-4A54-B786-1C01A667E92A}" type="datetime1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Jayme Ferreira Cunha &amp; Cristiano Sousa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1A87-64EE-4B98-95FC-3D8452915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0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DDE7-8AC9-4305-B92D-96A1FBAFBDFB}" type="datetime1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Jayme Ferreira Cunha &amp; Cristiano Sousa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9F1A87-64EE-4B98-95FC-3D8452915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4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B46-95F9-45E7-B995-357B2B815EB9}" type="datetime1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Jayme Ferreira Cunha &amp; Cristiano Sousa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9F1A87-64EE-4B98-95FC-3D8452915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3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5256-BC8E-4BBF-848B-B4EBFDD3F8D3}" type="datetime1">
              <a:rPr lang="en-US" smtClean="0"/>
              <a:t>6/21/2016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Jayme Ferreira Cunha &amp; Cristiano Sousa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9F1A87-64EE-4B98-95FC-3D8452915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7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D03F-3A28-4A85-8EB5-27D59A46E587}" type="datetime1">
              <a:rPr lang="en-US" smtClean="0"/>
              <a:t>6/21/2016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Jayme Ferreira Cunha &amp; Cristiano Sousa</a:t>
            </a: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1A87-64EE-4B98-95FC-3D8452915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8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17B2-A671-4130-A76A-E1838141F5D9}" type="datetime1">
              <a:rPr lang="en-US" smtClean="0"/>
              <a:t>6/21/2016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Jayme Ferreira Cunha &amp; Cristiano Sousa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1A87-64EE-4B98-95FC-3D8452915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0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1F239-0ABD-439E-B0C8-2C12E3F39054}" type="datetime1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Jayme Ferreira Cunha &amp; Cristiano Sousa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1A87-64EE-4B98-95FC-3D8452915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7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51B1-1D1E-4680-A2FC-93254C7B6214}" type="datetime1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Jayme Ferreira Cunha &amp; Cristiano Sousa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9F1A87-64EE-4B98-95FC-3D8452915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3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A9E20-3536-449E-BA99-326051583796}" type="datetime1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Jayme Ferreira Cunha &amp; Cristiano Sousa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9F1A87-64EE-4B98-95FC-3D8452915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3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OLS655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Cruise Management System</a:t>
            </a:r>
            <a:br>
              <a:rPr lang="en-US" dirty="0" smtClean="0"/>
            </a:br>
            <a:r>
              <a:rPr lang="en-US" dirty="0"/>
              <a:t>Project Part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Database Design – Entities and Attributes, Functional Dependencies and Entity-Relationship Diagram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Jayme Ferreira </a:t>
            </a:r>
            <a:r>
              <a:rPr lang="pt-BR" dirty="0" smtClean="0"/>
              <a:t>Cunha, </a:t>
            </a:r>
            <a:r>
              <a:rPr lang="pt-BR" dirty="0" smtClean="0"/>
              <a:t>Cristiano </a:t>
            </a:r>
            <a:r>
              <a:rPr lang="pt-BR" dirty="0" smtClean="0"/>
              <a:t>Sousa, &amp; Shivam Jeyawan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8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 and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01799"/>
            <a:ext cx="8915400" cy="4102101"/>
          </a:xfrm>
        </p:spPr>
        <p:txBody>
          <a:bodyPr numCol="2">
            <a:noAutofit/>
          </a:bodyPr>
          <a:lstStyle/>
          <a:p>
            <a:r>
              <a:rPr lang="en-US" b="1" dirty="0" smtClean="0"/>
              <a:t>Entities</a:t>
            </a:r>
          </a:p>
          <a:p>
            <a:pPr marL="457200" lvl="1" indent="0">
              <a:buNone/>
            </a:pPr>
            <a:r>
              <a:rPr lang="en-US" sz="1800" dirty="0" err="1" smtClean="0"/>
              <a:t>Traveller</a:t>
            </a:r>
            <a:endParaRPr lang="en-US" sz="1800" dirty="0" smtClean="0"/>
          </a:p>
          <a:p>
            <a:pPr marL="457200" lvl="1" indent="0">
              <a:buNone/>
            </a:pPr>
            <a:r>
              <a:rPr lang="en-US" sz="1800" dirty="0" smtClean="0"/>
              <a:t>Cruise</a:t>
            </a:r>
          </a:p>
          <a:p>
            <a:r>
              <a:rPr lang="en-US" b="1" dirty="0" smtClean="0"/>
              <a:t>Attributes</a:t>
            </a:r>
          </a:p>
          <a:p>
            <a:pPr lvl="1"/>
            <a:r>
              <a:rPr lang="en-US" sz="1800" u="sng" dirty="0" err="1" smtClean="0"/>
              <a:t>Traveller</a:t>
            </a:r>
            <a:endParaRPr lang="en-US" sz="1800" u="sng" dirty="0" smtClean="0"/>
          </a:p>
          <a:p>
            <a:pPr marL="914400" lvl="2" indent="0">
              <a:buNone/>
            </a:pPr>
            <a:r>
              <a:rPr lang="en-US" sz="1800" dirty="0" err="1"/>
              <a:t>traveller_ID</a:t>
            </a:r>
            <a:endParaRPr lang="en-US" sz="1800" dirty="0"/>
          </a:p>
          <a:p>
            <a:pPr marL="914400" lvl="2" indent="0">
              <a:buNone/>
            </a:pPr>
            <a:r>
              <a:rPr lang="en-US" sz="1800" dirty="0" err="1"/>
              <a:t>fName</a:t>
            </a:r>
            <a:endParaRPr lang="en-US" sz="1800" dirty="0"/>
          </a:p>
          <a:p>
            <a:pPr marL="914400" lvl="2" indent="0">
              <a:buNone/>
              <a:tabLst>
                <a:tab pos="4178300" algn="l"/>
              </a:tabLst>
            </a:pPr>
            <a:r>
              <a:rPr lang="en-US" sz="1800" dirty="0" err="1"/>
              <a:t>lName</a:t>
            </a:r>
            <a:endParaRPr lang="en-US" sz="1800" dirty="0"/>
          </a:p>
          <a:p>
            <a:pPr marL="914400" lvl="2" indent="0">
              <a:buNone/>
            </a:pPr>
            <a:r>
              <a:rPr lang="en-US" sz="1800" dirty="0"/>
              <a:t>email</a:t>
            </a:r>
          </a:p>
          <a:p>
            <a:pPr marL="914400" lvl="2" indent="0">
              <a:buNone/>
            </a:pPr>
            <a:r>
              <a:rPr lang="en-US" sz="1800" dirty="0" smtClean="0"/>
              <a:t>administrator</a:t>
            </a:r>
          </a:p>
          <a:p>
            <a:pPr lvl="1"/>
            <a:r>
              <a:rPr lang="en-US" sz="1800" u="sng" dirty="0" smtClean="0"/>
              <a:t>Cruise</a:t>
            </a:r>
          </a:p>
          <a:p>
            <a:pPr marL="914400" lvl="2" indent="0">
              <a:buNone/>
            </a:pPr>
            <a:r>
              <a:rPr lang="en-US" sz="1800" dirty="0" err="1" smtClean="0"/>
              <a:t>ship_id</a:t>
            </a:r>
            <a:endParaRPr lang="en-US" sz="1800" dirty="0" smtClean="0"/>
          </a:p>
          <a:p>
            <a:pPr marL="914400" lvl="2" indent="0">
              <a:buNone/>
            </a:pPr>
            <a:r>
              <a:rPr lang="en-US" sz="1800" dirty="0" err="1" smtClean="0"/>
              <a:t>cruise_name</a:t>
            </a:r>
            <a:endParaRPr lang="en-US" sz="1800" dirty="0"/>
          </a:p>
          <a:p>
            <a:pPr marL="914400" lvl="2" indent="0">
              <a:buNone/>
            </a:pPr>
            <a:r>
              <a:rPr lang="en-US" sz="1800" dirty="0" smtClean="0"/>
              <a:t>destination</a:t>
            </a:r>
          </a:p>
          <a:p>
            <a:pPr lvl="1"/>
            <a:r>
              <a:rPr lang="en-US" sz="1800" u="sng" dirty="0" smtClean="0"/>
              <a:t>Other Attributes</a:t>
            </a:r>
          </a:p>
          <a:p>
            <a:pPr marL="914400" lvl="2" indent="0">
              <a:buNone/>
            </a:pPr>
            <a:r>
              <a:rPr lang="en-US" sz="1800" dirty="0"/>
              <a:t>cabin</a:t>
            </a:r>
          </a:p>
          <a:p>
            <a:pPr marL="914400" lvl="2" indent="0">
              <a:buNone/>
            </a:pPr>
            <a:r>
              <a:rPr lang="en-US" sz="1800" dirty="0" smtClean="0"/>
              <a:t>deck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Jayme Ferreira Cunha, Cristiano Sousa, &amp; Shivam Jeyawan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619555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u="sng" dirty="0" err="1" smtClean="0"/>
              <a:t>Traveller</a:t>
            </a:r>
            <a:endParaRPr lang="en-US" sz="2000" b="1" u="sng" dirty="0"/>
          </a:p>
          <a:p>
            <a:pPr marL="0" indent="0">
              <a:buNone/>
            </a:pPr>
            <a:r>
              <a:rPr lang="en-US" sz="2000" dirty="0" err="1" smtClean="0"/>
              <a:t>traveller_id</a:t>
            </a: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/>
              <a:t>traveller_id</a:t>
            </a:r>
          </a:p>
          <a:p>
            <a:pPr marL="45720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			 </a:t>
            </a:r>
            <a:r>
              <a:rPr lang="en-US" sz="2000" dirty="0" err="1" smtClean="0">
                <a:sym typeface="Wingdings" panose="05000000000000000000" pitchFamily="2" charset="2"/>
              </a:rPr>
              <a:t>fName</a:t>
            </a:r>
            <a:endParaRPr lang="en-US" sz="20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			 </a:t>
            </a:r>
            <a:r>
              <a:rPr lang="en-US" sz="2000" dirty="0" err="1" smtClean="0">
                <a:sym typeface="Wingdings" panose="05000000000000000000" pitchFamily="2" charset="2"/>
              </a:rPr>
              <a:t>lName</a:t>
            </a:r>
            <a:endParaRPr lang="en-US" sz="20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			 email</a:t>
            </a:r>
          </a:p>
          <a:p>
            <a:pPr marL="45720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			 </a:t>
            </a:r>
            <a:r>
              <a:rPr lang="en-US" sz="2000" dirty="0" smtClean="0">
                <a:sym typeface="Wingdings" panose="05000000000000000000" pitchFamily="2" charset="2"/>
              </a:rPr>
              <a:t>administrator</a:t>
            </a:r>
          </a:p>
          <a:p>
            <a:pPr marL="0" lvl="1" indent="0">
              <a:buNone/>
            </a:pPr>
            <a:endParaRPr lang="en-US" sz="2000" u="sng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b="1" u="sng" dirty="0" smtClean="0"/>
              <a:t>Cruise</a:t>
            </a:r>
          </a:p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ship_id		 ship_id</a:t>
            </a:r>
          </a:p>
          <a:p>
            <a:pPr marL="45720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sym typeface="Wingdings" panose="05000000000000000000" pitchFamily="2" charset="2"/>
              </a:rPr>
              <a:t>	 </a:t>
            </a:r>
            <a:r>
              <a:rPr lang="en-US" sz="2000" dirty="0" err="1" smtClean="0">
                <a:sym typeface="Wingdings" panose="05000000000000000000" pitchFamily="2" charset="2"/>
              </a:rPr>
              <a:t>cruise_name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sym typeface="Wingdings" panose="05000000000000000000" pitchFamily="2" charset="2"/>
              </a:rPr>
              <a:t>	 destination</a:t>
            </a:r>
          </a:p>
          <a:p>
            <a:pPr marL="457200" lvl="1" indent="0">
              <a:buNone/>
            </a:pPr>
            <a:endParaRPr lang="en-US" sz="20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u="sng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Jayme Ferreira Cunha, Cristiano Sousa, &amp; Shivam Jeyawan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1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Entity-Relationship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2925" y="6144046"/>
            <a:ext cx="7619999" cy="365125"/>
          </a:xfrm>
        </p:spPr>
        <p:txBody>
          <a:bodyPr/>
          <a:lstStyle/>
          <a:p>
            <a:r>
              <a:rPr lang="pt-BR" dirty="0"/>
              <a:t>Jayme Ferreira Cunha, Cristiano Sousa, &amp; Shivam Jeyawan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601" y="1680110"/>
            <a:ext cx="8532986" cy="430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0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141</TotalTime>
  <Words>81</Words>
  <Application>Microsoft Office PowerPoint</Application>
  <PresentationFormat>Widescreen</PresentationFormat>
  <Paragraphs>38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Wingdings</vt:lpstr>
      <vt:lpstr>Wingdings 3</vt:lpstr>
      <vt:lpstr>Wisp</vt:lpstr>
      <vt:lpstr>OLS655 Cruise Management System Project Part I</vt:lpstr>
      <vt:lpstr>Entities and Attributes</vt:lpstr>
      <vt:lpstr>Functional Dependencies</vt:lpstr>
      <vt:lpstr>Entity-Relationship Diagram</vt:lpstr>
    </vt:vector>
  </TitlesOfParts>
  <Company>Seneca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OLS655 Cruise Management System Project Part I</dc:title>
  <dc:creator>Jayme Cunha</dc:creator>
  <cp:lastModifiedBy>Jayme-PC</cp:lastModifiedBy>
  <cp:revision>11</cp:revision>
  <dcterms:created xsi:type="dcterms:W3CDTF">2016-06-21T15:06:24Z</dcterms:created>
  <dcterms:modified xsi:type="dcterms:W3CDTF">2016-06-22T00:55:00Z</dcterms:modified>
</cp:coreProperties>
</file>