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70316" autoAdjust="0"/>
  </p:normalViewPr>
  <p:slideViewPr>
    <p:cSldViewPr snapToGrid="0" showGuides="1">
      <p:cViewPr varScale="1">
        <p:scale>
          <a:sx n="67" d="100"/>
          <a:sy n="67" d="100"/>
        </p:scale>
        <p:origin x="1334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6-6-2023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purpose</a:t>
            </a:r>
            <a:r>
              <a:rPr lang="nl-NL" dirty="0"/>
              <a:t> of </a:t>
            </a:r>
            <a:r>
              <a:rPr lang="nl-NL" dirty="0" err="1"/>
              <a:t>this</a:t>
            </a:r>
            <a:r>
              <a:rPr lang="nl-NL" dirty="0"/>
              <a:t> project is </a:t>
            </a:r>
            <a:r>
              <a:rPr lang="nl-NL" dirty="0" err="1"/>
              <a:t>to</a:t>
            </a:r>
            <a:r>
              <a:rPr lang="nl-NL" dirty="0"/>
              <a:t> make a soldering iron </a:t>
            </a:r>
            <a:r>
              <a:rPr lang="nl-NL" dirty="0" err="1"/>
              <a:t>with</a:t>
            </a:r>
            <a:r>
              <a:rPr lang="nl-NL" dirty="0"/>
              <a:t> a 3d </a:t>
            </a:r>
            <a:r>
              <a:rPr lang="nl-NL" dirty="0" err="1"/>
              <a:t>printed</a:t>
            </a:r>
            <a:r>
              <a:rPr lang="nl-NL" dirty="0"/>
              <a:t> case </a:t>
            </a:r>
          </a:p>
          <a:p>
            <a:r>
              <a:rPr lang="nl-NL" dirty="0"/>
              <a:t>Soldering irons are a must have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of electronics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pupose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connect</a:t>
            </a:r>
            <a:r>
              <a:rPr lang="nl-NL" dirty="0"/>
              <a:t> </a:t>
            </a:r>
            <a:r>
              <a:rPr lang="nl-NL" dirty="0" err="1"/>
              <a:t>compontens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or </a:t>
            </a:r>
            <a:r>
              <a:rPr lang="nl-NL" dirty="0" err="1"/>
              <a:t>to</a:t>
            </a:r>
            <a:r>
              <a:rPr lang="nl-NL" dirty="0"/>
              <a:t> a PCB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hand in hand </a:t>
            </a:r>
            <a:r>
              <a:rPr lang="nl-NL" dirty="0" err="1"/>
              <a:t>with</a:t>
            </a:r>
            <a:r>
              <a:rPr lang="nl-NL" dirty="0"/>
              <a:t> tin </a:t>
            </a:r>
          </a:p>
          <a:p>
            <a:r>
              <a:rPr lang="nl-NL" dirty="0" err="1"/>
              <a:t>This</a:t>
            </a:r>
            <a:r>
              <a:rPr lang="nl-NL" dirty="0"/>
              <a:t> project is a </a:t>
            </a:r>
            <a:r>
              <a:rPr lang="nl-NL" dirty="0" err="1"/>
              <a:t>diy</a:t>
            </a:r>
            <a:r>
              <a:rPr lang="nl-NL" dirty="0"/>
              <a:t> project </a:t>
            </a:r>
            <a:r>
              <a:rPr lang="nl-NL" dirty="0" err="1"/>
              <a:t>this</a:t>
            </a:r>
            <a:r>
              <a:rPr lang="nl-NL" dirty="0"/>
              <a:t> means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project is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completly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scratch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683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869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Soldering Iron</a:t>
            </a:r>
            <a:br>
              <a:rPr lang="nl-NL" dirty="0"/>
            </a:br>
            <a:r>
              <a:rPr lang="nl-NL" dirty="0"/>
              <a:t>2022-2023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2124F63-E2BC-3243-A35A-B0E44B246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9" y="2528887"/>
            <a:ext cx="4772053" cy="22089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Purpose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Signaficane</a:t>
            </a:r>
            <a:r>
              <a:rPr lang="nl-NL" dirty="0"/>
              <a:t> of soldering irons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DIY project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26EB3D-301E-194D-84D3-70F8E8CA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9" y="1268414"/>
            <a:ext cx="4875570" cy="896816"/>
          </a:xfrm>
        </p:spPr>
        <p:txBody>
          <a:bodyPr/>
          <a:lstStyle/>
          <a:p>
            <a:r>
              <a:rPr lang="nl-NL" dirty="0" err="1"/>
              <a:t>Introduction</a:t>
            </a:r>
            <a:endParaRPr lang="nl-BE" dirty="0"/>
          </a:p>
        </p:txBody>
      </p:sp>
      <p:pic>
        <p:nvPicPr>
          <p:cNvPr id="5" name="Afbeelding 4" descr="Afbeelding met kabel, gereedschap, Elektrische bedrading, overdekt&#10;&#10;Automatisch gegenereerde beschrijving">
            <a:extLst>
              <a:ext uri="{FF2B5EF4-FFF2-40B4-BE49-F238E27FC236}">
                <a16:creationId xmlns:a16="http://schemas.microsoft.com/office/drawing/2014/main" id="{312D849B-08AF-F913-BEE8-AE50BF96D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t="2390" b="12076"/>
          <a:stretch/>
        </p:blipFill>
        <p:spPr>
          <a:xfrm rot="16200000">
            <a:off x="6250945" y="496019"/>
            <a:ext cx="4984271" cy="58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7C5F9-17CE-9C4C-8818-3B816F60D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nl-NL" dirty="0" err="1"/>
              <a:t>Overview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3CEC14-6FDA-7C41-9C72-850D864B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528888"/>
            <a:ext cx="2839738" cy="31121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3d </a:t>
            </a:r>
            <a:r>
              <a:rPr lang="nl-NL" dirty="0" err="1"/>
              <a:t>printed</a:t>
            </a:r>
            <a:r>
              <a:rPr lang="nl-NL" dirty="0"/>
              <a:t>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electronics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Motivation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Benefits</a:t>
            </a:r>
          </a:p>
        </p:txBody>
      </p:sp>
      <p:pic>
        <p:nvPicPr>
          <p:cNvPr id="5" name="Afbeelding 4" descr="Afbeelding met zwart-wit, ontwerp">
            <a:extLst>
              <a:ext uri="{FF2B5EF4-FFF2-40B4-BE49-F238E27FC236}">
                <a16:creationId xmlns:a16="http://schemas.microsoft.com/office/drawing/2014/main" id="{5110B541-7539-81C9-264C-69A3004B89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8" t="25159" r="20381" b="11274"/>
          <a:stretch/>
        </p:blipFill>
        <p:spPr>
          <a:xfrm>
            <a:off x="5372793" y="18444"/>
            <a:ext cx="5871546" cy="3481237"/>
          </a:xfrm>
          <a:prstGeom prst="rect">
            <a:avLst/>
          </a:prstGeom>
        </p:spPr>
      </p:pic>
      <p:pic>
        <p:nvPicPr>
          <p:cNvPr id="7" name="Afbeelding 6" descr="Afbeelding met gootsteen, badkamer, Sanitair armatuur, waterbak&#10;&#10;Automatisch gegenereerde beschrijving">
            <a:extLst>
              <a:ext uri="{FF2B5EF4-FFF2-40B4-BE49-F238E27FC236}">
                <a16:creationId xmlns:a16="http://schemas.microsoft.com/office/drawing/2014/main" id="{778C3254-CB22-1120-C030-EF42612FE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61" y="1943493"/>
            <a:ext cx="12122190" cy="54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92CDD-7608-0B49-9684-A35413B3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25" y="1078632"/>
            <a:ext cx="11160125" cy="1260475"/>
          </a:xfrm>
        </p:spPr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and</a:t>
            </a:r>
            <a:r>
              <a:rPr lang="nl-NL" dirty="0"/>
              <a:t> Construction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87E43EC-1708-5528-B76C-40F495368978}"/>
              </a:ext>
            </a:extLst>
          </p:cNvPr>
          <p:cNvSpPr txBox="1"/>
          <p:nvPr/>
        </p:nvSpPr>
        <p:spPr>
          <a:xfrm>
            <a:off x="785003" y="2406769"/>
            <a:ext cx="3215497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PLA(</a:t>
            </a:r>
            <a:r>
              <a:rPr lang="nl-NL" sz="2400" dirty="0" err="1">
                <a:latin typeface="Arial" panose="020B0604020202020204" pitchFamily="34" charset="0"/>
                <a:cs typeface="Arial" panose="020B0604020202020204" pitchFamily="34" charset="0"/>
              </a:rPr>
              <a:t>polylactic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 acid)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nl-B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Afbeelding 8" descr="Afbeelding met machine&#10;&#10;Automatisch gegenereerde beschrijving">
            <a:extLst>
              <a:ext uri="{FF2B5EF4-FFF2-40B4-BE49-F238E27FC236}">
                <a16:creationId xmlns:a16="http://schemas.microsoft.com/office/drawing/2014/main" id="{95304A29-799F-AEDF-5A2C-67373ECC2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976" y="175911"/>
            <a:ext cx="2918745" cy="286397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D7C6EBA-DA99-AD8B-1B90-3EE46D36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90" y="1708869"/>
            <a:ext cx="3757918" cy="2948059"/>
          </a:xfrm>
          <a:prstGeom prst="rect">
            <a:avLst/>
          </a:prstGeom>
        </p:spPr>
      </p:pic>
      <p:pic>
        <p:nvPicPr>
          <p:cNvPr id="13" name="Afbeelding 12" descr="Afbeelding met Elektrische bedrading, kabel, elektronica, overdekt">
            <a:extLst>
              <a:ext uri="{FF2B5EF4-FFF2-40B4-BE49-F238E27FC236}">
                <a16:creationId xmlns:a16="http://schemas.microsoft.com/office/drawing/2014/main" id="{70CFC4E0-CC5D-6848-6E01-90AAF0336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18753" y="3028708"/>
            <a:ext cx="2732781" cy="3643708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77B4E62-531D-2435-DAB0-6C711ACE8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564" y="4742495"/>
            <a:ext cx="2114845" cy="1705213"/>
          </a:xfrm>
          <a:prstGeom prst="rect">
            <a:avLst/>
          </a:prstGeom>
        </p:spPr>
      </p:pic>
      <p:sp>
        <p:nvSpPr>
          <p:cNvPr id="18" name="Pijl: rechts 17">
            <a:extLst>
              <a:ext uri="{FF2B5EF4-FFF2-40B4-BE49-F238E27FC236}">
                <a16:creationId xmlns:a16="http://schemas.microsoft.com/office/drawing/2014/main" id="{5F209415-CAE2-132D-35C3-D7ABBD210326}"/>
              </a:ext>
            </a:extLst>
          </p:cNvPr>
          <p:cNvSpPr/>
          <p:nvPr/>
        </p:nvSpPr>
        <p:spPr>
          <a:xfrm rot="19500942">
            <a:off x="6232531" y="4637551"/>
            <a:ext cx="1703755" cy="426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8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7D9-B7A9-AC4E-8407-264B49DEC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r>
              <a:rPr lang="nl-NL" dirty="0"/>
              <a:t> 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EB6CB0-BCA9-CB4B-85E8-B0D368E9C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Challanges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Advantages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Questions</a:t>
            </a:r>
            <a:endParaRPr lang="nl-NL" dirty="0"/>
          </a:p>
          <a:p>
            <a:endParaRPr lang="nl-BE" dirty="0"/>
          </a:p>
        </p:txBody>
      </p:sp>
      <p:pic>
        <p:nvPicPr>
          <p:cNvPr id="4" name="Afbeelding 3" descr="Afbeelding met kabel, gereedschap, Elektrische bedrading, overdekt&#10;&#10;Automatisch gegenereerde beschrijving">
            <a:extLst>
              <a:ext uri="{FF2B5EF4-FFF2-40B4-BE49-F238E27FC236}">
                <a16:creationId xmlns:a16="http://schemas.microsoft.com/office/drawing/2014/main" id="{A6A00112-2467-45B6-BC9A-DF0D777A11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t="2390" b="12076"/>
          <a:stretch/>
        </p:blipFill>
        <p:spPr>
          <a:xfrm rot="16200000">
            <a:off x="4819124" y="-211522"/>
            <a:ext cx="5694411" cy="67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46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104</Words>
  <Application>Microsoft Office PowerPoint</Application>
  <PresentationFormat>Breedbeeld</PresentationFormat>
  <Paragraphs>24</Paragraphs>
  <Slides>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Kantoorthema</vt:lpstr>
      <vt:lpstr>Soldering Iron 2022-2023</vt:lpstr>
      <vt:lpstr>Introduction</vt:lpstr>
      <vt:lpstr>Project Overview</vt:lpstr>
      <vt:lpstr>Design and Construction</vt:lpstr>
      <vt:lpstr>Conclusion 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Ferre Creemers</cp:lastModifiedBy>
  <cp:revision>318</cp:revision>
  <dcterms:created xsi:type="dcterms:W3CDTF">2017-10-12T15:08:04Z</dcterms:created>
  <dcterms:modified xsi:type="dcterms:W3CDTF">2023-06-06T20:56:09Z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