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8B5D-5A2C-925A-DC28-B87BF1D3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42BA7-65E3-DC9C-2CC2-CEE3611D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E4F759-CF46-9C1B-785A-6DE967D9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F7E6D1-2EA9-8715-72B6-FE5A76E2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C27853-8E3F-119D-37E1-0413F33A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3E98D-0DE2-8758-3995-FE3E0256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3593999-6144-F4C6-A4FA-E4603F48E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F635C5-4C8D-A2C8-5525-63ABD00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D6CE7C-92D8-258F-939D-FE1C4A47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EC7BF5-7E5D-C751-BBF1-3DFE65E1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2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3EA16F-6E69-99CD-CB94-1CA4B3F5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088D13D-BCEF-B0A4-D2EC-67E1FD7E3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991537-6673-7DB9-433B-DBC3E5C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F05F21-A4FC-3D3B-CAD5-A632D067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34ED7C-90EE-E57F-597D-BF8CCC1C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7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B8EFE-9F4D-D084-04AC-371FFD2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46112E-5021-0A9D-B7E5-B5BA53A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60ED59-D067-13AE-4F22-B33DCFA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2D2E9F-C525-661A-860C-34E5E56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4E5249-CA2F-9A29-2A75-85FF9A98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EA383-2291-DCE0-A756-A9865073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C77655-EB29-3E41-1B06-6238FEEE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DE5E51-77BE-0D6B-B5A5-D8FBFBE1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9E7BD7-14D9-6017-308C-A78235B6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D14165-F385-6394-1343-A029860F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3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BD33D-6FBA-097D-E7BF-92A84F76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C717D9-CA67-48EC-8D7D-90F321162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F9E378-AA62-79E5-0201-92EAFC42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5C0C705-06EB-FB3E-81F3-A5860570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F72210-1B9A-A91B-28F6-4CF204A7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AA56BC8-D19A-4233-CA49-77FE2FE9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08FA2-B029-201E-3BD5-AED8B50C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36F670-78BC-DEE9-65C2-0BA8EC95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1AB84C2-BF92-FF20-2099-E96B907D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F69BE99-1EC7-5EF9-3B26-4C7E0AA0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8C7C55B-D5E1-12A4-99EA-36F0E089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86A4BBF-629E-BD82-C182-1E530096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F2D32AB-2FC0-4170-2238-E8C11E63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BECA709-6D61-FDEC-FB1E-D6AAA69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4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F50CB-7C78-8EF5-E490-B0369644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EE77CA-3F86-20B1-D8DF-97886B6D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49D24B3-CD7C-9F54-BE36-55DDB784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5D9D421-2429-8C6C-E572-3565EE9D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18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696480F-DFFB-4FBA-8A8C-898096E1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DBFCF12-93C3-084F-1EBC-51473B9F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3EE7BC9-758A-CF0C-199C-BD45CD1B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4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AB568-6BF3-6D52-45B1-F2E288F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58AF5-5537-2588-7D00-EE7A4ABA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30D90A-9779-432F-B907-7DBA2FC3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336693A-3D55-0E19-A997-901EB061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70C05B-0D51-AD89-562B-11BA9DB2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3B869F-E8D4-5499-B535-FD539B8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1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9E5B-F121-BE0F-183C-81882B99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436442A-2828-96C8-7EDA-CD8FCE1B3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8172A92-91BE-C34B-BEB9-241F6112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5EDC4E-BA15-7230-EE64-F44B6089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060497-8645-C5ED-8E36-0B2C1E2F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5500D3D-C8B6-CC19-6E37-F9A7737F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11F2AF-3DA9-A4FF-CE17-6AF5C359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AE600B-2BF6-5013-0245-7DFF35E6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5AEE63-F93D-F121-2999-FB9D41073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91E5-24D8-43F6-B070-00832498F41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5A68A9-ED40-D7FC-15C3-F1AA372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26B3A4-90C9-E599-4E02-E2A9B7A9F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CE8C-C80E-0E78-C246-3851E799F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CCEC7-F7B0-F534-8492-E08981EDE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1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2828C-299F-221D-3521-6961ED17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6AA342-1529-A67D-99F3-1722F720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91" y="12359"/>
            <a:ext cx="8495071" cy="6833282"/>
          </a:xfrm>
        </p:spPr>
      </p:pic>
    </p:spTree>
    <p:extLst>
      <p:ext uri="{BB962C8B-B14F-4D97-AF65-F5344CB8AC3E}">
        <p14:creationId xmlns:p14="http://schemas.microsoft.com/office/powerpoint/2010/main" val="12916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2464F-6E02-16FD-710B-3DD49D4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2DE3699F-3088-1C75-A1AA-13E5976EF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96" y="0"/>
            <a:ext cx="8475406" cy="6826674"/>
          </a:xfrm>
        </p:spPr>
      </p:pic>
    </p:spTree>
    <p:extLst>
      <p:ext uri="{BB962C8B-B14F-4D97-AF65-F5344CB8AC3E}">
        <p14:creationId xmlns:p14="http://schemas.microsoft.com/office/powerpoint/2010/main" val="21285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5CCC-7596-7D4E-0191-53DE1E20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9D49AF04-C71C-4268-782C-FBDEE182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99" y="0"/>
            <a:ext cx="8506046" cy="6858000"/>
          </a:xfrm>
        </p:spPr>
      </p:pic>
    </p:spTree>
    <p:extLst>
      <p:ext uri="{BB962C8B-B14F-4D97-AF65-F5344CB8AC3E}">
        <p14:creationId xmlns:p14="http://schemas.microsoft.com/office/powerpoint/2010/main" val="86702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0D070-284C-7D09-BB42-76640DF0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F6CC9BD-265E-486A-EDCB-C98EC9503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88" y="0"/>
            <a:ext cx="8511152" cy="6850116"/>
          </a:xfrm>
        </p:spPr>
      </p:pic>
    </p:spTree>
    <p:extLst>
      <p:ext uri="{BB962C8B-B14F-4D97-AF65-F5344CB8AC3E}">
        <p14:creationId xmlns:p14="http://schemas.microsoft.com/office/powerpoint/2010/main" val="83682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EAB30-8AB1-F990-EC9A-65E43502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7099125-C556-727A-A6DE-0A7DC733D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884" y="0"/>
            <a:ext cx="8473893" cy="6830794"/>
          </a:xfrm>
        </p:spPr>
      </p:pic>
    </p:spTree>
    <p:extLst>
      <p:ext uri="{BB962C8B-B14F-4D97-AF65-F5344CB8AC3E}">
        <p14:creationId xmlns:p14="http://schemas.microsoft.com/office/powerpoint/2010/main" val="303305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3552F-D029-4079-B49D-1DC2F783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6689E22-8039-696F-F195-5E8C2F379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99" y="0"/>
            <a:ext cx="8506046" cy="6858000"/>
          </a:xfrm>
        </p:spPr>
      </p:pic>
    </p:spTree>
    <p:extLst>
      <p:ext uri="{BB962C8B-B14F-4D97-AF65-F5344CB8AC3E}">
        <p14:creationId xmlns:p14="http://schemas.microsoft.com/office/powerpoint/2010/main" val="3811885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Ferreira</dc:creator>
  <cp:lastModifiedBy>Tiago Ferreira</cp:lastModifiedBy>
  <cp:revision>1</cp:revision>
  <dcterms:created xsi:type="dcterms:W3CDTF">2023-05-22T21:59:24Z</dcterms:created>
  <dcterms:modified xsi:type="dcterms:W3CDTF">2023-05-22T23:02:15Z</dcterms:modified>
</cp:coreProperties>
</file>