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9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1151E-57A5-451D-823B-97E9BDD18950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6A4B-627C-44B5-8903-96A3B027F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26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D6A4B-627C-44B5-8903-96A3B027F8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91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53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20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13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20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FE4468B-BFE5-40EA-B168-7946B3DB28BD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54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88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52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94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68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09/03/2017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FE4468B-BFE5-40EA-B168-7946B3DB28BD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91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cap="none" dirty="0" smtClean="0"/>
              <a:t>eStore</a:t>
            </a:r>
            <a:endParaRPr lang="pt-BR" cap="non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690872" y="6068068"/>
            <a:ext cx="6327648" cy="365125"/>
          </a:xfrm>
        </p:spPr>
        <p:txBody>
          <a:bodyPr/>
          <a:lstStyle/>
          <a:p>
            <a:pPr algn="r"/>
            <a:r>
              <a:rPr lang="pt-BR" sz="1800" dirty="0"/>
              <a:t>Bruno Ferreira</a:t>
            </a:r>
          </a:p>
          <a:p>
            <a:pPr algn="r"/>
            <a:r>
              <a:rPr lang="pt-BR" sz="1800" dirty="0"/>
              <a:t>Jefferson Andrade</a:t>
            </a:r>
          </a:p>
          <a:p>
            <a:pPr algn="r"/>
            <a:r>
              <a:rPr lang="pt-BR" sz="1800" dirty="0"/>
              <a:t>Juliano Braz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5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Gerenciar Pedido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1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95" y="509952"/>
            <a:ext cx="9923809" cy="5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Listar Pedido</a:t>
            </a:r>
          </a:p>
          <a:p>
            <a:r>
              <a:rPr lang="pt-BR" dirty="0" smtClean="0"/>
              <a:t>Alterar Status do Pedido</a:t>
            </a:r>
          </a:p>
          <a:p>
            <a:r>
              <a:rPr lang="pt-BR" dirty="0" smtClean="0"/>
              <a:t>Cancelar Pedido</a:t>
            </a:r>
          </a:p>
        </p:txBody>
      </p:sp>
    </p:spTree>
    <p:extLst>
      <p:ext uri="{BB962C8B-B14F-4D97-AF65-F5344CB8AC3E}">
        <p14:creationId xmlns:p14="http://schemas.microsoft.com/office/powerpoint/2010/main" val="32105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sequência (se necessário)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9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143" y="2490853"/>
            <a:ext cx="10058400" cy="1609344"/>
          </a:xfrm>
        </p:spPr>
        <p:txBody>
          <a:bodyPr/>
          <a:lstStyle/>
          <a:p>
            <a:pPr algn="ctr"/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704520" y="6272784"/>
            <a:ext cx="6327648" cy="365125"/>
          </a:xfrm>
        </p:spPr>
        <p:txBody>
          <a:bodyPr/>
          <a:lstStyle/>
          <a:p>
            <a:pPr algn="r"/>
            <a:r>
              <a:rPr lang="pt-BR" sz="1800" dirty="0" err="1" smtClean="0"/>
              <a:t>That´s</a:t>
            </a:r>
            <a:r>
              <a:rPr lang="pt-BR" sz="1800" dirty="0" smtClean="0"/>
              <a:t> </a:t>
            </a:r>
            <a:r>
              <a:rPr lang="pt-BR" sz="1800" dirty="0" err="1" smtClean="0"/>
              <a:t>all</a:t>
            </a:r>
            <a:r>
              <a:rPr lang="pt-BR" sz="1800" dirty="0" smtClean="0"/>
              <a:t> </a:t>
            </a:r>
            <a:r>
              <a:rPr lang="pt-BR" sz="1800" dirty="0" err="1" smtClean="0"/>
              <a:t>folks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39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Descrição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4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 implementados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Gerenciar Produto</a:t>
            </a:r>
          </a:p>
          <a:p>
            <a:r>
              <a:rPr lang="pt-BR" dirty="0" smtClean="0"/>
              <a:t>Realizar Compra</a:t>
            </a:r>
          </a:p>
          <a:p>
            <a:r>
              <a:rPr lang="pt-BR" dirty="0" smtClean="0"/>
              <a:t>Gerenciar Pedido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2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Gerenciar produto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05" y="0"/>
            <a:ext cx="9393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Produto</a:t>
            </a:r>
          </a:p>
          <a:p>
            <a:pPr lvl="1"/>
            <a:r>
              <a:rPr lang="pt-BR" dirty="0" smtClean="0"/>
              <a:t>Criar Categoria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Editar Produto</a:t>
            </a:r>
          </a:p>
          <a:p>
            <a:r>
              <a:rPr lang="pt-BR" dirty="0" smtClean="0"/>
              <a:t>Deletar Produto</a:t>
            </a:r>
          </a:p>
          <a:p>
            <a:r>
              <a:rPr lang="pt-BR" dirty="0" smtClean="0"/>
              <a:t>Listar 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0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Realizar Compra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1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265"/>
            <a:ext cx="12192000" cy="479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2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31</TotalTime>
  <Words>68</Words>
  <Application>Microsoft Office PowerPoint</Application>
  <PresentationFormat>Widescreen</PresentationFormat>
  <Paragraphs>30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Calibri</vt:lpstr>
      <vt:lpstr>Rockwell</vt:lpstr>
      <vt:lpstr>Rockwell Condensed</vt:lpstr>
      <vt:lpstr>Wingdings</vt:lpstr>
      <vt:lpstr>Tipo de Madeira</vt:lpstr>
      <vt:lpstr>eStore</vt:lpstr>
      <vt:lpstr>O projeto</vt:lpstr>
      <vt:lpstr>Casos de uso implementados</vt:lpstr>
      <vt:lpstr>Gerenciar produto</vt:lpstr>
      <vt:lpstr>Apresentação do PowerPoint</vt:lpstr>
      <vt:lpstr>Roteiro de testes</vt:lpstr>
      <vt:lpstr>Realizar Compra</vt:lpstr>
      <vt:lpstr>Apresentação do PowerPoint</vt:lpstr>
      <vt:lpstr>Roteiro de Testes</vt:lpstr>
      <vt:lpstr>Gerenciar Pedido</vt:lpstr>
      <vt:lpstr>Diagrama</vt:lpstr>
      <vt:lpstr>Roteiro de testes</vt:lpstr>
      <vt:lpstr>Diagramas de sequência (se necessário)</vt:lpstr>
      <vt:lpstr>OBRIGADO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eStore</dc:title>
  <dc:creator>Jefferson Augusto Estefane Andrade</dc:creator>
  <cp:lastModifiedBy>Jefferson Augusto Estefane Andrade</cp:lastModifiedBy>
  <cp:revision>9</cp:revision>
  <dcterms:created xsi:type="dcterms:W3CDTF">2017-03-07T03:15:20Z</dcterms:created>
  <dcterms:modified xsi:type="dcterms:W3CDTF">2017-03-09T05:00:20Z</dcterms:modified>
</cp:coreProperties>
</file>