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151E-57A5-451D-823B-97E9BDD18950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6A4B-627C-44B5-8903-96A3B027F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6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D6A4B-627C-44B5-8903-96A3B027F8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25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67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2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27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34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E4468B-BFE5-40EA-B168-7946B3DB28BD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 smtClean="0"/>
              <a:t>eStore</a:t>
            </a:r>
            <a:endParaRPr lang="pt-BR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690872" y="6068068"/>
            <a:ext cx="6327648" cy="365125"/>
          </a:xfrm>
        </p:spPr>
        <p:txBody>
          <a:bodyPr/>
          <a:lstStyle/>
          <a:p>
            <a:pPr algn="r"/>
            <a:r>
              <a:rPr lang="pt-BR" sz="1800" dirty="0"/>
              <a:t>Bruno Ferreira</a:t>
            </a:r>
          </a:p>
          <a:p>
            <a:pPr algn="r"/>
            <a:r>
              <a:rPr lang="pt-BR" sz="1800" dirty="0"/>
              <a:t>Jefferson Andrade</a:t>
            </a:r>
          </a:p>
          <a:p>
            <a:pPr algn="r"/>
            <a:r>
              <a:rPr lang="pt-BR" sz="1800" dirty="0"/>
              <a:t>Juliano Braz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1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5" y="509952"/>
            <a:ext cx="9923809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</a:t>
            </a:r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Gerenciar Pedido</a:t>
            </a:r>
          </a:p>
          <a:p>
            <a:pPr lvl="1"/>
            <a:r>
              <a:rPr lang="pt-BR" dirty="0"/>
              <a:t>Clicar no botão Manager da página inicial</a:t>
            </a:r>
          </a:p>
          <a:p>
            <a:pPr lvl="1"/>
            <a:r>
              <a:rPr lang="pt-BR" dirty="0"/>
              <a:t>Clique na opção  Pedido -&gt;&gt;&gt; </a:t>
            </a:r>
            <a:r>
              <a:rPr lang="pt-BR" dirty="0" smtClean="0"/>
              <a:t>Gerenciar Pedido</a:t>
            </a:r>
            <a:endParaRPr lang="pt-BR" dirty="0"/>
          </a:p>
          <a:p>
            <a:pPr lvl="1"/>
            <a:r>
              <a:rPr lang="pt-BR" dirty="0"/>
              <a:t>Selecione um pedido e clique em </a:t>
            </a:r>
            <a:r>
              <a:rPr lang="pt-BR" dirty="0" smtClean="0"/>
              <a:t>Editar Pedido</a:t>
            </a:r>
            <a:endParaRPr lang="pt-BR" dirty="0"/>
          </a:p>
          <a:p>
            <a:pPr lvl="1"/>
            <a:r>
              <a:rPr lang="pt-BR" dirty="0"/>
              <a:t>Altere o status do pedido</a:t>
            </a:r>
          </a:p>
          <a:p>
            <a:pPr lvl="1"/>
            <a:r>
              <a:rPr lang="pt-BR" dirty="0"/>
              <a:t>Clique em salvar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05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</a:t>
            </a:r>
            <a:r>
              <a:rPr lang="pt-BR" dirty="0" smtClean="0"/>
              <a:t>Sequência </a:t>
            </a:r>
            <a:r>
              <a:rPr lang="pt-BR" dirty="0" smtClean="0"/>
              <a:t>(se necessário)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143" y="2490853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704520" y="6272784"/>
            <a:ext cx="6327648" cy="365125"/>
          </a:xfrm>
        </p:spPr>
        <p:txBody>
          <a:bodyPr/>
          <a:lstStyle/>
          <a:p>
            <a:pPr algn="r"/>
            <a:r>
              <a:rPr lang="pt-BR" sz="1800" dirty="0" err="1" smtClean="0"/>
              <a:t>That´s</a:t>
            </a:r>
            <a:r>
              <a:rPr lang="pt-BR" sz="1800" dirty="0" smtClean="0"/>
              <a:t> </a:t>
            </a:r>
            <a:r>
              <a:rPr lang="pt-BR" sz="1800" dirty="0" err="1" smtClean="0"/>
              <a:t>all</a:t>
            </a:r>
            <a:r>
              <a:rPr lang="pt-BR" sz="1800" dirty="0" smtClean="0"/>
              <a:t> </a:t>
            </a:r>
            <a:r>
              <a:rPr lang="pt-BR" sz="1800" dirty="0" err="1" smtClean="0"/>
              <a:t>folks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39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Loja virtual adaptável (explicar conceito)</a:t>
            </a:r>
          </a:p>
          <a:p>
            <a:r>
              <a:rPr lang="pt-BR" dirty="0" smtClean="0"/>
              <a:t>Gerenciamento de Produtos, Categorias, Pedidos, Promoções, Estoque,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Templates configuráveis</a:t>
            </a:r>
          </a:p>
          <a:p>
            <a:endParaRPr lang="pt-BR" dirty="0" smtClean="0"/>
          </a:p>
          <a:p>
            <a:r>
              <a:rPr lang="pt-BR" dirty="0" smtClean="0"/>
              <a:t>Voltado a lojas de pequeno e médio porte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2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</a:t>
            </a:r>
            <a:r>
              <a:rPr lang="pt-BR" dirty="0" smtClean="0"/>
              <a:t>Uso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</a:p>
          <a:p>
            <a:r>
              <a:rPr lang="pt-BR" dirty="0" smtClean="0"/>
              <a:t>Realizar Compra</a:t>
            </a:r>
          </a:p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2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</a:t>
            </a:r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5" y="0"/>
            <a:ext cx="939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</a:t>
            </a:r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Listar Produtos Cadastrados</a:t>
            </a:r>
          </a:p>
          <a:p>
            <a:r>
              <a:rPr lang="pt-BR" dirty="0" smtClean="0"/>
              <a:t>Cadastrar </a:t>
            </a:r>
            <a:r>
              <a:rPr lang="pt-BR" dirty="0"/>
              <a:t>um Produto</a:t>
            </a:r>
          </a:p>
          <a:p>
            <a:pPr lvl="1"/>
            <a:r>
              <a:rPr lang="pt-BR" dirty="0" smtClean="0"/>
              <a:t>Clicar </a:t>
            </a:r>
            <a:r>
              <a:rPr lang="pt-BR" dirty="0"/>
              <a:t>no botão Manager da página inicial</a:t>
            </a:r>
          </a:p>
          <a:p>
            <a:pPr lvl="1"/>
            <a:r>
              <a:rPr lang="pt-BR" dirty="0" smtClean="0"/>
              <a:t>Clicar </a:t>
            </a:r>
            <a:r>
              <a:rPr lang="pt-BR" dirty="0"/>
              <a:t>na opção Produtos </a:t>
            </a:r>
            <a:r>
              <a:rPr lang="pt-BR" dirty="0" smtClean="0"/>
              <a:t>&gt; Criar Novo Produto</a:t>
            </a:r>
            <a:endParaRPr lang="pt-BR" dirty="0"/>
          </a:p>
          <a:p>
            <a:pPr lvl="1"/>
            <a:r>
              <a:rPr lang="pt-BR" dirty="0" smtClean="0"/>
              <a:t>Digitar </a:t>
            </a:r>
            <a:r>
              <a:rPr lang="pt-BR" dirty="0"/>
              <a:t>o código, nome, preço, </a:t>
            </a:r>
            <a:r>
              <a:rPr lang="pt-BR" dirty="0" smtClean="0"/>
              <a:t>estoque</a:t>
            </a:r>
            <a:r>
              <a:rPr lang="pt-BR" dirty="0"/>
              <a:t>, </a:t>
            </a:r>
            <a:r>
              <a:rPr lang="pt-BR" dirty="0" smtClean="0"/>
              <a:t>descrição, </a:t>
            </a:r>
            <a:r>
              <a:rPr lang="pt-BR" dirty="0"/>
              <a:t>ordem e </a:t>
            </a:r>
            <a:r>
              <a:rPr lang="pt-BR" dirty="0" smtClean="0"/>
              <a:t>se está bloqueado.</a:t>
            </a:r>
            <a:endParaRPr lang="pt-BR" dirty="0"/>
          </a:p>
          <a:p>
            <a:pPr lvl="1"/>
            <a:r>
              <a:rPr lang="pt-BR" dirty="0" smtClean="0"/>
              <a:t>Clicar </a:t>
            </a:r>
            <a:r>
              <a:rPr lang="pt-BR" dirty="0"/>
              <a:t>em Criar </a:t>
            </a:r>
            <a:r>
              <a:rPr lang="pt-BR" dirty="0" smtClean="0"/>
              <a:t>produto</a:t>
            </a:r>
          </a:p>
          <a:p>
            <a:pPr lvl="0"/>
            <a:r>
              <a:rPr lang="pt-BR" dirty="0"/>
              <a:t>Editar produto</a:t>
            </a:r>
          </a:p>
          <a:p>
            <a:pPr lvl="1"/>
            <a:r>
              <a:rPr lang="pt-BR" dirty="0"/>
              <a:t>Clicar na opção Produtos </a:t>
            </a:r>
            <a:r>
              <a:rPr lang="pt-BR" dirty="0" smtClean="0"/>
              <a:t>&gt; Gerenciar  Produtos</a:t>
            </a:r>
            <a:endParaRPr lang="pt-BR" dirty="0"/>
          </a:p>
          <a:p>
            <a:pPr lvl="1"/>
            <a:r>
              <a:rPr lang="pt-BR" dirty="0"/>
              <a:t>Escolha um produto e clique em editar</a:t>
            </a:r>
          </a:p>
          <a:p>
            <a:pPr lvl="1"/>
            <a:r>
              <a:rPr lang="pt-BR" dirty="0"/>
              <a:t>Altere o nome do produto</a:t>
            </a:r>
          </a:p>
          <a:p>
            <a:pPr lvl="1"/>
            <a:r>
              <a:rPr lang="pt-BR" dirty="0"/>
              <a:t>Clique em </a:t>
            </a:r>
            <a:r>
              <a:rPr lang="pt-BR" dirty="0" smtClean="0"/>
              <a:t>salvar</a:t>
            </a:r>
          </a:p>
          <a:p>
            <a:pPr lvl="0"/>
            <a:r>
              <a:rPr lang="pt-BR" dirty="0"/>
              <a:t>Deletar Produto</a:t>
            </a:r>
          </a:p>
          <a:p>
            <a:pPr lvl="1"/>
            <a:r>
              <a:rPr lang="pt-BR" dirty="0"/>
              <a:t>Clicar na opção Produtos </a:t>
            </a:r>
            <a:r>
              <a:rPr lang="pt-BR" dirty="0" smtClean="0"/>
              <a:t>&gt; Gerenciar  Produtos</a:t>
            </a:r>
            <a:endParaRPr lang="pt-BR" dirty="0"/>
          </a:p>
          <a:p>
            <a:pPr lvl="1"/>
            <a:r>
              <a:rPr lang="pt-BR" dirty="0"/>
              <a:t>Escolha um produto e clique em deletar</a:t>
            </a:r>
          </a:p>
          <a:p>
            <a:pPr lvl="1"/>
            <a:r>
              <a:rPr lang="pt-BR" dirty="0"/>
              <a:t>Clique em deletar novamente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0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65"/>
            <a:ext cx="12192000" cy="47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Efetuar cadastro na aplicação</a:t>
            </a:r>
          </a:p>
          <a:p>
            <a:pPr lvl="1"/>
            <a:r>
              <a:rPr lang="pt-BR" dirty="0"/>
              <a:t>Digitar o nome, sobrenome, </a:t>
            </a:r>
            <a:r>
              <a:rPr lang="pt-BR" dirty="0" smtClean="0"/>
              <a:t>e-mail, </a:t>
            </a:r>
            <a:r>
              <a:rPr lang="pt-BR" dirty="0"/>
              <a:t>gênero, senha e confirmar senha.</a:t>
            </a:r>
          </a:p>
          <a:p>
            <a:pPr lvl="1"/>
            <a:r>
              <a:rPr lang="pt-BR" dirty="0"/>
              <a:t>Após preencher os campos é só clicar em criar </a:t>
            </a:r>
            <a:r>
              <a:rPr lang="pt-BR" dirty="0" smtClean="0"/>
              <a:t>conta</a:t>
            </a:r>
          </a:p>
          <a:p>
            <a:pPr lvl="0"/>
            <a:r>
              <a:rPr lang="pt-BR" dirty="0" smtClean="0"/>
              <a:t>Realizar </a:t>
            </a:r>
            <a:r>
              <a:rPr lang="pt-BR" dirty="0"/>
              <a:t>Compra</a:t>
            </a:r>
          </a:p>
          <a:p>
            <a:pPr lvl="1"/>
            <a:r>
              <a:rPr lang="pt-BR" dirty="0"/>
              <a:t>Vá para a página da loja do cliente</a:t>
            </a:r>
          </a:p>
          <a:p>
            <a:pPr lvl="1"/>
            <a:r>
              <a:rPr lang="pt-BR" dirty="0"/>
              <a:t>Escolha um produto e na imagem do produto</a:t>
            </a:r>
          </a:p>
          <a:p>
            <a:pPr lvl="1"/>
            <a:r>
              <a:rPr lang="pt-BR" dirty="0"/>
              <a:t>Clique na opção Comprar</a:t>
            </a:r>
          </a:p>
          <a:p>
            <a:pPr lvl="1"/>
            <a:r>
              <a:rPr lang="pt-BR" dirty="0"/>
              <a:t>Clique em fechar compra</a:t>
            </a:r>
          </a:p>
          <a:p>
            <a:pPr lvl="1"/>
            <a:r>
              <a:rPr lang="pt-BR" dirty="0"/>
              <a:t>Digite os dados de pagamento</a:t>
            </a:r>
          </a:p>
          <a:p>
            <a:pPr lvl="1"/>
            <a:r>
              <a:rPr lang="pt-BR" dirty="0"/>
              <a:t>Visualize as informações de que a compra foi efetuada com sucesso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2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82</TotalTime>
  <Words>267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Tipo de Madeira</vt:lpstr>
      <vt:lpstr>eStore</vt:lpstr>
      <vt:lpstr>O Projeto</vt:lpstr>
      <vt:lpstr>Casos de Uso Implementados</vt:lpstr>
      <vt:lpstr>Gerenciar Produto</vt:lpstr>
      <vt:lpstr>Apresentação do PowerPoint</vt:lpstr>
      <vt:lpstr>Roteiro de Testes</vt:lpstr>
      <vt:lpstr>Realizar Compra</vt:lpstr>
      <vt:lpstr>Apresentação do PowerPoint</vt:lpstr>
      <vt:lpstr>Roteiro de Testes</vt:lpstr>
      <vt:lpstr>Gerenciar Pedido</vt:lpstr>
      <vt:lpstr>Diagrama</vt:lpstr>
      <vt:lpstr>Roteiro de Testes</vt:lpstr>
      <vt:lpstr>Diagramas de Sequência (se necessário)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eStore</dc:title>
  <dc:creator>Jefferson Augusto Estefane Andrade</dc:creator>
  <cp:lastModifiedBy>Jefferson Augusto Estefane Andrade</cp:lastModifiedBy>
  <cp:revision>17</cp:revision>
  <dcterms:created xsi:type="dcterms:W3CDTF">2017-03-07T03:15:20Z</dcterms:created>
  <dcterms:modified xsi:type="dcterms:W3CDTF">2017-03-10T20:53:09Z</dcterms:modified>
</cp:coreProperties>
</file>