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53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2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13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2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88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9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 smtClean="0"/>
              <a:t>eStore</a:t>
            </a:r>
            <a:endParaRPr lang="pt-BR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42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 implementados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29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sequência (se necessário)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97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45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10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Tipo de Madeira</vt:lpstr>
      <vt:lpstr>eStore</vt:lpstr>
      <vt:lpstr>O projeto</vt:lpstr>
      <vt:lpstr>Casos de uso implementados</vt:lpstr>
      <vt:lpstr>Diagramas de sequência (se necessário)</vt:lpstr>
      <vt:lpstr>Roteiro de testes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eStore</dc:title>
  <dc:creator>Jefferson Augusto Estefane Andrade</dc:creator>
  <cp:lastModifiedBy>Jefferson Augusto Estefane Andrade</cp:lastModifiedBy>
  <cp:revision>2</cp:revision>
  <dcterms:created xsi:type="dcterms:W3CDTF">2017-03-07T03:15:20Z</dcterms:created>
  <dcterms:modified xsi:type="dcterms:W3CDTF">2017-03-07T03:25:42Z</dcterms:modified>
</cp:coreProperties>
</file>