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53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2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13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2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88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5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E4468B-BFE5-40EA-B168-7946B3DB28BD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C193098-92AA-4690-A32D-AB0609D38A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9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 smtClean="0"/>
              <a:t>eStore</a:t>
            </a:r>
            <a:endParaRPr lang="pt-BR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Gerenciar Pedido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4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16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Listar Pedido</a:t>
            </a:r>
          </a:p>
          <a:p>
            <a:r>
              <a:rPr lang="pt-BR" dirty="0" smtClean="0"/>
              <a:t>Alterar Status do Pedido</a:t>
            </a:r>
          </a:p>
          <a:p>
            <a:r>
              <a:rPr lang="pt-BR" dirty="0" smtClean="0"/>
              <a:t>Cancelar Pedido</a:t>
            </a:r>
          </a:p>
        </p:txBody>
      </p:sp>
    </p:spTree>
    <p:extLst>
      <p:ext uri="{BB962C8B-B14F-4D97-AF65-F5344CB8AC3E}">
        <p14:creationId xmlns:p14="http://schemas.microsoft.com/office/powerpoint/2010/main" val="321055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sequência (se necessário)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97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Descrição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42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 implementados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Gerenciar Produto</a:t>
            </a:r>
          </a:p>
          <a:p>
            <a:r>
              <a:rPr lang="pt-BR" dirty="0" smtClean="0"/>
              <a:t>Realizar Compra</a:t>
            </a:r>
          </a:p>
          <a:p>
            <a:r>
              <a:rPr lang="pt-BR" dirty="0" smtClean="0"/>
              <a:t>Gerenciar Pedido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29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Gerenciar produto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10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43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Produto</a:t>
            </a:r>
          </a:p>
          <a:p>
            <a:pPr lvl="1"/>
            <a:r>
              <a:rPr lang="pt-BR" dirty="0" smtClean="0"/>
              <a:t>Criar Categoria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Editar Produto</a:t>
            </a:r>
          </a:p>
          <a:p>
            <a:r>
              <a:rPr lang="pt-BR" dirty="0" smtClean="0"/>
              <a:t>Deletar Produto</a:t>
            </a:r>
          </a:p>
          <a:p>
            <a:r>
              <a:rPr lang="pt-BR" dirty="0" smtClean="0"/>
              <a:t>Listar 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0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Realizar Compra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3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21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26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18</TotalTime>
  <Words>59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Tipo de Madeira</vt:lpstr>
      <vt:lpstr>eStore</vt:lpstr>
      <vt:lpstr>O projeto</vt:lpstr>
      <vt:lpstr>Casos de uso implementados</vt:lpstr>
      <vt:lpstr>Gerenciar produto</vt:lpstr>
      <vt:lpstr>Diagrama</vt:lpstr>
      <vt:lpstr>Roteiro de testes</vt:lpstr>
      <vt:lpstr>Realizar Compra</vt:lpstr>
      <vt:lpstr>Diagrama</vt:lpstr>
      <vt:lpstr>Roteiro de Testes</vt:lpstr>
      <vt:lpstr>Gerenciar Pedido</vt:lpstr>
      <vt:lpstr>Diagrama</vt:lpstr>
      <vt:lpstr>Roteiro de testes</vt:lpstr>
      <vt:lpstr>Diagramas de sequência (se necessário)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eStore</dc:title>
  <dc:creator>Jefferson Augusto Estefane Andrade</dc:creator>
  <cp:lastModifiedBy>Jefferson Augusto Estefane Andrade</cp:lastModifiedBy>
  <cp:revision>6</cp:revision>
  <dcterms:created xsi:type="dcterms:W3CDTF">2017-03-07T03:15:20Z</dcterms:created>
  <dcterms:modified xsi:type="dcterms:W3CDTF">2017-03-07T04:07:31Z</dcterms:modified>
</cp:coreProperties>
</file>