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db309cc2c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db309cc2c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db309cc2c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db309cc2c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db309cc2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db309cc2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db309cc2c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db309cc2c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db309cc2c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db309cc2c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db309cc2c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db309cc2c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db309cc2c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db309cc2c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db309cc2c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db309cc2c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db309cc2c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db309cc2c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db309cc2c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db309cc2c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COGNOS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Camilo Ferreira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Vanessa Gironda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Mejoras 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Contemplar el </a:t>
            </a:r>
            <a:r>
              <a:rPr lang="es"/>
              <a:t>cálculo</a:t>
            </a:r>
            <a:r>
              <a:rPr lang="es"/>
              <a:t> de la edad de </a:t>
            </a:r>
            <a:r>
              <a:rPr lang="es"/>
              <a:t>acuerdo</a:t>
            </a:r>
            <a:r>
              <a:rPr lang="es"/>
              <a:t> a la fecha (starttime) lo que repercutirá en el rango de edad propuesto.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El clima si afecta en el uso de las bicicletas pudiendo notar mayor uso en (1)</a:t>
            </a:r>
            <a:r>
              <a:rPr lang="es"/>
              <a:t>días</a:t>
            </a:r>
            <a:r>
              <a:rPr lang="es"/>
              <a:t> normales-&gt;(2) </a:t>
            </a:r>
            <a:r>
              <a:rPr lang="es"/>
              <a:t>días</a:t>
            </a:r>
            <a:r>
              <a:rPr lang="es"/>
              <a:t> lluviosos y notable </a:t>
            </a:r>
            <a:r>
              <a:rPr lang="es"/>
              <a:t>disminución</a:t>
            </a:r>
            <a:r>
              <a:rPr lang="es"/>
              <a:t> en el resto de eventos </a:t>
            </a:r>
            <a:r>
              <a:rPr lang="es"/>
              <a:t>climáticos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La edad afecta a la </a:t>
            </a:r>
            <a:r>
              <a:rPr lang="es"/>
              <a:t>duración</a:t>
            </a:r>
            <a:r>
              <a:rPr lang="es"/>
              <a:t> de minutos y a la cantidad de viajes.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La frecuencia de </a:t>
            </a:r>
            <a:r>
              <a:rPr lang="es"/>
              <a:t>los</a:t>
            </a:r>
            <a:r>
              <a:rPr lang="es"/>
              <a:t> recorridos y su posible inferencia en la </a:t>
            </a:r>
            <a:r>
              <a:rPr lang="es"/>
              <a:t>reposición</a:t>
            </a:r>
            <a:r>
              <a:rPr lang="es"/>
              <a:t> de stock de bicicletas.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Business Intelligence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75" y="1651925"/>
            <a:ext cx="3257550" cy="1476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14"/>
          <p:cNvCxnSpPr/>
          <p:nvPr/>
        </p:nvCxnSpPr>
        <p:spPr>
          <a:xfrm flipH="1" rot="10800000">
            <a:off x="3516900" y="2383650"/>
            <a:ext cx="1055100" cy="1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04825"/>
            <a:ext cx="4295850" cy="28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Desafíos del ejercicio            									1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4187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0" l="0" r="32065" t="0"/>
          <a:stretch/>
        </p:blipFill>
        <p:spPr>
          <a:xfrm>
            <a:off x="430450" y="1478825"/>
            <a:ext cx="1740600" cy="8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9975" y="2286163"/>
            <a:ext cx="3630125" cy="156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5"/>
          <p:cNvCxnSpPr/>
          <p:nvPr/>
        </p:nvCxnSpPr>
        <p:spPr>
          <a:xfrm flipH="1" rot="10800000">
            <a:off x="1589450" y="2879121"/>
            <a:ext cx="420000" cy="9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5"/>
          <p:cNvCxnSpPr/>
          <p:nvPr/>
        </p:nvCxnSpPr>
        <p:spPr>
          <a:xfrm>
            <a:off x="1589450" y="2491725"/>
            <a:ext cx="0" cy="420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5"/>
          <p:cNvCxnSpPr/>
          <p:nvPr/>
        </p:nvCxnSpPr>
        <p:spPr>
          <a:xfrm flipH="1" rot="10800000">
            <a:off x="5475650" y="4326921"/>
            <a:ext cx="420000" cy="9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5"/>
          <p:cNvCxnSpPr/>
          <p:nvPr/>
        </p:nvCxnSpPr>
        <p:spPr>
          <a:xfrm>
            <a:off x="5475650" y="3939525"/>
            <a:ext cx="0" cy="420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311700" y="9204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Cómo</a:t>
            </a:r>
            <a:r>
              <a:rPr lang="es"/>
              <a:t> plasmar en un </a:t>
            </a:r>
            <a:r>
              <a:rPr lang="es"/>
              <a:t>gráfico</a:t>
            </a:r>
            <a:r>
              <a:rPr lang="es"/>
              <a:t> la recurrencia de estaciones</a:t>
            </a:r>
            <a:endParaRPr/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2870" y="2122775"/>
            <a:ext cx="3038850" cy="288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Desafíos del ejercicio            									2</a:t>
            </a:r>
            <a:endParaRPr/>
          </a:p>
        </p:txBody>
      </p:sp>
      <p:cxnSp>
        <p:nvCxnSpPr>
          <p:cNvPr id="95" name="Google Shape;95;p16"/>
          <p:cNvCxnSpPr/>
          <p:nvPr/>
        </p:nvCxnSpPr>
        <p:spPr>
          <a:xfrm flipH="1" rot="10800000">
            <a:off x="3673500" y="3324471"/>
            <a:ext cx="420000" cy="9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6"/>
          <p:cNvCxnSpPr/>
          <p:nvPr/>
        </p:nvCxnSpPr>
        <p:spPr>
          <a:xfrm>
            <a:off x="3673500" y="2937075"/>
            <a:ext cx="0" cy="420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394000" y="9752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Utilización de cuartos de año para mejor visibilidad</a:t>
            </a:r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250" y="1558188"/>
            <a:ext cx="3320974" cy="202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525" y="2766379"/>
            <a:ext cx="4102776" cy="2104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3208800" y="4569025"/>
            <a:ext cx="5935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s" sz="1100"/>
              <a:t>¿Se están utilizando las bicicletas? ¿Cuál es la duración promedio de los viajes?</a:t>
            </a:r>
            <a:endParaRPr b="1" sz="1100"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00" y="133350"/>
            <a:ext cx="4131976" cy="259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3164" y="1970800"/>
            <a:ext cx="4549084" cy="259822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/>
        </p:nvSpPr>
        <p:spPr>
          <a:xfrm>
            <a:off x="71975" y="2821100"/>
            <a:ext cx="393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¿El clima afecta al uso de las bicicletas? ¿De qué manera?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Desafíos del ejercicio            									3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0724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Cómo</a:t>
            </a:r>
            <a:r>
              <a:rPr lang="es"/>
              <a:t> plasmar en un </a:t>
            </a:r>
            <a:r>
              <a:rPr lang="es"/>
              <a:t>gráfico</a:t>
            </a:r>
            <a:r>
              <a:rPr lang="es"/>
              <a:t> la recurrencia de los recorridos (origen y destino)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900" y="1606550"/>
            <a:ext cx="6197500" cy="318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920400"/>
            <a:ext cx="31194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Cálculos y grupos de datos </a:t>
            </a:r>
            <a:endParaRPr/>
          </a:p>
        </p:txBody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2083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Desafíos del ejercicio            									4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0225" y="1519863"/>
            <a:ext cx="2426489" cy="145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301" y="1637150"/>
            <a:ext cx="2538449" cy="122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2199" y="1409013"/>
            <a:ext cx="2910675" cy="167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00482" y="3359321"/>
            <a:ext cx="6111192" cy="145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920400"/>
            <a:ext cx="31194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Cálculos y grupos de datos </a:t>
            </a:r>
            <a:endParaRPr/>
          </a:p>
        </p:txBody>
      </p:sp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2083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Desafíos del ejercicio            									4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1100" y="1522600"/>
            <a:ext cx="3328150" cy="247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Desafíos del ejercicio            									5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0724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Cómo conocer a nuestros usuarios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700" y="1534625"/>
            <a:ext cx="6253922" cy="330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