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fcc0d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fcc0d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fcc0d6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fcc0d6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fcc0d6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fcc0d6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fcc0d63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0fcc0d63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fcc0d6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0fcc0d6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en IBM Watson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(pySpark + pandas)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50" y="3909900"/>
            <a:ext cx="1631450" cy="6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925" y="3823125"/>
            <a:ext cx="2575175" cy="8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7792" y="3560550"/>
            <a:ext cx="1524509" cy="13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375" y="3823125"/>
            <a:ext cx="948025" cy="9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83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Camilo Ferreira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Vanessa Gironda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Iniciales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9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20"/>
              <a:t>Trip.csv, station.csv y weather.csv, tras su carga se obtiene</a:t>
            </a:r>
            <a:endParaRPr sz="162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1022125"/>
            <a:ext cx="2028825" cy="1552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022125"/>
            <a:ext cx="2000250" cy="2028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3050" y="1022125"/>
            <a:ext cx="2771775" cy="3171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Tareas de Data Exploration y Limpieza más relevantes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Estandarizar</a:t>
            </a:r>
            <a:r>
              <a:rPr lang="es" sz="1300"/>
              <a:t> atributos fecha a formato fecha en los datos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Eliminación de registros duplicados y datos inválidos (como viajes con inicio posterior a su finalización)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Asegurar que la data no se encuentre repetida de maneras distintas (como el caso de los eventos)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Comprobar validez de datos vacíos y/o nulos (tales como eventos de clima, genero, max_gust en weather “rafaga de viento”)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Generar nuevos atributos que puedan ayudar al </a:t>
            </a:r>
            <a:r>
              <a:rPr lang="es" sz="1300"/>
              <a:t>análisis</a:t>
            </a:r>
            <a:r>
              <a:rPr lang="es" sz="1300"/>
              <a:t> y/o joins de los datos (tales como estaciones en weather o date en trips)</a:t>
            </a:r>
            <a:endParaRPr sz="1300"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300"/>
              <a:t>Aplicar el escenario y contexto del negocio a nuestra data. Como por ejemplo al momento de generar el atributo estación, éste fuera coherente a la ubicación donde funciona el negocio, o sea Seattle, USA.</a:t>
            </a:r>
            <a:endParaRPr sz="1300"/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490475" y="1152475"/>
            <a:ext cx="4341900" cy="3416400"/>
          </a:xfrm>
          <a:prstGeom prst="rect">
            <a:avLst/>
          </a:prstGeom>
          <a:effectLst>
            <a:outerShdw blurRad="57150" rotWithShape="0" algn="bl" dir="5400000" dist="19050">
              <a:srgbClr val="93C47D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/>
              <a:t>df_stations_raw.withColumn ("install_date", to_date (col("install_date"),'M/d/yyyy'))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df_weather_fechas.na.fill("Normal", ["Events"])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/>
              <a:t>df_weather_NoNAevent.withColumn('Events', regexp_replace('Events', 'Fog , Rain', 'Fog-Rain')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df_trips_fixed.select("gender").distinct().show()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df_trips_fixed.withColumn("birthyear",df_trips_fixed.birthyear.cast(IntegerType()))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/>
              <a:t>df_trips_fixed.withColumn("quarter_date",quarter("Date"))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 de </a:t>
            </a:r>
            <a:r>
              <a:rPr lang="es"/>
              <a:t>análisis</a:t>
            </a:r>
            <a:r>
              <a:rPr lang="es"/>
              <a:t> para nuestra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por ejemplo el caso de clima, creando un “KPI” llamado Good Weather Rate (“GWR”).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cual propone contabilizar cuantos días en el mes hay sin eventos, o sea dia normal. Para luego dividir este último sobre el total de días en el 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 manera intuitiva y sencilla podemos deducir lo que ha sido el mes en general en cuanto a clima. Proponiendo que éste KPI sea directamente a proporcional a lo “bueno que ha sido el clima.”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1637100"/>
          </a:xfrm>
          <a:prstGeom prst="rect">
            <a:avLst/>
          </a:prstGeom>
          <a:effectLst>
            <a:outerShdw blurRad="57150" rotWithShape="0" algn="bl" dir="5400000" dist="19050">
              <a:srgbClr val="93C47D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s" sz="989"/>
              <a:t>df_trips_weather_v2= indexed2.withColumn("IsGoodWeather", when((col("EventsIndex") == 0), 1).otherwise(0))</a:t>
            </a:r>
            <a:endParaRPr sz="9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989"/>
              <a:t>df_trips_weather_v2.groupBy(year("Date").alias("Year"),month("Date").alias("Month")).agg(cnt_cond(F.col('IsGoodWeather') &gt; 0).alias('Goodweather_QTY'),cnt_cond(F.col('IsGoodWeather') &gt;= 0).alias('Total_QTY'),round((cnt_cond(F.col('IsGoodWeather') &gt; 0)/cnt_cond(F.col('IsGoodWeather') &gt;= 0)),2).alias("GoodWeatherRate")).orderBy(year("Date"),month("Date")).show()</a:t>
            </a:r>
            <a:endParaRPr sz="989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050" y="3774563"/>
            <a:ext cx="2000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6700" y="3221975"/>
            <a:ext cx="1880725" cy="13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4625" y="2924325"/>
            <a:ext cx="1866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visualización de datos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223" y="932500"/>
            <a:ext cx="5642276" cy="41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a aplicar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65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Implementación de clusterización para mayor conocimiento de los usuarios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En base a edad y duración de minutos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En base a clima (Mean_Temp, Mean_Humidity, Mean_Visibility, Mean_Wind_Speed) y cantidad de viajes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Implementación de modelo de predicción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s"/>
              <a:t>Para obtener predicción de cantidad de viajes en base de Date, cantidad de viajes y eventos.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El análisis de clima debe ser aplicado en base a df_weather o algún otro dataframe para asegurar que no hayan fechas repetidas. De lo contrario el cálculo se puede ver afectado.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Posible indización de otros atributos en caso de ser necesario y/o querer mejorar eficiencia al momento de filtrado y/o búsqueda y/o comparación.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