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70" r:id="rId9"/>
    <p:sldId id="271" r:id="rId10"/>
    <p:sldId id="272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44" autoAdjust="0"/>
  </p:normalViewPr>
  <p:slideViewPr>
    <p:cSldViewPr>
      <p:cViewPr>
        <p:scale>
          <a:sx n="50" d="100"/>
          <a:sy n="50" d="100"/>
        </p:scale>
        <p:origin x="-22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6280-2FD9-42CA-8467-2EFEC30CC3A3}" type="datetimeFigureOut">
              <a:rPr lang="es-UY" smtClean="0"/>
              <a:t>7/12/2017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B33-D8DD-4839-8C36-056709E238A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7499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6280-2FD9-42CA-8467-2EFEC30CC3A3}" type="datetimeFigureOut">
              <a:rPr lang="es-UY" smtClean="0"/>
              <a:t>7/12/2017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B33-D8DD-4839-8C36-056709E238A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4672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6280-2FD9-42CA-8467-2EFEC30CC3A3}" type="datetimeFigureOut">
              <a:rPr lang="es-UY" smtClean="0"/>
              <a:t>7/12/2017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B33-D8DD-4839-8C36-056709E238A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46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6280-2FD9-42CA-8467-2EFEC30CC3A3}" type="datetimeFigureOut">
              <a:rPr lang="es-UY" smtClean="0"/>
              <a:t>7/12/2017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B33-D8DD-4839-8C36-056709E238A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2740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6280-2FD9-42CA-8467-2EFEC30CC3A3}" type="datetimeFigureOut">
              <a:rPr lang="es-UY" smtClean="0"/>
              <a:t>7/12/2017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B33-D8DD-4839-8C36-056709E238A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4388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6280-2FD9-42CA-8467-2EFEC30CC3A3}" type="datetimeFigureOut">
              <a:rPr lang="es-UY" smtClean="0"/>
              <a:t>7/12/2017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B33-D8DD-4839-8C36-056709E238A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2963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6280-2FD9-42CA-8467-2EFEC30CC3A3}" type="datetimeFigureOut">
              <a:rPr lang="es-UY" smtClean="0"/>
              <a:t>7/12/2017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B33-D8DD-4839-8C36-056709E238A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7217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6280-2FD9-42CA-8467-2EFEC30CC3A3}" type="datetimeFigureOut">
              <a:rPr lang="es-UY" smtClean="0"/>
              <a:t>7/12/2017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B33-D8DD-4839-8C36-056709E238A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4199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6280-2FD9-42CA-8467-2EFEC30CC3A3}" type="datetimeFigureOut">
              <a:rPr lang="es-UY" smtClean="0"/>
              <a:t>7/12/2017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B33-D8DD-4839-8C36-056709E238A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6825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6280-2FD9-42CA-8467-2EFEC30CC3A3}" type="datetimeFigureOut">
              <a:rPr lang="es-UY" smtClean="0"/>
              <a:t>7/12/2017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B33-D8DD-4839-8C36-056709E238A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9847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6280-2FD9-42CA-8467-2EFEC30CC3A3}" type="datetimeFigureOut">
              <a:rPr lang="es-UY" smtClean="0"/>
              <a:t>7/12/2017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B33-D8DD-4839-8C36-056709E238A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6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6280-2FD9-42CA-8467-2EFEC30CC3A3}" type="datetimeFigureOut">
              <a:rPr lang="es-UY" smtClean="0"/>
              <a:t>7/12/2017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9B33-D8DD-4839-8C36-056709E238A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4881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oel\Desktop\caps\Presentacion-v07122017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80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funciones\Screenshot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8640"/>
            <a:ext cx="9111967" cy="652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Noel\Desktop\caps\Presentacion-v07122017_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998"/>
            <a:ext cx="9185168" cy="688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Noel\Desktop\caps\Presentacion-v07122017_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3" y="0"/>
            <a:ext cx="9146654" cy="68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8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Noel\Desktop\caps\Presentacion-v07122017_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3999" cy="685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2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Noel\Desktop\caps\Presentacion-v07122017_0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44" y="0"/>
            <a:ext cx="9163843" cy="687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8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Noel\Desktop\caps\Presentacion-v07122017_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67908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9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C:\Users\Noel\Desktop\caps\Presentacion-v07122017_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" y="-27806"/>
            <a:ext cx="9179581" cy="688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1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oel\Desktop\caps\Presentacion-v07122017_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9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oel\Desktop\caps\Presentacion-v07122017_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oel\Desktop\caps\Presentacion-v07122017_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8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Noel\Desktop\caps\Presentacion-v07122017_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0" y="5358"/>
            <a:ext cx="9135370" cy="685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7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funciones\Screenshot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-39880"/>
            <a:ext cx="7884368" cy="689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0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funciones\Screenshot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948"/>
            <a:ext cx="84378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funciones\Screenshot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-18409"/>
            <a:ext cx="6516216" cy="687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96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funciones\Screenshot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14" y="476672"/>
            <a:ext cx="9219918" cy="580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055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Presentación en pantalla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Noel</dc:creator>
  <cp:lastModifiedBy>Noel</cp:lastModifiedBy>
  <cp:revision>2</cp:revision>
  <dcterms:created xsi:type="dcterms:W3CDTF">2017-12-07T03:37:19Z</dcterms:created>
  <dcterms:modified xsi:type="dcterms:W3CDTF">2017-12-08T00:06:16Z</dcterms:modified>
</cp:coreProperties>
</file>