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5" d="100"/>
          <a:sy n="75" d="100"/>
        </p:scale>
        <p:origin x="5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3355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3176111"/>
            <a:ext cx="6111597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App de Emergência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4342567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Um aplicativo que aciona automaticamente a polícia em casos de emergência.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394466"/>
            <a:ext cx="614124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Descrição do Aplicativo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644265"/>
            <a:ext cx="274998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Botão de Emergência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213622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interface do usuário tem um botão grande e claro para acionar ajuda imediatamente.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64426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Localização GPS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213622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 aplicativo rastreia a localização do usuário e a envia automaticamente para a polícia.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644265"/>
            <a:ext cx="301859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Contato de Emergência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213622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 app notifica contatos predefinidos sobre a situação e a localização do usuário.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616518"/>
            <a:ext cx="796528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Funcionalidades do Aplicativo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755231"/>
            <a:ext cx="444341" cy="44434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421743"/>
            <a:ext cx="38252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Mapeamento em Tempo Real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902160"/>
            <a:ext cx="511052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polícia pode rastrear a localização exata do usuário em tempo real.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768" y="3755231"/>
            <a:ext cx="444341" cy="44434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481768" y="4421743"/>
            <a:ext cx="31571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Contatos de Emergência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7481768" y="4902160"/>
            <a:ext cx="511063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Capacidade de contatar familiares ou amigos em caso de urgência.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758434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Benefícios do Aplicativo para Casos de Emergência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480435"/>
            <a:ext cx="3518059" cy="88868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260163" y="470237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Rápido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0163" y="5182791"/>
            <a:ext cx="307371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Maior rapidez no pedido de ajuda em comparação com métodos tradicionais.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052" y="3480435"/>
            <a:ext cx="3518178" cy="88868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778222" y="470237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Eficiente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778222" y="5182791"/>
            <a:ext cx="307383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Aumenta as chances de uma resposta rápida e precisa das autoridades.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4229" y="3480435"/>
            <a:ext cx="3518178" cy="888682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70237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Seguro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182791"/>
            <a:ext cx="307383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Proporciona uma sensação de segurança adicional em situações críticas.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427803"/>
            <a:ext cx="700635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Casos de Uso do Aplicativo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455432"/>
            <a:ext cx="3370064" cy="2346365"/>
          </a:xfrm>
          <a:prstGeom prst="roundRect">
            <a:avLst>
              <a:gd name="adj" fmla="val 5682"/>
            </a:avLst>
          </a:prstGeom>
          <a:solidFill>
            <a:srgbClr val="DEE7F7"/>
          </a:solidFill>
          <a:ln/>
        </p:spPr>
      </p:sp>
      <p:sp>
        <p:nvSpPr>
          <p:cNvPr id="6" name="Text 4"/>
          <p:cNvSpPr/>
          <p:nvPr/>
        </p:nvSpPr>
        <p:spPr>
          <a:xfrm>
            <a:off x="2260163" y="3677603"/>
            <a:ext cx="292572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Caminhadas Noturnas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0163" y="4505206"/>
            <a:ext cx="292572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Situações de risco em locais pouco iluminados ou isolados.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630228" y="3455432"/>
            <a:ext cx="3370064" cy="2346365"/>
          </a:xfrm>
          <a:prstGeom prst="roundRect">
            <a:avLst>
              <a:gd name="adj" fmla="val 5682"/>
            </a:avLst>
          </a:prstGeom>
          <a:solidFill>
            <a:srgbClr val="DEE7F7"/>
          </a:solidFill>
          <a:ln/>
        </p:spPr>
      </p:sp>
      <p:sp>
        <p:nvSpPr>
          <p:cNvPr id="9" name="Text 7"/>
          <p:cNvSpPr/>
          <p:nvPr/>
        </p:nvSpPr>
        <p:spPr>
          <a:xfrm>
            <a:off x="5852398" y="3677603"/>
            <a:ext cx="288571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Emergências Médicas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852398" y="4158020"/>
            <a:ext cx="292572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Solicitar ajuda prontamente em casos de emergência médica.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222462" y="3455432"/>
            <a:ext cx="3370064" cy="2346365"/>
          </a:xfrm>
          <a:prstGeom prst="roundRect">
            <a:avLst>
              <a:gd name="adj" fmla="val 5682"/>
            </a:avLst>
          </a:prstGeom>
          <a:solidFill>
            <a:srgbClr val="DEE7F7"/>
          </a:solidFill>
          <a:ln/>
        </p:spPr>
      </p:sp>
      <p:sp>
        <p:nvSpPr>
          <p:cNvPr id="12" name="Text 10"/>
          <p:cNvSpPr/>
          <p:nvPr/>
        </p:nvSpPr>
        <p:spPr>
          <a:xfrm>
            <a:off x="9444633" y="3677603"/>
            <a:ext cx="235636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Assaltos e Roubos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444633" y="4158020"/>
            <a:ext cx="292572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Acionar a polícia imediatamente em casos de ameaça à segurança pessoal.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</Words>
  <Application>Microsoft Office PowerPoint</Application>
  <PresentationFormat>Personalizar</PresentationFormat>
  <Paragraphs>33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Roboto</vt:lpstr>
      <vt:lpstr>Roboto Slab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lenovo</cp:lastModifiedBy>
  <cp:revision>2</cp:revision>
  <dcterms:created xsi:type="dcterms:W3CDTF">2024-02-15T23:38:57Z</dcterms:created>
  <dcterms:modified xsi:type="dcterms:W3CDTF">2024-02-15T23:39:47Z</dcterms:modified>
</cp:coreProperties>
</file>