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347" r:id="rId5"/>
    <p:sldId id="356" r:id="rId6"/>
    <p:sldId id="352" r:id="rId7"/>
    <p:sldId id="302" r:id="rId8"/>
    <p:sldId id="361" r:id="rId9"/>
    <p:sldId id="366" r:id="rId10"/>
    <p:sldId id="358" r:id="rId11"/>
    <p:sldId id="359" r:id="rId12"/>
    <p:sldId id="268" r:id="rId13"/>
    <p:sldId id="362" r:id="rId14"/>
    <p:sldId id="363" r:id="rId15"/>
    <p:sldId id="365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CFF"/>
    <a:srgbClr val="FFFFFF"/>
    <a:srgbClr val="000000"/>
    <a:srgbClr val="00EB81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E8F4B-B15B-4295-902B-DA2CB9D0A464}" v="31" dt="2022-03-03T23:21:17.827"/>
    <p1510:client id="{7C396384-E7D3-436B-9136-1EA6AA63769F}" v="3" dt="2022-03-04T11:13:51.875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18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nstein, Monique" userId="18d8e6fa-0552-489a-9873-eb988afc90b3" providerId="ADAL" clId="{34DE8F4B-B15B-4295-902B-DA2CB9D0A464}"/>
    <pc:docChg chg="undo custSel addSld delSld modSld delSection modSection">
      <pc:chgData name="Grinstein, Monique" userId="18d8e6fa-0552-489a-9873-eb988afc90b3" providerId="ADAL" clId="{34DE8F4B-B15B-4295-902B-DA2CB9D0A464}" dt="2022-03-03T23:48:14.771" v="589" actId="1037"/>
      <pc:docMkLst>
        <pc:docMk/>
      </pc:docMkLst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671372882" sldId="266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772626647" sldId="270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99014003" sldId="271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3377828116" sldId="272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097598592" sldId="296"/>
        </pc:sldMkLst>
      </pc:sldChg>
      <pc:sldChg chg="addSp delSp modSp mod">
        <pc:chgData name="Grinstein, Monique" userId="18d8e6fa-0552-489a-9873-eb988afc90b3" providerId="ADAL" clId="{34DE8F4B-B15B-4295-902B-DA2CB9D0A464}" dt="2022-03-03T20:12:52.590" v="479" actId="207"/>
        <pc:sldMkLst>
          <pc:docMk/>
          <pc:sldMk cId="1279592622" sldId="302"/>
        </pc:sldMkLst>
        <pc:spChg chg="mod">
          <ac:chgData name="Grinstein, Monique" userId="18d8e6fa-0552-489a-9873-eb988afc90b3" providerId="ADAL" clId="{34DE8F4B-B15B-4295-902B-DA2CB9D0A464}" dt="2022-03-03T20:12:52.590" v="479" actId="207"/>
          <ac:spMkLst>
            <pc:docMk/>
            <pc:sldMk cId="1279592622" sldId="302"/>
            <ac:spMk id="3" creationId="{C83594B6-5347-4FFF-9E9C-CD62B1E6319D}"/>
          </ac:spMkLst>
        </pc:spChg>
        <pc:spChg chg="mod">
          <ac:chgData name="Grinstein, Monique" userId="18d8e6fa-0552-489a-9873-eb988afc90b3" providerId="ADAL" clId="{34DE8F4B-B15B-4295-902B-DA2CB9D0A464}" dt="2022-03-03T20:10:29.850" v="464" actId="1076"/>
          <ac:spMkLst>
            <pc:docMk/>
            <pc:sldMk cId="1279592622" sldId="302"/>
            <ac:spMk id="4" creationId="{9B2FC16E-6F89-4FD3-83CD-58FAD613ED38}"/>
          </ac:spMkLst>
        </pc:spChg>
        <pc:spChg chg="mod">
          <ac:chgData name="Grinstein, Monique" userId="18d8e6fa-0552-489a-9873-eb988afc90b3" providerId="ADAL" clId="{34DE8F4B-B15B-4295-902B-DA2CB9D0A464}" dt="2022-03-03T20:11:09.895" v="474" actId="20577"/>
          <ac:spMkLst>
            <pc:docMk/>
            <pc:sldMk cId="1279592622" sldId="302"/>
            <ac:spMk id="12" creationId="{15185E6D-3EE3-46EA-A8E0-50E0BD1C7810}"/>
          </ac:spMkLst>
        </pc:spChg>
        <pc:picChg chg="add del">
          <ac:chgData name="Grinstein, Monique" userId="18d8e6fa-0552-489a-9873-eb988afc90b3" providerId="ADAL" clId="{34DE8F4B-B15B-4295-902B-DA2CB9D0A464}" dt="2022-03-03T19:47:39.298" v="77" actId="478"/>
          <ac:picMkLst>
            <pc:docMk/>
            <pc:sldMk cId="1279592622" sldId="302"/>
            <ac:picMk id="7" creationId="{1A7780D8-8BE3-4B8D-A69B-C2E2EABBA0C5}"/>
          </ac:picMkLst>
        </pc:picChg>
        <pc:picChg chg="add del mod">
          <ac:chgData name="Grinstein, Monique" userId="18d8e6fa-0552-489a-9873-eb988afc90b3" providerId="ADAL" clId="{34DE8F4B-B15B-4295-902B-DA2CB9D0A464}" dt="2022-03-03T19:49:25.210" v="84" actId="478"/>
          <ac:picMkLst>
            <pc:docMk/>
            <pc:sldMk cId="1279592622" sldId="302"/>
            <ac:picMk id="9" creationId="{329F0019-0FF8-4F11-B9A0-A58A5B60AEDD}"/>
          </ac:picMkLst>
        </pc:picChg>
        <pc:picChg chg="mod">
          <ac:chgData name="Grinstein, Monique" userId="18d8e6fa-0552-489a-9873-eb988afc90b3" providerId="ADAL" clId="{34DE8F4B-B15B-4295-902B-DA2CB9D0A464}" dt="2022-03-03T19:47:24.990" v="75" actId="1076"/>
          <ac:picMkLst>
            <pc:docMk/>
            <pc:sldMk cId="1279592622" sldId="302"/>
            <ac:picMk id="10" creationId="{5C2ADC61-A9C9-4691-8FFA-7FD6455DDD83}"/>
          </ac:picMkLst>
        </pc:picChg>
        <pc:cxnChg chg="mod">
          <ac:chgData name="Grinstein, Monique" userId="18d8e6fa-0552-489a-9873-eb988afc90b3" providerId="ADAL" clId="{34DE8F4B-B15B-4295-902B-DA2CB9D0A464}" dt="2022-03-03T20:10:46.622" v="472" actId="1036"/>
          <ac:cxnSpMkLst>
            <pc:docMk/>
            <pc:sldMk cId="1279592622" sldId="302"/>
            <ac:cxnSpMk id="14" creationId="{EF2E11B9-1388-40C6-AF2E-36E5A2DEA8C1}"/>
          </ac:cxnSpMkLst>
        </pc:cxnChg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356418907" sldId="318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988469291" sldId="332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479889416" sldId="335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4179157669" sldId="338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844887222" sldId="340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019583079" sldId="341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745993776" sldId="342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099148912" sldId="343"/>
        </pc:sldMkLst>
      </pc:sldChg>
      <pc:sldChg chg="modSp mod">
        <pc:chgData name="Grinstein, Monique" userId="18d8e6fa-0552-489a-9873-eb988afc90b3" providerId="ADAL" clId="{34DE8F4B-B15B-4295-902B-DA2CB9D0A464}" dt="2022-03-03T17:34:48.848" v="42" actId="20577"/>
        <pc:sldMkLst>
          <pc:docMk/>
          <pc:sldMk cId="1505101496" sldId="347"/>
        </pc:sldMkLst>
        <pc:spChg chg="mod">
          <ac:chgData name="Grinstein, Monique" userId="18d8e6fa-0552-489a-9873-eb988afc90b3" providerId="ADAL" clId="{34DE8F4B-B15B-4295-902B-DA2CB9D0A464}" dt="2022-03-03T17:34:48.848" v="42" actId="20577"/>
          <ac:spMkLst>
            <pc:docMk/>
            <pc:sldMk cId="1505101496" sldId="347"/>
            <ac:spMk id="3" creationId="{264FEDAC-AC65-47D3-8179-1AFB0C826818}"/>
          </ac:spMkLst>
        </pc:spChg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332959331" sldId="350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3702307299" sldId="353"/>
        </pc:sldMkLst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705700560" sldId="354"/>
        </pc:sldMkLst>
      </pc:sldChg>
      <pc:sldChg chg="modSp del mod">
        <pc:chgData name="Grinstein, Monique" userId="18d8e6fa-0552-489a-9873-eb988afc90b3" providerId="ADAL" clId="{34DE8F4B-B15B-4295-902B-DA2CB9D0A464}" dt="2022-03-03T20:12:04.090" v="475" actId="47"/>
        <pc:sldMkLst>
          <pc:docMk/>
          <pc:sldMk cId="3796588040" sldId="355"/>
        </pc:sldMkLst>
        <pc:spChg chg="mod">
          <ac:chgData name="Grinstein, Monique" userId="18d8e6fa-0552-489a-9873-eb988afc90b3" providerId="ADAL" clId="{34DE8F4B-B15B-4295-902B-DA2CB9D0A464}" dt="2022-03-03T17:35:13.120" v="74" actId="20577"/>
          <ac:spMkLst>
            <pc:docMk/>
            <pc:sldMk cId="3796588040" sldId="355"/>
            <ac:spMk id="2" creationId="{EC9235D3-C132-4720-8A28-BCF016E5E311}"/>
          </ac:spMkLst>
        </pc:spChg>
      </pc:sldChg>
      <pc:sldChg chg="modSp mod">
        <pc:chgData name="Grinstein, Monique" userId="18d8e6fa-0552-489a-9873-eb988afc90b3" providerId="ADAL" clId="{34DE8F4B-B15B-4295-902B-DA2CB9D0A464}" dt="2022-03-03T23:21:18.544" v="573" actId="20577"/>
        <pc:sldMkLst>
          <pc:docMk/>
          <pc:sldMk cId="2147760746" sldId="356"/>
        </pc:sldMkLst>
        <pc:graphicFrameChg chg="mod modGraphic">
          <ac:chgData name="Grinstein, Monique" userId="18d8e6fa-0552-489a-9873-eb988afc90b3" providerId="ADAL" clId="{34DE8F4B-B15B-4295-902B-DA2CB9D0A464}" dt="2022-03-03T23:21:18.544" v="573" actId="20577"/>
          <ac:graphicFrameMkLst>
            <pc:docMk/>
            <pc:sldMk cId="2147760746" sldId="356"/>
            <ac:graphicFrameMk id="12" creationId="{2D83D13C-39CF-4128-9366-97DEF49E785D}"/>
          </ac:graphicFrameMkLst>
        </pc:graphicFrameChg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066767922" sldId="357"/>
        </pc:sldMkLst>
      </pc:sldChg>
      <pc:sldChg chg="modSp mod">
        <pc:chgData name="Grinstein, Monique" userId="18d8e6fa-0552-489a-9873-eb988afc90b3" providerId="ADAL" clId="{34DE8F4B-B15B-4295-902B-DA2CB9D0A464}" dt="2022-03-03T20:12:58.567" v="480" actId="207"/>
        <pc:sldMkLst>
          <pc:docMk/>
          <pc:sldMk cId="3499915092" sldId="358"/>
        </pc:sldMkLst>
        <pc:spChg chg="mod">
          <ac:chgData name="Grinstein, Monique" userId="18d8e6fa-0552-489a-9873-eb988afc90b3" providerId="ADAL" clId="{34DE8F4B-B15B-4295-902B-DA2CB9D0A464}" dt="2022-03-03T20:12:58.567" v="480" actId="207"/>
          <ac:spMkLst>
            <pc:docMk/>
            <pc:sldMk cId="3499915092" sldId="358"/>
            <ac:spMk id="3" creationId="{C83594B6-5347-4FFF-9E9C-CD62B1E6319D}"/>
          </ac:spMkLst>
        </pc:spChg>
      </pc:sldChg>
      <pc:sldChg chg="addSp delSp modSp mod modClrScheme chgLayout">
        <pc:chgData name="Grinstein, Monique" userId="18d8e6fa-0552-489a-9873-eb988afc90b3" providerId="ADAL" clId="{34DE8F4B-B15B-4295-902B-DA2CB9D0A464}" dt="2022-03-03T23:48:14.771" v="589" actId="1037"/>
        <pc:sldMkLst>
          <pc:docMk/>
          <pc:sldMk cId="526903243" sldId="359"/>
        </pc:sldMkLst>
        <pc:spChg chg="mod">
          <ac:chgData name="Grinstein, Monique" userId="18d8e6fa-0552-489a-9873-eb988afc90b3" providerId="ADAL" clId="{34DE8F4B-B15B-4295-902B-DA2CB9D0A464}" dt="2022-03-03T23:24:46.683" v="582" actId="1076"/>
          <ac:spMkLst>
            <pc:docMk/>
            <pc:sldMk cId="526903243" sldId="359"/>
            <ac:spMk id="2" creationId="{0938A4E0-63A1-4567-B6F2-13D91D4BDB14}"/>
          </ac:spMkLst>
        </pc:spChg>
        <pc:spChg chg="mod">
          <ac:chgData name="Grinstein, Monique" userId="18d8e6fa-0552-489a-9873-eb988afc90b3" providerId="ADAL" clId="{34DE8F4B-B15B-4295-902B-DA2CB9D0A464}" dt="2022-03-03T21:48:23.145" v="560" actId="26606"/>
          <ac:spMkLst>
            <pc:docMk/>
            <pc:sldMk cId="526903243" sldId="359"/>
            <ac:spMk id="5" creationId="{B5E4A0FD-8646-4C56-B5DE-AA8890691A82}"/>
          </ac:spMkLst>
        </pc:spChg>
        <pc:spChg chg="mod">
          <ac:chgData name="Grinstein, Monique" userId="18d8e6fa-0552-489a-9873-eb988afc90b3" providerId="ADAL" clId="{34DE8F4B-B15B-4295-902B-DA2CB9D0A464}" dt="2022-03-03T21:48:23.145" v="560" actId="26606"/>
          <ac:spMkLst>
            <pc:docMk/>
            <pc:sldMk cId="526903243" sldId="359"/>
            <ac:spMk id="6" creationId="{D2D55B86-5413-41E1-B92A-FA9387F4171C}"/>
          </ac:spMkLst>
        </pc:spChg>
        <pc:spChg chg="add mod">
          <ac:chgData name="Grinstein, Monique" userId="18d8e6fa-0552-489a-9873-eb988afc90b3" providerId="ADAL" clId="{34DE8F4B-B15B-4295-902B-DA2CB9D0A464}" dt="2022-03-03T23:48:14.771" v="589" actId="1037"/>
          <ac:spMkLst>
            <pc:docMk/>
            <pc:sldMk cId="526903243" sldId="359"/>
            <ac:spMk id="7" creationId="{2DC48BF8-448B-4E67-9094-6D9BCC132631}"/>
          </ac:spMkLst>
        </pc:spChg>
        <pc:picChg chg="add del mod ord">
          <ac:chgData name="Grinstein, Monique" userId="18d8e6fa-0552-489a-9873-eb988afc90b3" providerId="ADAL" clId="{34DE8F4B-B15B-4295-902B-DA2CB9D0A464}" dt="2022-03-03T23:24:19.930" v="574" actId="478"/>
          <ac:picMkLst>
            <pc:docMk/>
            <pc:sldMk cId="526903243" sldId="359"/>
            <ac:picMk id="4" creationId="{9ADA62A2-8614-4438-9CB7-8DBA50D3403C}"/>
          </ac:picMkLst>
        </pc:picChg>
        <pc:picChg chg="add mod ord">
          <ac:chgData name="Grinstein, Monique" userId="18d8e6fa-0552-489a-9873-eb988afc90b3" providerId="ADAL" clId="{34DE8F4B-B15B-4295-902B-DA2CB9D0A464}" dt="2022-03-03T23:48:04.383" v="585" actId="14826"/>
          <ac:picMkLst>
            <pc:docMk/>
            <pc:sldMk cId="526903243" sldId="359"/>
            <ac:picMk id="8" creationId="{7E100793-0A84-4EEE-B6E9-0BF2A905AD25}"/>
          </ac:picMkLst>
        </pc:picChg>
        <pc:picChg chg="del">
          <ac:chgData name="Grinstein, Monique" userId="18d8e6fa-0552-489a-9873-eb988afc90b3" providerId="ADAL" clId="{34DE8F4B-B15B-4295-902B-DA2CB9D0A464}" dt="2022-03-03T21:48:15.572" v="557" actId="478"/>
          <ac:picMkLst>
            <pc:docMk/>
            <pc:sldMk cId="526903243" sldId="359"/>
            <ac:picMk id="16" creationId="{17B5ACB4-F7F3-45D0-8190-29428475E165}"/>
          </ac:picMkLst>
        </pc:picChg>
      </pc:sldChg>
      <pc:sldChg chg="del">
        <pc:chgData name="Grinstein, Monique" userId="18d8e6fa-0552-489a-9873-eb988afc90b3" providerId="ADAL" clId="{34DE8F4B-B15B-4295-902B-DA2CB9D0A464}" dt="2022-03-03T20:24:18.388" v="481" actId="47"/>
        <pc:sldMkLst>
          <pc:docMk/>
          <pc:sldMk cId="1877384982" sldId="360"/>
        </pc:sldMkLst>
      </pc:sldChg>
      <pc:sldChg chg="addSp delSp modSp add mod modClrScheme chgLayout">
        <pc:chgData name="Grinstein, Monique" userId="18d8e6fa-0552-489a-9873-eb988afc90b3" providerId="ADAL" clId="{34DE8F4B-B15B-4295-902B-DA2CB9D0A464}" dt="2022-03-03T20:02:33.382" v="384" actId="20577"/>
        <pc:sldMkLst>
          <pc:docMk/>
          <pc:sldMk cId="1232103058" sldId="361"/>
        </pc:sldMkLst>
        <pc:spChg chg="add del mod ord">
          <ac:chgData name="Grinstein, Monique" userId="18d8e6fa-0552-489a-9873-eb988afc90b3" providerId="ADAL" clId="{34DE8F4B-B15B-4295-902B-DA2CB9D0A464}" dt="2022-03-03T19:50:23.490" v="90" actId="700"/>
          <ac:spMkLst>
            <pc:docMk/>
            <pc:sldMk cId="1232103058" sldId="361"/>
            <ac:spMk id="2" creationId="{3047296E-0A1B-4705-B240-6D083E62EA16}"/>
          </ac:spMkLst>
        </pc:spChg>
        <pc:spChg chg="del mod ord">
          <ac:chgData name="Grinstein, Monique" userId="18d8e6fa-0552-489a-9873-eb988afc90b3" providerId="ADAL" clId="{34DE8F4B-B15B-4295-902B-DA2CB9D0A464}" dt="2022-03-03T19:50:31.226" v="93" actId="478"/>
          <ac:spMkLst>
            <pc:docMk/>
            <pc:sldMk cId="1232103058" sldId="361"/>
            <ac:spMk id="3" creationId="{C83594B6-5347-4FFF-9E9C-CD62B1E6319D}"/>
          </ac:spMkLst>
        </pc:spChg>
        <pc:spChg chg="del mod ord">
          <ac:chgData name="Grinstein, Monique" userId="18d8e6fa-0552-489a-9873-eb988afc90b3" providerId="ADAL" clId="{34DE8F4B-B15B-4295-902B-DA2CB9D0A464}" dt="2022-03-03T19:50:51.023" v="98" actId="478"/>
          <ac:spMkLst>
            <pc:docMk/>
            <pc:sldMk cId="1232103058" sldId="361"/>
            <ac:spMk id="4" creationId="{9B2FC16E-6F89-4FD3-83CD-58FAD613ED38}"/>
          </ac:spMkLst>
        </pc:spChg>
        <pc:spChg chg="mod ord">
          <ac:chgData name="Grinstein, Monique" userId="18d8e6fa-0552-489a-9873-eb988afc90b3" providerId="ADAL" clId="{34DE8F4B-B15B-4295-902B-DA2CB9D0A464}" dt="2022-03-03T19:56:27.562" v="166" actId="26606"/>
          <ac:spMkLst>
            <pc:docMk/>
            <pc:sldMk cId="1232103058" sldId="361"/>
            <ac:spMk id="5" creationId="{50AA86E1-0071-4E8C-91E1-1A323FD0D2C7}"/>
          </ac:spMkLst>
        </pc:spChg>
        <pc:spChg chg="mod ord">
          <ac:chgData name="Grinstein, Monique" userId="18d8e6fa-0552-489a-9873-eb988afc90b3" providerId="ADAL" clId="{34DE8F4B-B15B-4295-902B-DA2CB9D0A464}" dt="2022-03-03T19:56:27.562" v="166" actId="26606"/>
          <ac:spMkLst>
            <pc:docMk/>
            <pc:sldMk cId="1232103058" sldId="361"/>
            <ac:spMk id="6" creationId="{09D88350-F0D7-4BD8-9351-DF0243102390}"/>
          </ac:spMkLst>
        </pc:spChg>
        <pc:spChg chg="add del mod ord">
          <ac:chgData name="Grinstein, Monique" userId="18d8e6fa-0552-489a-9873-eb988afc90b3" providerId="ADAL" clId="{34DE8F4B-B15B-4295-902B-DA2CB9D0A464}" dt="2022-03-03T19:50:49.461" v="97" actId="478"/>
          <ac:spMkLst>
            <pc:docMk/>
            <pc:sldMk cId="1232103058" sldId="361"/>
            <ac:spMk id="7" creationId="{D8C8D4F7-15D9-4D25-8B9E-3F977AEF44C3}"/>
          </ac:spMkLst>
        </pc:spChg>
        <pc:spChg chg="del">
          <ac:chgData name="Grinstein, Monique" userId="18d8e6fa-0552-489a-9873-eb988afc90b3" providerId="ADAL" clId="{34DE8F4B-B15B-4295-902B-DA2CB9D0A464}" dt="2022-03-03T19:50:44.149" v="95" actId="478"/>
          <ac:spMkLst>
            <pc:docMk/>
            <pc:sldMk cId="1232103058" sldId="361"/>
            <ac:spMk id="12" creationId="{15185E6D-3EE3-46EA-A8E0-50E0BD1C7810}"/>
          </ac:spMkLst>
        </pc:spChg>
        <pc:spChg chg="add mod ord">
          <ac:chgData name="Grinstein, Monique" userId="18d8e6fa-0552-489a-9873-eb988afc90b3" providerId="ADAL" clId="{34DE8F4B-B15B-4295-902B-DA2CB9D0A464}" dt="2022-03-03T20:02:24.874" v="380" actId="1076"/>
          <ac:spMkLst>
            <pc:docMk/>
            <pc:sldMk cId="1232103058" sldId="361"/>
            <ac:spMk id="17" creationId="{8CB25B6E-02F3-4455-A54D-82E739B2272A}"/>
          </ac:spMkLst>
        </pc:spChg>
        <pc:spChg chg="add mod">
          <ac:chgData name="Grinstein, Monique" userId="18d8e6fa-0552-489a-9873-eb988afc90b3" providerId="ADAL" clId="{34DE8F4B-B15B-4295-902B-DA2CB9D0A464}" dt="2022-03-03T20:02:33.382" v="384" actId="20577"/>
          <ac:spMkLst>
            <pc:docMk/>
            <pc:sldMk cId="1232103058" sldId="361"/>
            <ac:spMk id="20" creationId="{FDE38A27-450B-4E4F-A226-2602936B190B}"/>
          </ac:spMkLst>
        </pc:spChg>
        <pc:spChg chg="add del mod">
          <ac:chgData name="Grinstein, Monique" userId="18d8e6fa-0552-489a-9873-eb988afc90b3" providerId="ADAL" clId="{34DE8F4B-B15B-4295-902B-DA2CB9D0A464}" dt="2022-03-03T19:56:33.194" v="168" actId="478"/>
          <ac:spMkLst>
            <pc:docMk/>
            <pc:sldMk cId="1232103058" sldId="361"/>
            <ac:spMk id="24" creationId="{3D9C2B8D-73BC-403F-B378-875F96F14792}"/>
          </ac:spMkLst>
        </pc:spChg>
        <pc:spChg chg="add del mod">
          <ac:chgData name="Grinstein, Monique" userId="18d8e6fa-0552-489a-9873-eb988afc90b3" providerId="ADAL" clId="{34DE8F4B-B15B-4295-902B-DA2CB9D0A464}" dt="2022-03-03T19:56:37.515" v="169" actId="478"/>
          <ac:spMkLst>
            <pc:docMk/>
            <pc:sldMk cId="1232103058" sldId="361"/>
            <ac:spMk id="26" creationId="{FF42B111-1AAA-423D-9958-B44355F46B6D}"/>
          </ac:spMkLst>
        </pc:spChg>
        <pc:spChg chg="add mod">
          <ac:chgData name="Grinstein, Monique" userId="18d8e6fa-0552-489a-9873-eb988afc90b3" providerId="ADAL" clId="{34DE8F4B-B15B-4295-902B-DA2CB9D0A464}" dt="2022-03-03T20:02:23.642" v="379" actId="1076"/>
          <ac:spMkLst>
            <pc:docMk/>
            <pc:sldMk cId="1232103058" sldId="361"/>
            <ac:spMk id="27" creationId="{4705368C-3185-4A40-966A-6F9FC39C98B4}"/>
          </ac:spMkLst>
        </pc:spChg>
        <pc:spChg chg="add del mod">
          <ac:chgData name="Grinstein, Monique" userId="18d8e6fa-0552-489a-9873-eb988afc90b3" providerId="ADAL" clId="{34DE8F4B-B15B-4295-902B-DA2CB9D0A464}" dt="2022-03-03T19:56:37.515" v="169" actId="478"/>
          <ac:spMkLst>
            <pc:docMk/>
            <pc:sldMk cId="1232103058" sldId="361"/>
            <ac:spMk id="28" creationId="{8D2062D5-9611-45D8-8C6D-5ABC4DB23564}"/>
          </ac:spMkLst>
        </pc:spChg>
        <pc:spChg chg="add del mod">
          <ac:chgData name="Grinstein, Monique" userId="18d8e6fa-0552-489a-9873-eb988afc90b3" providerId="ADAL" clId="{34DE8F4B-B15B-4295-902B-DA2CB9D0A464}" dt="2022-03-03T19:56:37.515" v="169" actId="478"/>
          <ac:spMkLst>
            <pc:docMk/>
            <pc:sldMk cId="1232103058" sldId="361"/>
            <ac:spMk id="30" creationId="{505A8FB8-7B78-45F3-AE3D-A53F18E8FCD7}"/>
          </ac:spMkLst>
        </pc:spChg>
        <pc:spChg chg="add del mod">
          <ac:chgData name="Grinstein, Monique" userId="18d8e6fa-0552-489a-9873-eb988afc90b3" providerId="ADAL" clId="{34DE8F4B-B15B-4295-902B-DA2CB9D0A464}" dt="2022-03-03T19:56:37.515" v="169" actId="478"/>
          <ac:spMkLst>
            <pc:docMk/>
            <pc:sldMk cId="1232103058" sldId="361"/>
            <ac:spMk id="32" creationId="{0412DEFB-5D93-49D9-B929-62AAA8A21681}"/>
          </ac:spMkLst>
        </pc:spChg>
        <pc:picChg chg="add del mod">
          <ac:chgData name="Grinstein, Monique" userId="18d8e6fa-0552-489a-9873-eb988afc90b3" providerId="ADAL" clId="{34DE8F4B-B15B-4295-902B-DA2CB9D0A464}" dt="2022-03-03T19:52:15.468" v="107" actId="478"/>
          <ac:picMkLst>
            <pc:docMk/>
            <pc:sldMk cId="1232103058" sldId="361"/>
            <ac:picMk id="9" creationId="{E6F018B5-6412-4CA8-A163-DEB73E549753}"/>
          </ac:picMkLst>
        </pc:picChg>
        <pc:picChg chg="del">
          <ac:chgData name="Grinstein, Monique" userId="18d8e6fa-0552-489a-9873-eb988afc90b3" providerId="ADAL" clId="{34DE8F4B-B15B-4295-902B-DA2CB9D0A464}" dt="2022-03-03T19:50:47.040" v="96" actId="478"/>
          <ac:picMkLst>
            <pc:docMk/>
            <pc:sldMk cId="1232103058" sldId="361"/>
            <ac:picMk id="10" creationId="{5C2ADC61-A9C9-4691-8FFA-7FD6455DDD83}"/>
          </ac:picMkLst>
        </pc:picChg>
        <pc:picChg chg="add mod">
          <ac:chgData name="Grinstein, Monique" userId="18d8e6fa-0552-489a-9873-eb988afc90b3" providerId="ADAL" clId="{34DE8F4B-B15B-4295-902B-DA2CB9D0A464}" dt="2022-03-03T20:02:01.524" v="375" actId="14100"/>
          <ac:picMkLst>
            <pc:docMk/>
            <pc:sldMk cId="1232103058" sldId="361"/>
            <ac:picMk id="13" creationId="{595096F7-7191-42E2-BA39-5D76CB9F64B2}"/>
          </ac:picMkLst>
        </pc:picChg>
        <pc:picChg chg="add mod">
          <ac:chgData name="Grinstein, Monique" userId="18d8e6fa-0552-489a-9873-eb988afc90b3" providerId="ADAL" clId="{34DE8F4B-B15B-4295-902B-DA2CB9D0A464}" dt="2022-03-03T20:02:17.320" v="378" actId="1076"/>
          <ac:picMkLst>
            <pc:docMk/>
            <pc:sldMk cId="1232103058" sldId="361"/>
            <ac:picMk id="16" creationId="{65D938F1-41E6-429A-9B28-F944F055FC4E}"/>
          </ac:picMkLst>
        </pc:picChg>
        <pc:picChg chg="add mod">
          <ac:chgData name="Grinstein, Monique" userId="18d8e6fa-0552-489a-9873-eb988afc90b3" providerId="ADAL" clId="{34DE8F4B-B15B-4295-902B-DA2CB9D0A464}" dt="2022-03-03T20:01:45.242" v="370" actId="14100"/>
          <ac:picMkLst>
            <pc:docMk/>
            <pc:sldMk cId="1232103058" sldId="361"/>
            <ac:picMk id="19" creationId="{225000D1-1F6E-4628-9304-E7F5B24C1785}"/>
          </ac:picMkLst>
        </pc:picChg>
        <pc:cxnChg chg="del mod">
          <ac:chgData name="Grinstein, Monique" userId="18d8e6fa-0552-489a-9873-eb988afc90b3" providerId="ADAL" clId="{34DE8F4B-B15B-4295-902B-DA2CB9D0A464}" dt="2022-03-03T19:50:34.553" v="94" actId="478"/>
          <ac:cxnSpMkLst>
            <pc:docMk/>
            <pc:sldMk cId="1232103058" sldId="361"/>
            <ac:cxnSpMk id="14" creationId="{EF2E11B9-1388-40C6-AF2E-36E5A2DEA8C1}"/>
          </ac:cxnSpMkLst>
        </pc:cxnChg>
      </pc:sldChg>
      <pc:sldChg chg="addSp delSp modSp new mod chgLayout">
        <pc:chgData name="Grinstein, Monique" userId="18d8e6fa-0552-489a-9873-eb988afc90b3" providerId="ADAL" clId="{34DE8F4B-B15B-4295-902B-DA2CB9D0A464}" dt="2022-03-03T21:39:20.278" v="541" actId="1076"/>
        <pc:sldMkLst>
          <pc:docMk/>
          <pc:sldMk cId="3519629336" sldId="362"/>
        </pc:sldMkLst>
        <pc:spChg chg="del">
          <ac:chgData name="Grinstein, Monique" userId="18d8e6fa-0552-489a-9873-eb988afc90b3" providerId="ADAL" clId="{34DE8F4B-B15B-4295-902B-DA2CB9D0A464}" dt="2022-03-03T21:35:20.355" v="485" actId="478"/>
          <ac:spMkLst>
            <pc:docMk/>
            <pc:sldMk cId="3519629336" sldId="362"/>
            <ac:spMk id="2" creationId="{91CD903D-3141-4645-8FA9-B6FD8B023B5B}"/>
          </ac:spMkLst>
        </pc:spChg>
        <pc:spChg chg="add del mod">
          <ac:chgData name="Grinstein, Monique" userId="18d8e6fa-0552-489a-9873-eb988afc90b3" providerId="ADAL" clId="{34DE8F4B-B15B-4295-902B-DA2CB9D0A464}" dt="2022-03-03T21:35:24.937" v="488" actId="26606"/>
          <ac:spMkLst>
            <pc:docMk/>
            <pc:sldMk cId="3519629336" sldId="362"/>
            <ac:spMk id="9" creationId="{8F8DA4D3-B82A-4E04-A702-3B4A614CB691}"/>
          </ac:spMkLst>
        </pc:spChg>
        <pc:spChg chg="add mod">
          <ac:chgData name="Grinstein, Monique" userId="18d8e6fa-0552-489a-9873-eb988afc90b3" providerId="ADAL" clId="{34DE8F4B-B15B-4295-902B-DA2CB9D0A464}" dt="2022-03-03T21:39:09.612" v="538" actId="20577"/>
          <ac:spMkLst>
            <pc:docMk/>
            <pc:sldMk cId="3519629336" sldId="362"/>
            <ac:spMk id="10" creationId="{BC85AD93-A7E1-4DD1-A996-C6E179790931}"/>
          </ac:spMkLst>
        </pc:spChg>
        <pc:spChg chg="add del mod">
          <ac:chgData name="Grinstein, Monique" userId="18d8e6fa-0552-489a-9873-eb988afc90b3" providerId="ADAL" clId="{34DE8F4B-B15B-4295-902B-DA2CB9D0A464}" dt="2022-03-03T21:35:24.937" v="488" actId="26606"/>
          <ac:spMkLst>
            <pc:docMk/>
            <pc:sldMk cId="3519629336" sldId="362"/>
            <ac:spMk id="11" creationId="{AF9CD7ED-6638-48DD-BA5F-C21B75F04615}"/>
          </ac:spMkLst>
        </pc:spChg>
        <pc:spChg chg="add del mod">
          <ac:chgData name="Grinstein, Monique" userId="18d8e6fa-0552-489a-9873-eb988afc90b3" providerId="ADAL" clId="{34DE8F4B-B15B-4295-902B-DA2CB9D0A464}" dt="2022-03-03T21:35:24.937" v="488" actId="26606"/>
          <ac:spMkLst>
            <pc:docMk/>
            <pc:sldMk cId="3519629336" sldId="362"/>
            <ac:spMk id="13" creationId="{CDC30FC2-A9B8-4FE0-B004-E02E1157DC66}"/>
          </ac:spMkLst>
        </pc:spChg>
        <pc:spChg chg="add del mod">
          <ac:chgData name="Grinstein, Monique" userId="18d8e6fa-0552-489a-9873-eb988afc90b3" providerId="ADAL" clId="{34DE8F4B-B15B-4295-902B-DA2CB9D0A464}" dt="2022-03-03T21:35:24.937" v="488" actId="26606"/>
          <ac:spMkLst>
            <pc:docMk/>
            <pc:sldMk cId="3519629336" sldId="362"/>
            <ac:spMk id="15" creationId="{89F0D96B-2B49-4FA4-A08F-53B2248441DC}"/>
          </ac:spMkLst>
        </pc:spChg>
        <pc:picChg chg="add mod">
          <ac:chgData name="Grinstein, Monique" userId="18d8e6fa-0552-489a-9873-eb988afc90b3" providerId="ADAL" clId="{34DE8F4B-B15B-4295-902B-DA2CB9D0A464}" dt="2022-03-03T21:39:20.278" v="541" actId="1076"/>
          <ac:picMkLst>
            <pc:docMk/>
            <pc:sldMk cId="3519629336" sldId="362"/>
            <ac:picMk id="4" creationId="{8C40CA96-9993-4092-89BE-67F1312B9C57}"/>
          </ac:picMkLst>
        </pc:picChg>
      </pc:sldChg>
      <pc:sldChg chg="addSp delSp modSp new mod">
        <pc:chgData name="Grinstein, Monique" userId="18d8e6fa-0552-489a-9873-eb988afc90b3" providerId="ADAL" clId="{34DE8F4B-B15B-4295-902B-DA2CB9D0A464}" dt="2022-03-03T21:38:55.608" v="532" actId="1076"/>
        <pc:sldMkLst>
          <pc:docMk/>
          <pc:sldMk cId="673612825" sldId="363"/>
        </pc:sldMkLst>
        <pc:spChg chg="del">
          <ac:chgData name="Grinstein, Monique" userId="18d8e6fa-0552-489a-9873-eb988afc90b3" providerId="ADAL" clId="{34DE8F4B-B15B-4295-902B-DA2CB9D0A464}" dt="2022-03-03T21:36:11.164" v="491" actId="478"/>
          <ac:spMkLst>
            <pc:docMk/>
            <pc:sldMk cId="673612825" sldId="363"/>
            <ac:spMk id="2" creationId="{BE2B4710-6476-4E1F-9A0D-DCDA9E144001}"/>
          </ac:spMkLst>
        </pc:spChg>
        <pc:spChg chg="del">
          <ac:chgData name="Grinstein, Monique" userId="18d8e6fa-0552-489a-9873-eb988afc90b3" providerId="ADAL" clId="{34DE8F4B-B15B-4295-902B-DA2CB9D0A464}" dt="2022-03-03T21:36:12.814" v="492" actId="478"/>
          <ac:spMkLst>
            <pc:docMk/>
            <pc:sldMk cId="673612825" sldId="363"/>
            <ac:spMk id="3" creationId="{B6FFCFC7-8F68-4F90-B128-4B2F4789C7C1}"/>
          </ac:spMkLst>
        </pc:spChg>
        <pc:spChg chg="add mod">
          <ac:chgData name="Grinstein, Monique" userId="18d8e6fa-0552-489a-9873-eb988afc90b3" providerId="ADAL" clId="{34DE8F4B-B15B-4295-902B-DA2CB9D0A464}" dt="2022-03-03T21:38:52.037" v="531" actId="20577"/>
          <ac:spMkLst>
            <pc:docMk/>
            <pc:sldMk cId="673612825" sldId="363"/>
            <ac:spMk id="8" creationId="{6AD46E79-79B9-4E65-AC5F-3CCE4721A18B}"/>
          </ac:spMkLst>
        </pc:spChg>
        <pc:picChg chg="add mod">
          <ac:chgData name="Grinstein, Monique" userId="18d8e6fa-0552-489a-9873-eb988afc90b3" providerId="ADAL" clId="{34DE8F4B-B15B-4295-902B-DA2CB9D0A464}" dt="2022-03-03T21:38:55.608" v="532" actId="1076"/>
          <ac:picMkLst>
            <pc:docMk/>
            <pc:sldMk cId="673612825" sldId="363"/>
            <ac:picMk id="7" creationId="{A56583F8-EDDD-4D38-97B6-C9887FA081D3}"/>
          </ac:picMkLst>
        </pc:picChg>
      </pc:sldChg>
      <pc:sldChg chg="addSp delSp modSp new mod chgLayout">
        <pc:chgData name="Grinstein, Monique" userId="18d8e6fa-0552-489a-9873-eb988afc90b3" providerId="ADAL" clId="{34DE8F4B-B15B-4295-902B-DA2CB9D0A464}" dt="2022-03-03T21:38:32.121" v="517" actId="1076"/>
        <pc:sldMkLst>
          <pc:docMk/>
          <pc:sldMk cId="987218545" sldId="364"/>
        </pc:sldMkLst>
        <pc:spChg chg="mod">
          <ac:chgData name="Grinstein, Monique" userId="18d8e6fa-0552-489a-9873-eb988afc90b3" providerId="ADAL" clId="{34DE8F4B-B15B-4295-902B-DA2CB9D0A464}" dt="2022-03-03T21:37:38.521" v="511" actId="26606"/>
          <ac:spMkLst>
            <pc:docMk/>
            <pc:sldMk cId="987218545" sldId="364"/>
            <ac:spMk id="2" creationId="{0FDB423B-3958-4291-872C-C2374CD4C57A}"/>
          </ac:spMkLst>
        </pc:spChg>
        <pc:spChg chg="del">
          <ac:chgData name="Grinstein, Monique" userId="18d8e6fa-0552-489a-9873-eb988afc90b3" providerId="ADAL" clId="{34DE8F4B-B15B-4295-902B-DA2CB9D0A464}" dt="2022-03-03T21:37:21.944" v="506" actId="478"/>
          <ac:spMkLst>
            <pc:docMk/>
            <pc:sldMk cId="987218545" sldId="364"/>
            <ac:spMk id="3" creationId="{BFEBB62E-EB80-4DCB-9CA1-E65DEF47185A}"/>
          </ac:spMkLst>
        </pc:spChg>
        <pc:spChg chg="mod">
          <ac:chgData name="Grinstein, Monique" userId="18d8e6fa-0552-489a-9873-eb988afc90b3" providerId="ADAL" clId="{34DE8F4B-B15B-4295-902B-DA2CB9D0A464}" dt="2022-03-03T21:37:38.521" v="511" actId="26606"/>
          <ac:spMkLst>
            <pc:docMk/>
            <pc:sldMk cId="987218545" sldId="364"/>
            <ac:spMk id="4" creationId="{8AC4C060-0338-427C-85FB-919F331E4635}"/>
          </ac:spMkLst>
        </pc:spChg>
        <pc:spChg chg="mod">
          <ac:chgData name="Grinstein, Monique" userId="18d8e6fa-0552-489a-9873-eb988afc90b3" providerId="ADAL" clId="{34DE8F4B-B15B-4295-902B-DA2CB9D0A464}" dt="2022-03-03T21:37:38.521" v="511" actId="26606"/>
          <ac:spMkLst>
            <pc:docMk/>
            <pc:sldMk cId="987218545" sldId="364"/>
            <ac:spMk id="5" creationId="{98CA98E7-CF79-4422-9B7F-27692222F51E}"/>
          </ac:spMkLst>
        </pc:spChg>
        <pc:spChg chg="add del mod">
          <ac:chgData name="Grinstein, Monique" userId="18d8e6fa-0552-489a-9873-eb988afc90b3" providerId="ADAL" clId="{34DE8F4B-B15B-4295-902B-DA2CB9D0A464}" dt="2022-03-03T21:37:43.119" v="512" actId="478"/>
          <ac:spMkLst>
            <pc:docMk/>
            <pc:sldMk cId="987218545" sldId="364"/>
            <ac:spMk id="12" creationId="{6957C2F0-20B0-4202-A450-D65E3E26C98B}"/>
          </ac:spMkLst>
        </pc:spChg>
        <pc:picChg chg="add mod ord">
          <ac:chgData name="Grinstein, Monique" userId="18d8e6fa-0552-489a-9873-eb988afc90b3" providerId="ADAL" clId="{34DE8F4B-B15B-4295-902B-DA2CB9D0A464}" dt="2022-03-03T21:37:38.521" v="511" actId="26606"/>
          <ac:picMkLst>
            <pc:docMk/>
            <pc:sldMk cId="987218545" sldId="364"/>
            <ac:picMk id="7" creationId="{50A80A96-EC35-4194-A512-5F013B5D54F0}"/>
          </ac:picMkLst>
        </pc:picChg>
        <pc:picChg chg="add mod">
          <ac:chgData name="Grinstein, Monique" userId="18d8e6fa-0552-489a-9873-eb988afc90b3" providerId="ADAL" clId="{34DE8F4B-B15B-4295-902B-DA2CB9D0A464}" dt="2022-03-03T21:38:32.121" v="517" actId="1076"/>
          <ac:picMkLst>
            <pc:docMk/>
            <pc:sldMk cId="987218545" sldId="364"/>
            <ac:picMk id="9" creationId="{3AB74D77-A7FA-41DD-8F7D-F122D53462CC}"/>
          </ac:picMkLst>
        </pc:picChg>
      </pc:sldChg>
      <pc:sldChg chg="addSp delSp modSp add mod">
        <pc:chgData name="Grinstein, Monique" userId="18d8e6fa-0552-489a-9873-eb988afc90b3" providerId="ADAL" clId="{34DE8F4B-B15B-4295-902B-DA2CB9D0A464}" dt="2022-03-03T21:40:01.992" v="556" actId="1076"/>
        <pc:sldMkLst>
          <pc:docMk/>
          <pc:sldMk cId="1206371125" sldId="365"/>
        </pc:sldMkLst>
        <pc:spChg chg="mod">
          <ac:chgData name="Grinstein, Monique" userId="18d8e6fa-0552-489a-9873-eb988afc90b3" providerId="ADAL" clId="{34DE8F4B-B15B-4295-902B-DA2CB9D0A464}" dt="2022-03-03T21:39:32.766" v="553" actId="20577"/>
          <ac:spMkLst>
            <pc:docMk/>
            <pc:sldMk cId="1206371125" sldId="365"/>
            <ac:spMk id="8" creationId="{6AD46E79-79B9-4E65-AC5F-3CCE4721A18B}"/>
          </ac:spMkLst>
        </pc:spChg>
        <pc:picChg chg="add mod">
          <ac:chgData name="Grinstein, Monique" userId="18d8e6fa-0552-489a-9873-eb988afc90b3" providerId="ADAL" clId="{34DE8F4B-B15B-4295-902B-DA2CB9D0A464}" dt="2022-03-03T21:40:01.992" v="556" actId="1076"/>
          <ac:picMkLst>
            <pc:docMk/>
            <pc:sldMk cId="1206371125" sldId="365"/>
            <ac:picMk id="3" creationId="{318B50D5-58AD-445C-994E-7BE64825452A}"/>
          </ac:picMkLst>
        </pc:picChg>
        <pc:picChg chg="del mod">
          <ac:chgData name="Grinstein, Monique" userId="18d8e6fa-0552-489a-9873-eb988afc90b3" providerId="ADAL" clId="{34DE8F4B-B15B-4295-902B-DA2CB9D0A464}" dt="2022-03-03T21:39:28.660" v="544" actId="478"/>
          <ac:picMkLst>
            <pc:docMk/>
            <pc:sldMk cId="1206371125" sldId="365"/>
            <ac:picMk id="7" creationId="{A56583F8-EDDD-4D38-97B6-C9887FA081D3}"/>
          </ac:picMkLst>
        </pc:picChg>
      </pc:sldChg>
    </pc:docChg>
  </pc:docChgLst>
  <pc:docChgLst>
    <pc:chgData name="Grinstein, Monique" userId="18d8e6fa-0552-489a-9873-eb988afc90b3" providerId="ADAL" clId="{7C396384-E7D3-436B-9136-1EA6AA63769F}"/>
    <pc:docChg chg="undo custSel addSld modSld sldOrd">
      <pc:chgData name="Grinstein, Monique" userId="18d8e6fa-0552-489a-9873-eb988afc90b3" providerId="ADAL" clId="{7C396384-E7D3-436B-9136-1EA6AA63769F}" dt="2022-03-04T11:15:48.629" v="140" actId="1076"/>
      <pc:docMkLst>
        <pc:docMk/>
      </pc:docMkLst>
      <pc:sldChg chg="modSp mod">
        <pc:chgData name="Grinstein, Monique" userId="18d8e6fa-0552-489a-9873-eb988afc90b3" providerId="ADAL" clId="{7C396384-E7D3-436B-9136-1EA6AA63769F}" dt="2022-03-04T09:56:28.201" v="80" actId="20577"/>
        <pc:sldMkLst>
          <pc:docMk/>
          <pc:sldMk cId="1279592622" sldId="302"/>
        </pc:sldMkLst>
        <pc:spChg chg="mod">
          <ac:chgData name="Grinstein, Monique" userId="18d8e6fa-0552-489a-9873-eb988afc90b3" providerId="ADAL" clId="{7C396384-E7D3-436B-9136-1EA6AA63769F}" dt="2022-03-04T09:56:28.201" v="80" actId="20577"/>
          <ac:spMkLst>
            <pc:docMk/>
            <pc:sldMk cId="1279592622" sldId="302"/>
            <ac:spMk id="12" creationId="{15185E6D-3EE3-46EA-A8E0-50E0BD1C7810}"/>
          </ac:spMkLst>
        </pc:spChg>
      </pc:sldChg>
      <pc:sldChg chg="ord">
        <pc:chgData name="Grinstein, Monique" userId="18d8e6fa-0552-489a-9873-eb988afc90b3" providerId="ADAL" clId="{7C396384-E7D3-436B-9136-1EA6AA63769F}" dt="2022-03-04T09:43:24.594" v="1"/>
        <pc:sldMkLst>
          <pc:docMk/>
          <pc:sldMk cId="2147760746" sldId="356"/>
        </pc:sldMkLst>
      </pc:sldChg>
      <pc:sldChg chg="addSp modSp mod">
        <pc:chgData name="Grinstein, Monique" userId="18d8e6fa-0552-489a-9873-eb988afc90b3" providerId="ADAL" clId="{7C396384-E7D3-436B-9136-1EA6AA63769F}" dt="2022-03-04T11:15:48.629" v="140" actId="1076"/>
        <pc:sldMkLst>
          <pc:docMk/>
          <pc:sldMk cId="3499915092" sldId="358"/>
        </pc:sldMkLst>
        <pc:spChg chg="add mod">
          <ac:chgData name="Grinstein, Monique" userId="18d8e6fa-0552-489a-9873-eb988afc90b3" providerId="ADAL" clId="{7C396384-E7D3-436B-9136-1EA6AA63769F}" dt="2022-03-04T11:15:18.221" v="139" actId="1076"/>
          <ac:spMkLst>
            <pc:docMk/>
            <pc:sldMk cId="3499915092" sldId="358"/>
            <ac:spMk id="2" creationId="{A9D97286-A621-4100-9E51-BFCA2504C33F}"/>
          </ac:spMkLst>
        </pc:spChg>
        <pc:spChg chg="mod">
          <ac:chgData name="Grinstein, Monique" userId="18d8e6fa-0552-489a-9873-eb988afc90b3" providerId="ADAL" clId="{7C396384-E7D3-436B-9136-1EA6AA63769F}" dt="2022-03-04T11:15:14.040" v="138" actId="20577"/>
          <ac:spMkLst>
            <pc:docMk/>
            <pc:sldMk cId="3499915092" sldId="358"/>
            <ac:spMk id="3" creationId="{C83594B6-5347-4FFF-9E9C-CD62B1E6319D}"/>
          </ac:spMkLst>
        </pc:spChg>
        <pc:spChg chg="mod">
          <ac:chgData name="Grinstein, Monique" userId="18d8e6fa-0552-489a-9873-eb988afc90b3" providerId="ADAL" clId="{7C396384-E7D3-436B-9136-1EA6AA63769F}" dt="2022-03-04T11:15:48.629" v="140" actId="1076"/>
          <ac:spMkLst>
            <pc:docMk/>
            <pc:sldMk cId="3499915092" sldId="358"/>
            <ac:spMk id="11" creationId="{FA578C5D-E60A-4C4D-A60A-CB7887E985FA}"/>
          </ac:spMkLst>
        </pc:spChg>
        <pc:spChg chg="mod">
          <ac:chgData name="Grinstein, Monique" userId="18d8e6fa-0552-489a-9873-eb988afc90b3" providerId="ADAL" clId="{7C396384-E7D3-436B-9136-1EA6AA63769F}" dt="2022-03-04T11:15:48.629" v="140" actId="1076"/>
          <ac:spMkLst>
            <pc:docMk/>
            <pc:sldMk cId="3499915092" sldId="358"/>
            <ac:spMk id="15" creationId="{8F8EC15C-00F1-4590-8F63-548A6710CBBA}"/>
          </ac:spMkLst>
        </pc:spChg>
        <pc:spChg chg="mod">
          <ac:chgData name="Grinstein, Monique" userId="18d8e6fa-0552-489a-9873-eb988afc90b3" providerId="ADAL" clId="{7C396384-E7D3-436B-9136-1EA6AA63769F}" dt="2022-03-04T11:15:48.629" v="140" actId="1076"/>
          <ac:spMkLst>
            <pc:docMk/>
            <pc:sldMk cId="3499915092" sldId="358"/>
            <ac:spMk id="16" creationId="{6C4B6727-FC9C-4D97-BF48-48145CE7F1B8}"/>
          </ac:spMkLst>
        </pc:spChg>
        <pc:cxnChg chg="mod">
          <ac:chgData name="Grinstein, Monique" userId="18d8e6fa-0552-489a-9873-eb988afc90b3" providerId="ADAL" clId="{7C396384-E7D3-436B-9136-1EA6AA63769F}" dt="2022-03-04T11:15:48.629" v="140" actId="1076"/>
          <ac:cxnSpMkLst>
            <pc:docMk/>
            <pc:sldMk cId="3499915092" sldId="358"/>
            <ac:cxnSpMk id="17" creationId="{955AA2C4-E75D-4B48-AE5E-2B794DAC8FDF}"/>
          </ac:cxnSpMkLst>
        </pc:cxnChg>
        <pc:cxnChg chg="mod">
          <ac:chgData name="Grinstein, Monique" userId="18d8e6fa-0552-489a-9873-eb988afc90b3" providerId="ADAL" clId="{7C396384-E7D3-436B-9136-1EA6AA63769F}" dt="2022-03-04T11:15:48.629" v="140" actId="1076"/>
          <ac:cxnSpMkLst>
            <pc:docMk/>
            <pc:sldMk cId="3499915092" sldId="358"/>
            <ac:cxnSpMk id="19" creationId="{6C9AF334-C5A0-4A01-86FA-F1A935CB512B}"/>
          </ac:cxnSpMkLst>
        </pc:cxnChg>
      </pc:sldChg>
      <pc:sldChg chg="addSp delSp modSp mod">
        <pc:chgData name="Grinstein, Monique" userId="18d8e6fa-0552-489a-9873-eb988afc90b3" providerId="ADAL" clId="{7C396384-E7D3-436B-9136-1EA6AA63769F}" dt="2022-03-04T09:48:47.587" v="76" actId="113"/>
        <pc:sldMkLst>
          <pc:docMk/>
          <pc:sldMk cId="1232103058" sldId="361"/>
        </pc:sldMkLst>
        <pc:spChg chg="add del">
          <ac:chgData name="Grinstein, Monique" userId="18d8e6fa-0552-489a-9873-eb988afc90b3" providerId="ADAL" clId="{7C396384-E7D3-436B-9136-1EA6AA63769F}" dt="2022-03-04T09:46:33.471" v="18" actId="478"/>
          <ac:spMkLst>
            <pc:docMk/>
            <pc:sldMk cId="1232103058" sldId="361"/>
            <ac:spMk id="20" creationId="{FDE38A27-450B-4E4F-A226-2602936B190B}"/>
          </ac:spMkLst>
        </pc:spChg>
        <pc:spChg chg="mod">
          <ac:chgData name="Grinstein, Monique" userId="18d8e6fa-0552-489a-9873-eb988afc90b3" providerId="ADAL" clId="{7C396384-E7D3-436B-9136-1EA6AA63769F}" dt="2022-03-04T09:48:47.587" v="76" actId="113"/>
          <ac:spMkLst>
            <pc:docMk/>
            <pc:sldMk cId="1232103058" sldId="361"/>
            <ac:spMk id="27" creationId="{4705368C-3185-4A40-966A-6F9FC39C98B4}"/>
          </ac:spMkLst>
        </pc:spChg>
        <pc:picChg chg="add del mod">
          <ac:chgData name="Grinstein, Monique" userId="18d8e6fa-0552-489a-9873-eb988afc90b3" providerId="ADAL" clId="{7C396384-E7D3-436B-9136-1EA6AA63769F}" dt="2022-03-04T09:46:39.451" v="20" actId="478"/>
          <ac:picMkLst>
            <pc:docMk/>
            <pc:sldMk cId="1232103058" sldId="361"/>
            <ac:picMk id="3" creationId="{9F704D92-7CB6-4242-B01B-25FEA1632139}"/>
          </ac:picMkLst>
        </pc:picChg>
        <pc:picChg chg="del">
          <ac:chgData name="Grinstein, Monique" userId="18d8e6fa-0552-489a-9873-eb988afc90b3" providerId="ADAL" clId="{7C396384-E7D3-436B-9136-1EA6AA63769F}" dt="2022-03-04T09:48:01.052" v="28" actId="478"/>
          <ac:picMkLst>
            <pc:docMk/>
            <pc:sldMk cId="1232103058" sldId="361"/>
            <ac:picMk id="16" creationId="{65D938F1-41E6-429A-9B28-F944F055FC4E}"/>
          </ac:picMkLst>
        </pc:picChg>
        <pc:picChg chg="add del">
          <ac:chgData name="Grinstein, Monique" userId="18d8e6fa-0552-489a-9873-eb988afc90b3" providerId="ADAL" clId="{7C396384-E7D3-436B-9136-1EA6AA63769F}" dt="2022-03-04T09:46:32.949" v="17" actId="478"/>
          <ac:picMkLst>
            <pc:docMk/>
            <pc:sldMk cId="1232103058" sldId="361"/>
            <ac:picMk id="19" creationId="{225000D1-1F6E-4628-9304-E7F5B24C1785}"/>
          </ac:picMkLst>
        </pc:picChg>
        <pc:cxnChg chg="add del mod">
          <ac:chgData name="Grinstein, Monique" userId="18d8e6fa-0552-489a-9873-eb988afc90b3" providerId="ADAL" clId="{7C396384-E7D3-436B-9136-1EA6AA63769F}" dt="2022-03-04T09:46:41.499" v="21" actId="478"/>
          <ac:cxnSpMkLst>
            <pc:docMk/>
            <pc:sldMk cId="1232103058" sldId="361"/>
            <ac:cxnSpMk id="7" creationId="{B54D461E-FB90-4D49-BDB6-278E8DA63063}"/>
          </ac:cxnSpMkLst>
        </pc:cxnChg>
        <pc:cxnChg chg="add mod">
          <ac:chgData name="Grinstein, Monique" userId="18d8e6fa-0552-489a-9873-eb988afc90b3" providerId="ADAL" clId="{7C396384-E7D3-436B-9136-1EA6AA63769F}" dt="2022-03-04T09:47:18.129" v="27"/>
          <ac:cxnSpMkLst>
            <pc:docMk/>
            <pc:sldMk cId="1232103058" sldId="361"/>
            <ac:cxnSpMk id="21" creationId="{DE4127BE-5CDB-4ECA-8041-66AFEAC9F65D}"/>
          </ac:cxnSpMkLst>
        </pc:cxnChg>
      </pc:sldChg>
      <pc:sldChg chg="addSp delSp modSp add mod">
        <pc:chgData name="Grinstein, Monique" userId="18d8e6fa-0552-489a-9873-eb988afc90b3" providerId="ADAL" clId="{7C396384-E7D3-436B-9136-1EA6AA63769F}" dt="2022-03-04T09:48:57.797" v="78"/>
        <pc:sldMkLst>
          <pc:docMk/>
          <pc:sldMk cId="644866075" sldId="366"/>
        </pc:sldMkLst>
        <pc:spChg chg="add mod">
          <ac:chgData name="Grinstein, Monique" userId="18d8e6fa-0552-489a-9873-eb988afc90b3" providerId="ADAL" clId="{7C396384-E7D3-436B-9136-1EA6AA63769F}" dt="2022-03-04T09:48:57.797" v="78"/>
          <ac:spMkLst>
            <pc:docMk/>
            <pc:sldMk cId="644866075" sldId="366"/>
            <ac:spMk id="14" creationId="{0B590024-A588-48C9-9C3D-15C216991468}"/>
          </ac:spMkLst>
        </pc:spChg>
        <pc:spChg chg="del">
          <ac:chgData name="Grinstein, Monique" userId="18d8e6fa-0552-489a-9873-eb988afc90b3" providerId="ADAL" clId="{7C396384-E7D3-436B-9136-1EA6AA63769F}" dt="2022-03-04T09:48:57.412" v="77" actId="478"/>
          <ac:spMkLst>
            <pc:docMk/>
            <pc:sldMk cId="644866075" sldId="366"/>
            <ac:spMk id="27" creationId="{4705368C-3185-4A40-966A-6F9FC39C98B4}"/>
          </ac:spMkLst>
        </pc:spChg>
        <pc:cxnChg chg="add del mod">
          <ac:chgData name="Grinstein, Monique" userId="18d8e6fa-0552-489a-9873-eb988afc90b3" providerId="ADAL" clId="{7C396384-E7D3-436B-9136-1EA6AA63769F}" dt="2022-03-04T09:47:16.447" v="26" actId="21"/>
          <ac:cxnSpMkLst>
            <pc:docMk/>
            <pc:sldMk cId="644866075" sldId="366"/>
            <ac:cxnSpMk id="4" creationId="{61666894-574A-44AD-B687-20D072B1A46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cc_Tech_Logo_WH" descr="Accenture Technology wordmark in white">
            <a:extLst>
              <a:ext uri="{FF2B5EF4-FFF2-40B4-BE49-F238E27FC236}">
                <a16:creationId xmlns:a16="http://schemas.microsoft.com/office/drawing/2014/main" id="{4A752D4E-AD1E-42E9-8769-72ECE82D70C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1456A933-EDC7-4B59-AECB-B286941BC5F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</a:t>
            </a:r>
            <a:r>
              <a:rPr lang="en-GB" dirty="0"/>
              <a:t>in Palatino Linotype 24pt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levels</a:t>
            </a:r>
            <a:endParaRPr lang="en-US" dirty="0"/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35E7E520-C570-49C1-91E7-29EF8893719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33CFCB34-5135-4603-AA20-01F65F6EECE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660C815E-E991-4329-99A1-CCB1CAA7B4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380999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cc_Tech_Logo_WH" descr="Accenture Technology wordmark in white">
            <a:extLst>
              <a:ext uri="{FF2B5EF4-FFF2-40B4-BE49-F238E27FC236}">
                <a16:creationId xmlns:a16="http://schemas.microsoft.com/office/drawing/2014/main" id="{DB1B6CA6-1055-4AB9-80F2-DFC2E57204D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Place subtitle here in </a:t>
            </a:r>
            <a:r>
              <a:rPr lang="en-GB" dirty="0"/>
              <a:t>Palatino Linotype </a:t>
            </a:r>
            <a:r>
              <a:rPr lang="en-US" dirty="0"/>
              <a:t>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1988F40D-4722-431A-B730-026D594672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cc_Tech_Logo_WH" descr="Accenture Technology wordmark in white">
            <a:extLst>
              <a:ext uri="{FF2B5EF4-FFF2-40B4-BE49-F238E27FC236}">
                <a16:creationId xmlns:a16="http://schemas.microsoft.com/office/drawing/2014/main" id="{B3019BDC-2218-472D-95B9-F8AF00A1908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8308EDD5-E701-4FE4-908A-1306BCB34B6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black">
            <a:extLst>
              <a:ext uri="{FF2B5EF4-FFF2-40B4-BE49-F238E27FC236}">
                <a16:creationId xmlns:a16="http://schemas.microsoft.com/office/drawing/2014/main" id="{1990B0B6-D3AC-46CD-B95E-CF08E5F20C2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Acc_Tech_Logo_WH" descr="Accenture Technology wordmark in black">
            <a:extLst>
              <a:ext uri="{FF2B5EF4-FFF2-40B4-BE49-F238E27FC236}">
                <a16:creationId xmlns:a16="http://schemas.microsoft.com/office/drawing/2014/main" id="{92D407EF-C5AA-42B8-8071-5D66CF0453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ool-Of-Tech-Futures-UK/git-demo-jan22-gcp/tree/main/Monique-Connect4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mozilla.org/en-US/docs/Web/API/GlobalFetch/fetch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.mozilla.org/en-US/docs/Web/API/Respon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B08-90E5-4430-AC0B-AEDEBA8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Connect4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64FEDAC-AC65-47D3-8179-1AFB0C826818}"/>
              </a:ext>
            </a:extLst>
          </p:cNvPr>
          <p:cNvSpPr txBox="1">
            <a:spLocks/>
          </p:cNvSpPr>
          <p:nvPr/>
        </p:nvSpPr>
        <p:spPr>
          <a:xfrm>
            <a:off x="670389" y="4342971"/>
            <a:ext cx="4953000" cy="1474215"/>
          </a:xfrm>
          <a:prstGeom prst="rect">
            <a:avLst/>
          </a:prstGeom>
        </p:spPr>
        <p:txBody>
          <a:bodyPr/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i="1" dirty="0"/>
              <a:t>Monique C F Grinstein</a:t>
            </a:r>
          </a:p>
          <a:p>
            <a:pPr marL="0" indent="0" defTabSz="91440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i="1" dirty="0"/>
              <a:t>monique.grinstein@accenture.com</a:t>
            </a:r>
          </a:p>
          <a:p>
            <a:pPr marL="0" indent="0" defTabSz="914400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(</a:t>
            </a:r>
            <a:r>
              <a:rPr lang="en-GB" dirty="0">
                <a:solidFill>
                  <a:srgbClr val="DCA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r>
              <a:rPr lang="en-GB" dirty="0"/>
              <a:t>)</a:t>
            </a:r>
          </a:p>
          <a:p>
            <a:pPr marL="0" indent="0" defTabSz="914400">
              <a:spcAft>
                <a:spcPts val="0"/>
              </a:spcAft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10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0CA96-9993-4092-89BE-67F1312B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688" y="494283"/>
            <a:ext cx="6072621" cy="5920805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85AD93-A7E1-4DD1-A996-C6E17979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42912"/>
            <a:ext cx="11429999" cy="987552"/>
          </a:xfrm>
        </p:spPr>
        <p:txBody>
          <a:bodyPr anchor="t">
            <a:normAutofit/>
          </a:bodyPr>
          <a:lstStyle/>
          <a:p>
            <a:r>
              <a:rPr lang="en-GB" dirty="0"/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351962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3CFE4-75BF-49CA-A02D-5AC439A1A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1069-4772-45D7-88A4-F52FD65B1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583F8-EDDD-4D38-97B6-C9887FA0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42" y="589079"/>
            <a:ext cx="5260933" cy="59983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D46E79-79B9-4E65-AC5F-3CCE4721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80999"/>
            <a:ext cx="11429999" cy="987552"/>
          </a:xfrm>
        </p:spPr>
        <p:txBody>
          <a:bodyPr anchor="t">
            <a:normAutofit/>
          </a:bodyPr>
          <a:lstStyle/>
          <a:p>
            <a:r>
              <a:rPr lang="en-GB" dirty="0"/>
              <a:t>Horizontal</a:t>
            </a:r>
          </a:p>
        </p:txBody>
      </p:sp>
    </p:spTree>
    <p:extLst>
      <p:ext uri="{BB962C8B-B14F-4D97-AF65-F5344CB8AC3E}">
        <p14:creationId xmlns:p14="http://schemas.microsoft.com/office/powerpoint/2010/main" val="67361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3CFE4-75BF-49CA-A02D-5AC439A1A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1069-4772-45D7-88A4-F52FD65B1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D46E79-79B9-4E65-AC5F-3CCE4721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29628"/>
            <a:ext cx="11429999" cy="987552"/>
          </a:xfrm>
        </p:spPr>
        <p:txBody>
          <a:bodyPr anchor="t">
            <a:normAutofit/>
          </a:bodyPr>
          <a:lstStyle/>
          <a:p>
            <a:r>
              <a:rPr lang="en-GB" dirty="0"/>
              <a:t>Vertical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B50D5-58AD-445C-994E-7BE64825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89" y="410067"/>
            <a:ext cx="4906222" cy="60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7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423B-3958-4291-872C-C2374CD4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80999"/>
            <a:ext cx="11429999" cy="987552"/>
          </a:xfrm>
        </p:spPr>
        <p:txBody>
          <a:bodyPr anchor="t">
            <a:normAutofit/>
          </a:bodyPr>
          <a:lstStyle/>
          <a:p>
            <a:r>
              <a:rPr lang="en-GB" dirty="0"/>
              <a:t>Diagonal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80A96-EC35-4194-A512-5F013B5D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4" y="1371600"/>
            <a:ext cx="5456089" cy="493776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4C060-0338-427C-85FB-919F331E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</p:spPr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98E7-CF79-4422-9B7F-27692222F51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74D77-A7FA-41DD-8F7D-F122D534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54" y="659315"/>
            <a:ext cx="4816092" cy="58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D9C1-9605-41C9-9248-5589D4DBC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</p:spPr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3BDE-DF81-4E5E-B40A-0ECEA8DFC3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D83D13C-39CF-4128-9366-97DEF49E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24392"/>
              </p:ext>
            </p:extLst>
          </p:nvPr>
        </p:nvGraphicFramePr>
        <p:xfrm>
          <a:off x="2032000" y="1075338"/>
          <a:ext cx="8128000" cy="289052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16363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9425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028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Overall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Client -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 able to place pieces on your Connect 4 grid;</a:t>
                      </a:r>
                    </a:p>
                    <a:p>
                      <a:r>
                        <a:rPr lang="en-GB" dirty="0"/>
                        <a:t>it should respond to click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1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All pushed to Git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1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Detect victory conditions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2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Display victory conditions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Display the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Have some unit tests that pass;</a:t>
                      </a:r>
                    </a:p>
                    <a:p>
                      <a:r>
                        <a:rPr lang="en-GB" dirty="0"/>
                        <a:t>test your (pure)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45523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EA86922-0203-470E-B4F9-6AFFE7989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32267"/>
              </p:ext>
            </p:extLst>
          </p:nvPr>
        </p:nvGraphicFramePr>
        <p:xfrm>
          <a:off x="2032000" y="4403418"/>
          <a:ext cx="8127999" cy="7416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4050300">
                  <a:extLst>
                    <a:ext uri="{9D8B030D-6E8A-4147-A177-3AD203B41FA5}">
                      <a16:colId xmlns:a16="http://schemas.microsoft.com/office/drawing/2014/main" val="3089864805"/>
                    </a:ext>
                  </a:extLst>
                </a:gridCol>
                <a:gridCol w="2034283">
                  <a:extLst>
                    <a:ext uri="{9D8B030D-6E8A-4147-A177-3AD203B41FA5}">
                      <a16:colId xmlns:a16="http://schemas.microsoft.com/office/drawing/2014/main" val="4169847780"/>
                    </a:ext>
                  </a:extLst>
                </a:gridCol>
                <a:gridCol w="2043416">
                  <a:extLst>
                    <a:ext uri="{9D8B030D-6E8A-4147-A177-3AD203B41FA5}">
                      <a16:colId xmlns:a16="http://schemas.microsoft.com/office/drawing/2014/main" val="396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Bonus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Client -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6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Player names and declare the winner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655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4AFAEBA-4ED2-4A84-AEBE-92B122E3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40000"/>
              </p:ext>
            </p:extLst>
          </p:nvPr>
        </p:nvGraphicFramePr>
        <p:xfrm>
          <a:off x="2032000" y="5331222"/>
          <a:ext cx="8127998" cy="88900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6074310">
                  <a:extLst>
                    <a:ext uri="{9D8B030D-6E8A-4147-A177-3AD203B41FA5}">
                      <a16:colId xmlns:a16="http://schemas.microsoft.com/office/drawing/2014/main" val="3089864805"/>
                    </a:ext>
                  </a:extLst>
                </a:gridCol>
                <a:gridCol w="2053688">
                  <a:extLst>
                    <a:ext uri="{9D8B030D-6E8A-4147-A177-3AD203B41FA5}">
                      <a16:colId xmlns:a16="http://schemas.microsoft.com/office/drawing/2014/main" val="396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Super Bonus Stretch Goals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6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Split into Client &amp; Server o an index.html with </a:t>
                      </a:r>
                      <a:r>
                        <a:rPr lang="en-GB" dirty="0" err="1"/>
                        <a:t>js</a:t>
                      </a:r>
                      <a:r>
                        <a:rPr lang="en-GB" dirty="0"/>
                        <a:t> that talks to o an express API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65571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25C7168C-D694-40E3-AA5A-1AE65B49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76215"/>
            <a:ext cx="5334000" cy="523126"/>
          </a:xfrm>
        </p:spPr>
        <p:txBody>
          <a:bodyPr anchor="b">
            <a:normAutofit/>
          </a:bodyPr>
          <a:lstStyle/>
          <a:p>
            <a:r>
              <a:rPr lang="en-US" dirty="0"/>
              <a:t>Goals Achieved</a:t>
            </a:r>
          </a:p>
        </p:txBody>
      </p:sp>
    </p:spTree>
    <p:extLst>
      <p:ext uri="{BB962C8B-B14F-4D97-AF65-F5344CB8AC3E}">
        <p14:creationId xmlns:p14="http://schemas.microsoft.com/office/powerpoint/2010/main" val="21477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D512D7-C295-425D-A003-4266095B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83" y="384181"/>
            <a:ext cx="5879570" cy="6092819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8CEEDC6-44D8-419D-AB35-A68D4933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5334000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D59F81-1B5F-491B-AA8F-6ABA629B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8262753-60DA-426A-AC90-56BADDD497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3267634"/>
            <a:ext cx="5330952" cy="304426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Browser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Client - Server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648335E-D387-4B53-987B-27CE5E29CF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94B6-5347-4FFF-9E9C-CD62B1E6319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43000" y="835805"/>
            <a:ext cx="9565988" cy="2194487"/>
          </a:xfrm>
        </p:spPr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Went well: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/>
              <a:t>Client &amp; Server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FC16E-6F89-4FD3-83CD-58FAD613ED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8713" y="3723724"/>
            <a:ext cx="4114800" cy="415907"/>
          </a:xfrm>
        </p:spPr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232629"/>
                </a:solidFill>
                <a:effectLst/>
                <a:highlight>
                  <a:srgbClr val="E6DCFF"/>
                </a:highlight>
                <a:latin typeface="-apple-system"/>
              </a:rPr>
              <a:t>POST an object using </a:t>
            </a:r>
            <a:r>
              <a:rPr lang="en-GB" b="0" i="0" u="sng" dirty="0">
                <a:effectLst/>
                <a:highlight>
                  <a:srgbClr val="E6DCFF"/>
                </a:highlight>
                <a:latin typeface="-apple-system"/>
                <a:hlinkClick r:id="rId2"/>
              </a:rPr>
              <a:t>fetch</a:t>
            </a:r>
            <a:endParaRPr lang="en-GB" b="0" i="0" u="sng" dirty="0">
              <a:effectLst/>
              <a:highlight>
                <a:srgbClr val="E6DCFF"/>
              </a:highlight>
              <a:latin typeface="-apple-system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u="sng" dirty="0">
              <a:highlight>
                <a:srgbClr val="FFFF00"/>
              </a:highlight>
              <a:latin typeface="-apple-system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ADC61-A9C9-4691-8FFA-7FD6455D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2" y="3504758"/>
            <a:ext cx="5325218" cy="318179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5185E6D-3EE3-46EA-A8E0-50E0BD1C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713" y="4422711"/>
            <a:ext cx="518844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The global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fetch()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method starts the process of fetching a resource from the network, returning a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promise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 which is fulfilled once the response is available.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15141A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15141A"/>
                </a:solidFill>
                <a:latin typeface="+mn-lt"/>
              </a:rPr>
              <a:t>url: </a:t>
            </a:r>
            <a:r>
              <a:rPr lang="en-GB" sz="1400" b="0" i="0" dirty="0">
                <a:solidFill>
                  <a:srgbClr val="15141A"/>
                </a:solidFill>
                <a:effectLst/>
                <a:latin typeface="+mn-lt"/>
              </a:rPr>
              <a:t>path to the resource you want to fetch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15141A"/>
                </a:solidFill>
                <a:latin typeface="+mn-lt"/>
              </a:rPr>
              <a:t>data: data to be posted</a:t>
            </a:r>
            <a:endParaRPr lang="en-US" altLang="en-US" sz="1400" dirty="0">
              <a:solidFill>
                <a:srgbClr val="15141A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The promise resolves 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  <a:hlinkClick r:id="rId4"/>
              </a:rPr>
              <a:t>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  <a:latin typeface="+mn-lt"/>
              </a:rPr>
              <a:t> object representing the response to your request.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E11B9-1388-40C6-AF2E-36E5A2DEA8C1}"/>
              </a:ext>
            </a:extLst>
          </p:cNvPr>
          <p:cNvCxnSpPr>
            <a:cxnSpLocks/>
          </p:cNvCxnSpPr>
          <p:nvPr/>
        </p:nvCxnSpPr>
        <p:spPr>
          <a:xfrm flipH="1">
            <a:off x="9483048" y="4113916"/>
            <a:ext cx="1" cy="28308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5096F7-7191-42E2-BA39-5D76CB9F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224320"/>
            <a:ext cx="5105400" cy="3076003"/>
          </a:xfrm>
          <a:prstGeom prst="rect">
            <a:avLst/>
          </a:prstGeom>
          <a:noFill/>
          <a:effectLst>
            <a:outerShdw dist="215900" dir="2700000" algn="tl" rotWithShape="0">
              <a:schemeClr val="accent1"/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5000D1-1F6E-4628-9304-E7F5B24C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2" y="1373313"/>
            <a:ext cx="7187467" cy="1185932"/>
          </a:xfrm>
          <a:prstGeom prst="rect">
            <a:avLst/>
          </a:prstGeom>
          <a:noFill/>
          <a:effectLst>
            <a:outerShdw dist="215900" dir="2700000" algn="tl" rotWithShape="0">
              <a:schemeClr val="accent1"/>
            </a:outerShdw>
          </a:effec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B25B6E-02F3-4455-A54D-82E739B2272A}"/>
              </a:ext>
            </a:extLst>
          </p:cNvPr>
          <p:cNvSpPr txBox="1">
            <a:spLocks/>
          </p:cNvSpPr>
          <p:nvPr/>
        </p:nvSpPr>
        <p:spPr>
          <a:xfrm>
            <a:off x="381000" y="285446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3600" b="1">
                <a:latin typeface="+mj-lt"/>
                <a:ea typeface="+mj-ea"/>
                <a:cs typeface="+mj-cs"/>
              </a:rPr>
              <a:t>Example: using fetch to takeTurn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</p:spPr>
        <p:txBody>
          <a:bodyPr wrap="square" lIns="0" tIns="0" rIns="0" bIns="0" rtlCol="0" anchor="ctr">
            <a:normAutofit/>
          </a:bodyPr>
          <a:lstStyle/>
          <a:p>
            <a:pPr defTabSz="228600">
              <a:spcAft>
                <a:spcPts val="1200"/>
              </a:spcAft>
              <a:defRPr/>
            </a:pPr>
            <a:r>
              <a:rPr lang="en-GB" kern="1200" dirty="0">
                <a:latin typeface="+mn-lt"/>
                <a:ea typeface="+mn-ea"/>
                <a:cs typeface="+mn-cs"/>
              </a:rPr>
              <a:t>Copyright © 2022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1484746" y="6490025"/>
            <a:ext cx="326254" cy="201168"/>
          </a:xfrm>
        </p:spPr>
        <p:txBody>
          <a:bodyPr vert="horz" wrap="non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38A27-450B-4E4F-A226-2602936B190B}"/>
              </a:ext>
            </a:extLst>
          </p:cNvPr>
          <p:cNvSpPr txBox="1"/>
          <p:nvPr/>
        </p:nvSpPr>
        <p:spPr>
          <a:xfrm>
            <a:off x="536741" y="1002946"/>
            <a:ext cx="7065537" cy="370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GB" dirty="0" err="1"/>
              <a:t>EventListener</a:t>
            </a:r>
            <a:r>
              <a:rPr lang="en-GB" dirty="0"/>
              <a:t> on board grid</a:t>
            </a:r>
            <a:endParaRPr lang="en-GB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05368C-3185-4A40-966A-6F9FC39C98B4}"/>
              </a:ext>
            </a:extLst>
          </p:cNvPr>
          <p:cNvSpPr txBox="1"/>
          <p:nvPr/>
        </p:nvSpPr>
        <p:spPr>
          <a:xfrm>
            <a:off x="380999" y="2891295"/>
            <a:ext cx="11670587" cy="370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GB" b="1" dirty="0"/>
              <a:t>Client</a:t>
            </a:r>
            <a:r>
              <a:rPr lang="en-GB" dirty="0"/>
              <a:t> will POST row &amp; column then wait for json response from </a:t>
            </a:r>
            <a:r>
              <a:rPr lang="en-GB" b="1" dirty="0"/>
              <a:t>Server </a:t>
            </a:r>
            <a:r>
              <a:rPr lang="en-GB" dirty="0"/>
              <a:t>containing the game’s current state</a:t>
            </a:r>
            <a:endParaRPr lang="en-GB" noProof="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27BE-5CDB-4ECA-8041-66AFEAC9F65D}"/>
              </a:ext>
            </a:extLst>
          </p:cNvPr>
          <p:cNvCxnSpPr/>
          <p:nvPr/>
        </p:nvCxnSpPr>
        <p:spPr>
          <a:xfrm flipH="1">
            <a:off x="3729519" y="4500082"/>
            <a:ext cx="1181528" cy="0"/>
          </a:xfrm>
          <a:prstGeom prst="straightConnector1">
            <a:avLst/>
          </a:prstGeom>
          <a:ln w="9525">
            <a:solidFill>
              <a:srgbClr val="FF7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0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5096F7-7191-42E2-BA39-5D76CB9F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224320"/>
            <a:ext cx="5105400" cy="3076003"/>
          </a:xfrm>
          <a:prstGeom prst="rect">
            <a:avLst/>
          </a:prstGeom>
          <a:noFill/>
          <a:effectLst>
            <a:outerShdw dist="215900" dir="2700000" algn="tl" rotWithShape="0">
              <a:schemeClr val="accent1"/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D938F1-41E6-429A-9B28-F944F055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14" y="3224320"/>
            <a:ext cx="5785700" cy="3109812"/>
          </a:xfrm>
          <a:prstGeom prst="rect">
            <a:avLst/>
          </a:prstGeom>
          <a:noFill/>
          <a:effectLst>
            <a:outerShdw dist="215900" dir="2700000" algn="tl" rotWithShape="0">
              <a:schemeClr val="accent1"/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5000D1-1F6E-4628-9304-E7F5B24C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42" y="1373313"/>
            <a:ext cx="7187467" cy="1185932"/>
          </a:xfrm>
          <a:prstGeom prst="rect">
            <a:avLst/>
          </a:prstGeom>
          <a:noFill/>
          <a:effectLst>
            <a:outerShdw dist="215900" dir="2700000" algn="tl" rotWithShape="0">
              <a:schemeClr val="accent1"/>
            </a:outerShdw>
          </a:effec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B25B6E-02F3-4455-A54D-82E739B2272A}"/>
              </a:ext>
            </a:extLst>
          </p:cNvPr>
          <p:cNvSpPr txBox="1">
            <a:spLocks/>
          </p:cNvSpPr>
          <p:nvPr/>
        </p:nvSpPr>
        <p:spPr>
          <a:xfrm>
            <a:off x="381000" y="285446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3600" b="1">
                <a:latin typeface="+mj-lt"/>
                <a:ea typeface="+mj-ea"/>
                <a:cs typeface="+mj-cs"/>
              </a:rPr>
              <a:t>Example: using fetch to takeTurn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</p:spPr>
        <p:txBody>
          <a:bodyPr wrap="square" lIns="0" tIns="0" rIns="0" bIns="0" rtlCol="0" anchor="ctr">
            <a:normAutofit/>
          </a:bodyPr>
          <a:lstStyle/>
          <a:p>
            <a:pPr defTabSz="228600">
              <a:spcAft>
                <a:spcPts val="1200"/>
              </a:spcAft>
              <a:defRPr/>
            </a:pPr>
            <a:r>
              <a:rPr lang="en-GB" kern="1200" dirty="0">
                <a:latin typeface="+mn-lt"/>
                <a:ea typeface="+mn-ea"/>
                <a:cs typeface="+mn-cs"/>
              </a:rPr>
              <a:t>Copyright © 2022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1484746" y="6490025"/>
            <a:ext cx="326254" cy="201168"/>
          </a:xfrm>
        </p:spPr>
        <p:txBody>
          <a:bodyPr vert="horz" wrap="non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38A27-450B-4E4F-A226-2602936B190B}"/>
              </a:ext>
            </a:extLst>
          </p:cNvPr>
          <p:cNvSpPr txBox="1"/>
          <p:nvPr/>
        </p:nvSpPr>
        <p:spPr>
          <a:xfrm>
            <a:off x="536741" y="1002946"/>
            <a:ext cx="7065537" cy="3703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GB" dirty="0" err="1"/>
              <a:t>EventListener</a:t>
            </a:r>
            <a:r>
              <a:rPr lang="en-GB" dirty="0"/>
              <a:t> on board grid</a:t>
            </a:r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04D92-7CB6-4242-B01B-25FEA1632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483" y="781140"/>
            <a:ext cx="2419688" cy="160042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54D461E-FB90-4D49-BDB6-278E8DA630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5446" y="2779318"/>
            <a:ext cx="3612589" cy="1986512"/>
          </a:xfrm>
          <a:prstGeom prst="curvedConnector3">
            <a:avLst>
              <a:gd name="adj1" fmla="val -1476"/>
            </a:avLst>
          </a:prstGeom>
          <a:ln w="3175">
            <a:solidFill>
              <a:srgbClr val="FF7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590024-A588-48C9-9C3D-15C216991468}"/>
              </a:ext>
            </a:extLst>
          </p:cNvPr>
          <p:cNvSpPr txBox="1"/>
          <p:nvPr/>
        </p:nvSpPr>
        <p:spPr>
          <a:xfrm>
            <a:off x="380999" y="2891295"/>
            <a:ext cx="11670587" cy="370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GB" b="1" dirty="0"/>
              <a:t>Client</a:t>
            </a:r>
            <a:r>
              <a:rPr lang="en-GB" dirty="0"/>
              <a:t> will POST row &amp; column then wait for json response from </a:t>
            </a:r>
            <a:r>
              <a:rPr lang="en-GB" b="1" dirty="0"/>
              <a:t>Server </a:t>
            </a:r>
            <a:r>
              <a:rPr lang="en-GB" dirty="0"/>
              <a:t>containing the game’s current state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486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94B6-5347-4FFF-9E9C-CD62B1E6319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57546" y="835805"/>
            <a:ext cx="5438455" cy="2194487"/>
          </a:xfrm>
        </p:spPr>
        <p:txBody>
          <a:bodyPr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Went bad: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/>
              <a:t>Occasional Repetitive logic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/>
              <a:t>(R.M., not D.R.Y.)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86E1-0071-4E8C-91E1-1A323FD0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8350-F0D7-4BD8-9351-DF02431023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CCB83-3DB3-427C-BC1E-F39950B6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39" y="1228192"/>
            <a:ext cx="6182861" cy="4977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78C5D-E60A-4C4D-A60A-CB7887E985FA}"/>
              </a:ext>
            </a:extLst>
          </p:cNvPr>
          <p:cNvSpPr txBox="1"/>
          <p:nvPr/>
        </p:nvSpPr>
        <p:spPr>
          <a:xfrm>
            <a:off x="1025850" y="3827709"/>
            <a:ext cx="3739793" cy="1147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GB" noProof="0" dirty="0"/>
              <a:t>- Similar logic for Horizontal and Vertical – could be only 1 function;</a:t>
            </a:r>
          </a:p>
          <a:p>
            <a:pPr algn="l" defTabSz="228600">
              <a:spcAft>
                <a:spcPts val="1200"/>
              </a:spcAft>
            </a:pPr>
            <a:r>
              <a:rPr lang="en-GB" dirty="0"/>
              <a:t>- Same for Diagonal checks.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EC15C-00F1-4590-8F63-548A6710CBBA}"/>
              </a:ext>
            </a:extLst>
          </p:cNvPr>
          <p:cNvSpPr/>
          <p:nvPr/>
        </p:nvSpPr>
        <p:spPr>
          <a:xfrm>
            <a:off x="1151356" y="5119468"/>
            <a:ext cx="911830" cy="739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B6727-FC9C-4D97-BF48-48145CE7F1B8}"/>
              </a:ext>
            </a:extLst>
          </p:cNvPr>
          <p:cNvSpPr/>
          <p:nvPr/>
        </p:nvSpPr>
        <p:spPr>
          <a:xfrm>
            <a:off x="2367986" y="5119467"/>
            <a:ext cx="911830" cy="7397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AA2C4-E75D-4B48-AE5E-2B794DAC8FDF}"/>
              </a:ext>
            </a:extLst>
          </p:cNvPr>
          <p:cNvCxnSpPr>
            <a:cxnSpLocks/>
          </p:cNvCxnSpPr>
          <p:nvPr/>
        </p:nvCxnSpPr>
        <p:spPr>
          <a:xfrm>
            <a:off x="1141404" y="5119467"/>
            <a:ext cx="465867" cy="3698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9AF334-C5A0-4A01-86FA-F1A935CB512B}"/>
              </a:ext>
            </a:extLst>
          </p:cNvPr>
          <p:cNvCxnSpPr>
            <a:cxnSpLocks/>
          </p:cNvCxnSpPr>
          <p:nvPr/>
        </p:nvCxnSpPr>
        <p:spPr>
          <a:xfrm flipH="1">
            <a:off x="2823901" y="5119467"/>
            <a:ext cx="455916" cy="3698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97286-A621-4100-9E51-BFCA2504C33F}"/>
              </a:ext>
            </a:extLst>
          </p:cNvPr>
          <p:cNvSpPr txBox="1"/>
          <p:nvPr/>
        </p:nvSpPr>
        <p:spPr>
          <a:xfrm>
            <a:off x="947473" y="3054118"/>
            <a:ext cx="1715588" cy="3222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GB" sz="1100" i="1" noProof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repeated myself</a:t>
            </a:r>
          </a:p>
        </p:txBody>
      </p:sp>
    </p:spTree>
    <p:extLst>
      <p:ext uri="{BB962C8B-B14F-4D97-AF65-F5344CB8AC3E}">
        <p14:creationId xmlns:p14="http://schemas.microsoft.com/office/powerpoint/2010/main" val="34999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100793-0A84-4EEE-B6E9-0BF2A905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3866" y="1124957"/>
            <a:ext cx="10892560" cy="5363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9766"/>
            <a:ext cx="11430000" cy="990600"/>
          </a:xfrm>
        </p:spPr>
        <p:txBody>
          <a:bodyPr anchor="t">
            <a:normAutofit/>
          </a:bodyPr>
          <a:lstStyle/>
          <a:p>
            <a:r>
              <a:rPr lang="en-GB" dirty="0"/>
              <a:t>Future improvements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A0FD-8646-4C56-B5DE-AA8890691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</p:spPr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C48BF8-448B-4E67-9094-6D9BCC132631}"/>
              </a:ext>
            </a:extLst>
          </p:cNvPr>
          <p:cNvSpPr/>
          <p:nvPr/>
        </p:nvSpPr>
        <p:spPr>
          <a:xfrm>
            <a:off x="3462392" y="914400"/>
            <a:ext cx="5445303" cy="5772152"/>
          </a:xfrm>
          <a:prstGeom prst="rect">
            <a:avLst/>
          </a:prstGeom>
          <a:noFill/>
          <a:ln w="76200">
            <a:solidFill>
              <a:srgbClr val="FFEB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52690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Technology_Arial_20220110" id="{B89F576D-7579-D344-A243-8B794EECACB9}" vid="{EA2D9C10-5C70-1444-9AA6-9B82E5C718FA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Acc_PPT_IMP_Tmplt_Technology_Arial_20220110</Template>
  <TotalTime>272</TotalTime>
  <Words>396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 Black</vt:lpstr>
      <vt:lpstr>Palatino Linotype</vt:lpstr>
      <vt:lpstr>System Font</vt:lpstr>
      <vt:lpstr>Wingdings</vt:lpstr>
      <vt:lpstr>Accenture 2020</vt:lpstr>
      <vt:lpstr>Connect4</vt:lpstr>
      <vt:lpstr>Goals Achieved</vt:lpstr>
      <vt:lpstr>Demo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 You</vt:lpstr>
      <vt:lpstr>Tie</vt:lpstr>
      <vt:lpstr>Horizontal</vt:lpstr>
      <vt:lpstr>Vertical</vt:lpstr>
      <vt:lpstr>Diagonal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Arial</dc:subject>
  <dc:creator>Grinstein, Monique</dc:creator>
  <cp:lastModifiedBy>Grinstein, Monique</cp:lastModifiedBy>
  <cp:revision>7</cp:revision>
  <cp:lastPrinted>2020-11-17T04:05:48Z</cp:lastPrinted>
  <dcterms:created xsi:type="dcterms:W3CDTF">2022-03-03T16:33:31Z</dcterms:created>
  <dcterms:modified xsi:type="dcterms:W3CDTF">2022-03-04T11:15:57Z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