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26833-5A53-570B-20E5-761A1DDF4B96}" v="21" dt="2022-03-10T11:16:34.863"/>
    <p1510:client id="{7021A4E1-7249-4426-9529-92AE89556D28}" v="488" dt="2022-03-10T13:46:34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Lavielle" userId="S::pierre.lavielle@epita.fr::be2dbd22-82df-495a-ba30-02e05e48de19" providerId="AD" clId="Web-{24B7C46B-3875-4C7A-A612-26F7A265A2E9}"/>
    <pc:docChg chg="addSld modSld">
      <pc:chgData name="Pierre Lavielle" userId="S::pierre.lavielle@epita.fr::be2dbd22-82df-495a-ba30-02e05e48de19" providerId="AD" clId="Web-{24B7C46B-3875-4C7A-A612-26F7A265A2E9}" dt="2022-03-07T12:47:41.173" v="53"/>
      <pc:docMkLst>
        <pc:docMk/>
      </pc:docMkLst>
      <pc:sldChg chg="addSp delSp modSp new">
        <pc:chgData name="Pierre Lavielle" userId="S::pierre.lavielle@epita.fr::be2dbd22-82df-495a-ba30-02e05e48de19" providerId="AD" clId="Web-{24B7C46B-3875-4C7A-A612-26F7A265A2E9}" dt="2022-03-07T12:47:41.173" v="53"/>
        <pc:sldMkLst>
          <pc:docMk/>
          <pc:sldMk cId="1088030161" sldId="261"/>
        </pc:sldMkLst>
        <pc:spChg chg="mod">
          <ac:chgData name="Pierre Lavielle" userId="S::pierre.lavielle@epita.fr::be2dbd22-82df-495a-ba30-02e05e48de19" providerId="AD" clId="Web-{24B7C46B-3875-4C7A-A612-26F7A265A2E9}" dt="2022-03-07T10:22:25.598" v="12" actId="20577"/>
          <ac:spMkLst>
            <pc:docMk/>
            <pc:sldMk cId="1088030161" sldId="261"/>
            <ac:spMk id="2" creationId="{F181236B-5BD6-4F0D-BD93-5A2979316CA3}"/>
          </ac:spMkLst>
        </pc:spChg>
        <pc:spChg chg="del">
          <ac:chgData name="Pierre Lavielle" userId="S::pierre.lavielle@epita.fr::be2dbd22-82df-495a-ba30-02e05e48de19" providerId="AD" clId="Web-{24B7C46B-3875-4C7A-A612-26F7A265A2E9}" dt="2022-03-07T10:22:29.426" v="13"/>
          <ac:spMkLst>
            <pc:docMk/>
            <pc:sldMk cId="1088030161" sldId="261"/>
            <ac:spMk id="3" creationId="{DB3453FA-A04F-43AE-A8C9-05C81036BBE1}"/>
          </ac:spMkLst>
        </pc:spChg>
        <pc:spChg chg="add del mod">
          <ac:chgData name="Pierre Lavielle" userId="S::pierre.lavielle@epita.fr::be2dbd22-82df-495a-ba30-02e05e48de19" providerId="AD" clId="Web-{24B7C46B-3875-4C7A-A612-26F7A265A2E9}" dt="2022-03-07T10:24:03.538" v="24"/>
          <ac:spMkLst>
            <pc:docMk/>
            <pc:sldMk cId="1088030161" sldId="261"/>
            <ac:spMk id="6" creationId="{586DE14F-56AC-46F8-A3E2-E30EBE252425}"/>
          </ac:spMkLst>
        </pc:spChg>
        <pc:spChg chg="add del mod">
          <ac:chgData name="Pierre Lavielle" userId="S::pierre.lavielle@epita.fr::be2dbd22-82df-495a-ba30-02e05e48de19" providerId="AD" clId="Web-{24B7C46B-3875-4C7A-A612-26F7A265A2E9}" dt="2022-03-07T10:25:16.775" v="29"/>
          <ac:spMkLst>
            <pc:docMk/>
            <pc:sldMk cId="1088030161" sldId="261"/>
            <ac:spMk id="9" creationId="{96B65F84-C0A0-4182-90AA-5791D298D950}"/>
          </ac:spMkLst>
        </pc:spChg>
        <pc:picChg chg="add del mod modCrop">
          <ac:chgData name="Pierre Lavielle" userId="S::pierre.lavielle@epita.fr::be2dbd22-82df-495a-ba30-02e05e48de19" providerId="AD" clId="Web-{24B7C46B-3875-4C7A-A612-26F7A265A2E9}" dt="2022-03-07T12:46:13.421" v="42"/>
          <ac:picMkLst>
            <pc:docMk/>
            <pc:sldMk cId="1088030161" sldId="261"/>
            <ac:picMk id="3" creationId="{36FA025E-26B0-4A9C-A78C-1E885579408B}"/>
          </ac:picMkLst>
        </pc:picChg>
        <pc:picChg chg="add del mod ord modCrop">
          <ac:chgData name="Pierre Lavielle" userId="S::pierre.lavielle@epita.fr::be2dbd22-82df-495a-ba30-02e05e48de19" providerId="AD" clId="Web-{24B7C46B-3875-4C7A-A612-26F7A265A2E9}" dt="2022-03-07T10:23:16.959" v="23"/>
          <ac:picMkLst>
            <pc:docMk/>
            <pc:sldMk cId="1088030161" sldId="261"/>
            <ac:picMk id="4" creationId="{569B07BB-BF0B-4E06-8A07-153A9864DE28}"/>
          </ac:picMkLst>
        </pc:picChg>
        <pc:picChg chg="add mod modCrop">
          <ac:chgData name="Pierre Lavielle" userId="S::pierre.lavielle@epita.fr::be2dbd22-82df-495a-ba30-02e05e48de19" providerId="AD" clId="Web-{24B7C46B-3875-4C7A-A612-26F7A265A2E9}" dt="2022-03-07T12:47:41.173" v="53"/>
          <ac:picMkLst>
            <pc:docMk/>
            <pc:sldMk cId="1088030161" sldId="261"/>
            <ac:picMk id="4" creationId="{E92065B5-ABE6-4AD5-8010-F278DD4E0620}"/>
          </ac:picMkLst>
        </pc:picChg>
        <pc:picChg chg="add del mod ord">
          <ac:chgData name="Pierre Lavielle" userId="S::pierre.lavielle@epita.fr::be2dbd22-82df-495a-ba30-02e05e48de19" providerId="AD" clId="Web-{24B7C46B-3875-4C7A-A612-26F7A265A2E9}" dt="2022-03-07T10:24:52.180" v="28"/>
          <ac:picMkLst>
            <pc:docMk/>
            <pc:sldMk cId="1088030161" sldId="261"/>
            <ac:picMk id="7" creationId="{2494E23E-BE21-4CCA-AE4F-F30DB72405E6}"/>
          </ac:picMkLst>
        </pc:picChg>
        <pc:picChg chg="add mod ord">
          <ac:chgData name="Pierre Lavielle" userId="S::pierre.lavielle@epita.fr::be2dbd22-82df-495a-ba30-02e05e48de19" providerId="AD" clId="Web-{24B7C46B-3875-4C7A-A612-26F7A265A2E9}" dt="2022-03-07T12:44:48.528" v="34" actId="1076"/>
          <ac:picMkLst>
            <pc:docMk/>
            <pc:sldMk cId="1088030161" sldId="261"/>
            <ac:picMk id="10" creationId="{64FA0C03-1139-4218-BE33-87AB4DEED39F}"/>
          </ac:picMkLst>
        </pc:picChg>
      </pc:sldChg>
    </pc:docChg>
  </pc:docChgLst>
  <pc:docChgLst>
    <pc:chgData name="Paul Ferreira" userId="e1eff191-7273-404b-a477-a25fd38c1a4b" providerId="ADAL" clId="{7021A4E1-7249-4426-9529-92AE89556D28}"/>
    <pc:docChg chg="undo custSel addSld delSld modSld sldOrd modMainMaster addSection delSection">
      <pc:chgData name="Paul Ferreira" userId="e1eff191-7273-404b-a477-a25fd38c1a4b" providerId="ADAL" clId="{7021A4E1-7249-4426-9529-92AE89556D28}" dt="2022-03-10T13:46:34.491" v="1147" actId="20577"/>
      <pc:docMkLst>
        <pc:docMk/>
      </pc:docMkLst>
      <pc:sldChg chg="addSp delSp modSp mod modTransition modAnim">
        <pc:chgData name="Paul Ferreira" userId="e1eff191-7273-404b-a477-a25fd38c1a4b" providerId="ADAL" clId="{7021A4E1-7249-4426-9529-92AE89556D28}" dt="2022-03-10T10:34:52.368" v="1128" actId="20577"/>
        <pc:sldMkLst>
          <pc:docMk/>
          <pc:sldMk cId="407218251" sldId="256"/>
        </pc:sldMkLst>
        <pc:spChg chg="mod">
          <ac:chgData name="Paul Ferreira" userId="e1eff191-7273-404b-a477-a25fd38c1a4b" providerId="ADAL" clId="{7021A4E1-7249-4426-9529-92AE89556D28}" dt="2022-03-10T10:34:52.368" v="1128" actId="20577"/>
          <ac:spMkLst>
            <pc:docMk/>
            <pc:sldMk cId="407218251" sldId="256"/>
            <ac:spMk id="2" creationId="{722AC80C-AE75-40E5-A6A9-94477C25232A}"/>
          </ac:spMkLst>
        </pc:spChg>
        <pc:spChg chg="mod">
          <ac:chgData name="Paul Ferreira" userId="e1eff191-7273-404b-a477-a25fd38c1a4b" providerId="ADAL" clId="{7021A4E1-7249-4426-9529-92AE89556D28}" dt="2022-03-07T09:50:43.171" v="207" actId="20577"/>
          <ac:spMkLst>
            <pc:docMk/>
            <pc:sldMk cId="407218251" sldId="256"/>
            <ac:spMk id="3" creationId="{8A096A46-D62F-4E86-BACA-A092C67811D3}"/>
          </ac:spMkLst>
        </pc:spChg>
        <pc:picChg chg="add mod">
          <ac:chgData name="Paul Ferreira" userId="e1eff191-7273-404b-a477-a25fd38c1a4b" providerId="ADAL" clId="{7021A4E1-7249-4426-9529-92AE89556D28}" dt="2022-03-10T08:54:00.039" v="984" actId="1076"/>
          <ac:picMkLst>
            <pc:docMk/>
            <pc:sldMk cId="407218251" sldId="256"/>
            <ac:picMk id="5" creationId="{6DEA399E-91D2-4F22-85E3-48F064352CD1}"/>
          </ac:picMkLst>
        </pc:picChg>
        <pc:picChg chg="add mod">
          <ac:chgData name="Paul Ferreira" userId="e1eff191-7273-404b-a477-a25fd38c1a4b" providerId="ADAL" clId="{7021A4E1-7249-4426-9529-92AE89556D28}" dt="2022-03-07T09:52:04.972" v="223" actId="1076"/>
          <ac:picMkLst>
            <pc:docMk/>
            <pc:sldMk cId="407218251" sldId="256"/>
            <ac:picMk id="7" creationId="{BDA2EE97-9307-4824-ADD8-35AD84A3714A}"/>
          </ac:picMkLst>
        </pc:picChg>
        <pc:picChg chg="add del mod">
          <ac:chgData name="Paul Ferreira" userId="e1eff191-7273-404b-a477-a25fd38c1a4b" providerId="ADAL" clId="{7021A4E1-7249-4426-9529-92AE89556D28}" dt="2022-03-07T09:53:01.405" v="228" actId="478"/>
          <ac:picMkLst>
            <pc:docMk/>
            <pc:sldMk cId="407218251" sldId="256"/>
            <ac:picMk id="8" creationId="{DB9A68F9-0B45-433E-AC58-C504927CC331}"/>
          </ac:picMkLst>
        </pc:picChg>
        <pc:picChg chg="add del mod">
          <ac:chgData name="Paul Ferreira" userId="e1eff191-7273-404b-a477-a25fd38c1a4b" providerId="ADAL" clId="{7021A4E1-7249-4426-9529-92AE89556D28}" dt="2022-03-07T09:53:20.094" v="233" actId="478"/>
          <ac:picMkLst>
            <pc:docMk/>
            <pc:sldMk cId="407218251" sldId="256"/>
            <ac:picMk id="9" creationId="{F89BCC6C-BEF8-41C3-AE32-0ED9D1F4E66F}"/>
          </ac:picMkLst>
        </pc:picChg>
        <pc:picChg chg="add mod">
          <ac:chgData name="Paul Ferreira" userId="e1eff191-7273-404b-a477-a25fd38c1a4b" providerId="ADAL" clId="{7021A4E1-7249-4426-9529-92AE89556D28}" dt="2022-03-10T08:54:09.203" v="987" actId="1076"/>
          <ac:picMkLst>
            <pc:docMk/>
            <pc:sldMk cId="407218251" sldId="256"/>
            <ac:picMk id="11" creationId="{95A40FC1-7D1E-458B-8DC4-C6B51FE559FB}"/>
          </ac:picMkLst>
        </pc:picChg>
      </pc:sldChg>
      <pc:sldChg chg="addSp delSp modSp new mod modTransition modAnim">
        <pc:chgData name="Paul Ferreira" userId="e1eff191-7273-404b-a477-a25fd38c1a4b" providerId="ADAL" clId="{7021A4E1-7249-4426-9529-92AE89556D28}" dt="2022-03-10T08:55:20.666" v="1003"/>
        <pc:sldMkLst>
          <pc:docMk/>
          <pc:sldMk cId="2039727438" sldId="257"/>
        </pc:sldMkLst>
        <pc:spChg chg="mod">
          <ac:chgData name="Paul Ferreira" userId="e1eff191-7273-404b-a477-a25fd38c1a4b" providerId="ADAL" clId="{7021A4E1-7249-4426-9529-92AE89556D28}" dt="2022-03-07T10:09:08.183" v="330" actId="1076"/>
          <ac:spMkLst>
            <pc:docMk/>
            <pc:sldMk cId="2039727438" sldId="257"/>
            <ac:spMk id="2" creationId="{38DE12DF-EDB0-4E75-9E68-6079638A34A5}"/>
          </ac:spMkLst>
        </pc:spChg>
        <pc:spChg chg="del">
          <ac:chgData name="Paul Ferreira" userId="e1eff191-7273-404b-a477-a25fd38c1a4b" providerId="ADAL" clId="{7021A4E1-7249-4426-9529-92AE89556D28}" dt="2022-03-07T10:06:31.957" v="301"/>
          <ac:spMkLst>
            <pc:docMk/>
            <pc:sldMk cId="2039727438" sldId="257"/>
            <ac:spMk id="3" creationId="{3C6E45F2-FAA3-4BDB-9367-66CEBD9CDFA1}"/>
          </ac:spMkLst>
        </pc:spChg>
        <pc:spChg chg="add del mod">
          <ac:chgData name="Paul Ferreira" userId="e1eff191-7273-404b-a477-a25fd38c1a4b" providerId="ADAL" clId="{7021A4E1-7249-4426-9529-92AE89556D28}" dt="2022-03-07T10:08:58.764" v="328" actId="478"/>
          <ac:spMkLst>
            <pc:docMk/>
            <pc:sldMk cId="2039727438" sldId="257"/>
            <ac:spMk id="7" creationId="{05863B49-EB76-4AC8-9A24-A92FB5E481D2}"/>
          </ac:spMkLst>
        </pc:spChg>
        <pc:graphicFrameChg chg="add del mod modGraphic">
          <ac:chgData name="Paul Ferreira" userId="e1eff191-7273-404b-a477-a25fd38c1a4b" providerId="ADAL" clId="{7021A4E1-7249-4426-9529-92AE89556D28}" dt="2022-03-07T10:08:55.805" v="327" actId="478"/>
          <ac:graphicFrameMkLst>
            <pc:docMk/>
            <pc:sldMk cId="2039727438" sldId="257"/>
            <ac:graphicFrameMk id="4" creationId="{7D94C8D3-1AC9-437E-96E0-739C40C5CD03}"/>
          </ac:graphicFrameMkLst>
        </pc:graphicFrameChg>
        <pc:graphicFrameChg chg="add mod modGraphic">
          <ac:chgData name="Paul Ferreira" userId="e1eff191-7273-404b-a477-a25fd38c1a4b" providerId="ADAL" clId="{7021A4E1-7249-4426-9529-92AE89556D28}" dt="2022-03-07T10:09:03.036" v="329" actId="1076"/>
          <ac:graphicFrameMkLst>
            <pc:docMk/>
            <pc:sldMk cId="2039727438" sldId="257"/>
            <ac:graphicFrameMk id="5" creationId="{B2F8BEE2-B2B4-46AB-955C-1210F0E9DFF8}"/>
          </ac:graphicFrameMkLst>
        </pc:graphicFrameChg>
      </pc:sldChg>
      <pc:sldChg chg="addSp delSp modSp new mod modTransition modAnim">
        <pc:chgData name="Paul Ferreira" userId="e1eff191-7273-404b-a477-a25fd38c1a4b" providerId="ADAL" clId="{7021A4E1-7249-4426-9529-92AE89556D28}" dt="2022-03-10T13:07:13.512" v="1130" actId="20577"/>
        <pc:sldMkLst>
          <pc:docMk/>
          <pc:sldMk cId="3665937967" sldId="258"/>
        </pc:sldMkLst>
        <pc:spChg chg="mod">
          <ac:chgData name="Paul Ferreira" userId="e1eff191-7273-404b-a477-a25fd38c1a4b" providerId="ADAL" clId="{7021A4E1-7249-4426-9529-92AE89556D28}" dt="2022-03-10T13:07:13.512" v="1130" actId="20577"/>
          <ac:spMkLst>
            <pc:docMk/>
            <pc:sldMk cId="3665937967" sldId="258"/>
            <ac:spMk id="2" creationId="{3F31EBFF-99FA-478D-95D1-C00D1E39D6F3}"/>
          </ac:spMkLst>
        </pc:spChg>
        <pc:spChg chg="del">
          <ac:chgData name="Paul Ferreira" userId="e1eff191-7273-404b-a477-a25fd38c1a4b" providerId="ADAL" clId="{7021A4E1-7249-4426-9529-92AE89556D28}" dt="2022-03-07T10:05:09.944" v="245"/>
          <ac:spMkLst>
            <pc:docMk/>
            <pc:sldMk cId="3665937967" sldId="258"/>
            <ac:spMk id="3" creationId="{1D9099C0-8B32-4257-9C86-D6B9163BADE5}"/>
          </ac:spMkLst>
        </pc:spChg>
        <pc:spChg chg="add mod">
          <ac:chgData name="Paul Ferreira" userId="e1eff191-7273-404b-a477-a25fd38c1a4b" providerId="ADAL" clId="{7021A4E1-7249-4426-9529-92AE89556D28}" dt="2022-03-10T09:31:14.078" v="1107" actId="14100"/>
          <ac:spMkLst>
            <pc:docMk/>
            <pc:sldMk cId="3665937967" sldId="258"/>
            <ac:spMk id="3" creationId="{C6D736E8-E788-4E4B-9EC7-F0EE346AE72C}"/>
          </ac:spMkLst>
        </pc:spChg>
        <pc:graphicFrameChg chg="add mod modGraphic">
          <ac:chgData name="Paul Ferreira" userId="e1eff191-7273-404b-a477-a25fd38c1a4b" providerId="ADAL" clId="{7021A4E1-7249-4426-9529-92AE89556D28}" dt="2022-03-07T10:10:10.532" v="340" actId="1076"/>
          <ac:graphicFrameMkLst>
            <pc:docMk/>
            <pc:sldMk cId="3665937967" sldId="258"/>
            <ac:graphicFrameMk id="4" creationId="{107F8B3F-28F9-4AAF-89C2-A09484AB9364}"/>
          </ac:graphicFrameMkLst>
        </pc:graphicFrameChg>
        <pc:graphicFrameChg chg="add mod modGraphic">
          <ac:chgData name="Paul Ferreira" userId="e1eff191-7273-404b-a477-a25fd38c1a4b" providerId="ADAL" clId="{7021A4E1-7249-4426-9529-92AE89556D28}" dt="2022-03-10T09:31:41.717" v="1118" actId="20577"/>
          <ac:graphicFrameMkLst>
            <pc:docMk/>
            <pc:sldMk cId="3665937967" sldId="258"/>
            <ac:graphicFrameMk id="5" creationId="{7E17ADFE-3520-4091-A321-A527A39C267B}"/>
          </ac:graphicFrameMkLst>
        </pc:graphicFrameChg>
        <pc:graphicFrameChg chg="add mod modGraphic">
          <ac:chgData name="Paul Ferreira" userId="e1eff191-7273-404b-a477-a25fd38c1a4b" providerId="ADAL" clId="{7021A4E1-7249-4426-9529-92AE89556D28}" dt="2022-03-10T09:31:46.675" v="1127" actId="20577"/>
          <ac:graphicFrameMkLst>
            <pc:docMk/>
            <pc:sldMk cId="3665937967" sldId="258"/>
            <ac:graphicFrameMk id="6" creationId="{4FBB6696-A17E-4DD5-A07F-072ACC1E19FB}"/>
          </ac:graphicFrameMkLst>
        </pc:graphicFrameChg>
      </pc:sldChg>
      <pc:sldChg chg="modSp add del mod modTransition modAnim">
        <pc:chgData name="Paul Ferreira" userId="e1eff191-7273-404b-a477-a25fd38c1a4b" providerId="ADAL" clId="{7021A4E1-7249-4426-9529-92AE89556D28}" dt="2022-03-10T09:31:35.239" v="1110" actId="47"/>
        <pc:sldMkLst>
          <pc:docMk/>
          <pc:sldMk cId="4118431140" sldId="259"/>
        </pc:sldMkLst>
        <pc:spChg chg="mod">
          <ac:chgData name="Paul Ferreira" userId="e1eff191-7273-404b-a477-a25fd38c1a4b" providerId="ADAL" clId="{7021A4E1-7249-4426-9529-92AE89556D28}" dt="2022-03-07T10:11:02.148" v="379" actId="790"/>
          <ac:spMkLst>
            <pc:docMk/>
            <pc:sldMk cId="4118431140" sldId="259"/>
            <ac:spMk id="2" creationId="{3F31EBFF-99FA-478D-95D1-C00D1E39D6F3}"/>
          </ac:spMkLst>
        </pc:spChg>
        <pc:graphicFrameChg chg="modGraphic">
          <ac:chgData name="Paul Ferreira" userId="e1eff191-7273-404b-a477-a25fd38c1a4b" providerId="ADAL" clId="{7021A4E1-7249-4426-9529-92AE89556D28}" dt="2022-03-07T10:14:03.531" v="426" actId="13926"/>
          <ac:graphicFrameMkLst>
            <pc:docMk/>
            <pc:sldMk cId="4118431140" sldId="259"/>
            <ac:graphicFrameMk id="4" creationId="{107F8B3F-28F9-4AAF-89C2-A09484AB9364}"/>
          </ac:graphicFrameMkLst>
        </pc:graphicFrameChg>
      </pc:sldChg>
      <pc:sldChg chg="addSp delSp modSp new mod modTransition modAnim">
        <pc:chgData name="Paul Ferreira" userId="e1eff191-7273-404b-a477-a25fd38c1a4b" providerId="ADAL" clId="{7021A4E1-7249-4426-9529-92AE89556D28}" dt="2022-03-10T09:00:31.843" v="1082"/>
        <pc:sldMkLst>
          <pc:docMk/>
          <pc:sldMk cId="3100994209" sldId="260"/>
        </pc:sldMkLst>
        <pc:spChg chg="mod">
          <ac:chgData name="Paul Ferreira" userId="e1eff191-7273-404b-a477-a25fd38c1a4b" providerId="ADAL" clId="{7021A4E1-7249-4426-9529-92AE89556D28}" dt="2022-03-07T10:16:10.813" v="470" actId="1076"/>
          <ac:spMkLst>
            <pc:docMk/>
            <pc:sldMk cId="3100994209" sldId="260"/>
            <ac:spMk id="2" creationId="{541A2127-E40D-4CB3-BDB8-7DA811617491}"/>
          </ac:spMkLst>
        </pc:spChg>
        <pc:spChg chg="del">
          <ac:chgData name="Paul Ferreira" userId="e1eff191-7273-404b-a477-a25fd38c1a4b" providerId="ADAL" clId="{7021A4E1-7249-4426-9529-92AE89556D28}" dt="2022-03-07T10:14:43.273" v="428" actId="478"/>
          <ac:spMkLst>
            <pc:docMk/>
            <pc:sldMk cId="3100994209" sldId="260"/>
            <ac:spMk id="3" creationId="{3EC7528B-933B-468F-8244-6A2A87EBACB0}"/>
          </ac:spMkLst>
        </pc:spChg>
        <pc:picChg chg="add del mod">
          <ac:chgData name="Paul Ferreira" userId="e1eff191-7273-404b-a477-a25fd38c1a4b" providerId="ADAL" clId="{7021A4E1-7249-4426-9529-92AE89556D28}" dt="2022-03-07T10:15:47.730" v="455" actId="478"/>
          <ac:picMkLst>
            <pc:docMk/>
            <pc:sldMk cId="3100994209" sldId="260"/>
            <ac:picMk id="5" creationId="{483E86AA-60CE-4205-83DB-5CF09024CB7C}"/>
          </ac:picMkLst>
        </pc:picChg>
      </pc:sldChg>
      <pc:sldChg chg="modSp mod modTransition modAnim">
        <pc:chgData name="Paul Ferreira" userId="e1eff191-7273-404b-a477-a25fd38c1a4b" providerId="ADAL" clId="{7021A4E1-7249-4426-9529-92AE89556D28}" dt="2022-03-10T08:56:32.589" v="1026"/>
        <pc:sldMkLst>
          <pc:docMk/>
          <pc:sldMk cId="1088030161" sldId="261"/>
        </pc:sldMkLst>
        <pc:picChg chg="mod modCrop">
          <ac:chgData name="Paul Ferreira" userId="e1eff191-7273-404b-a477-a25fd38c1a4b" providerId="ADAL" clId="{7021A4E1-7249-4426-9529-92AE89556D28}" dt="2022-03-07T14:04:56.923" v="472" actId="732"/>
          <ac:picMkLst>
            <pc:docMk/>
            <pc:sldMk cId="1088030161" sldId="261"/>
            <ac:picMk id="4" creationId="{E92065B5-ABE6-4AD5-8010-F278DD4E0620}"/>
          </ac:picMkLst>
        </pc:picChg>
      </pc:sldChg>
      <pc:sldChg chg="delSp modSp new mod ord modTransition modAnim">
        <pc:chgData name="Paul Ferreira" userId="e1eff191-7273-404b-a477-a25fd38c1a4b" providerId="ADAL" clId="{7021A4E1-7249-4426-9529-92AE89556D28}" dt="2022-03-10T08:58:49.677" v="1060"/>
        <pc:sldMkLst>
          <pc:docMk/>
          <pc:sldMk cId="1195405670" sldId="262"/>
        </pc:sldMkLst>
        <pc:spChg chg="mod">
          <ac:chgData name="Paul Ferreira" userId="e1eff191-7273-404b-a477-a25fd38c1a4b" providerId="ADAL" clId="{7021A4E1-7249-4426-9529-92AE89556D28}" dt="2022-03-07T14:39:17.738" v="537" actId="1076"/>
          <ac:spMkLst>
            <pc:docMk/>
            <pc:sldMk cId="1195405670" sldId="262"/>
            <ac:spMk id="2" creationId="{618CBA55-C62C-4EA2-A043-C468FC80E779}"/>
          </ac:spMkLst>
        </pc:spChg>
        <pc:spChg chg="del">
          <ac:chgData name="Paul Ferreira" userId="e1eff191-7273-404b-a477-a25fd38c1a4b" providerId="ADAL" clId="{7021A4E1-7249-4426-9529-92AE89556D28}" dt="2022-03-07T14:38:27.946" v="474" actId="478"/>
          <ac:spMkLst>
            <pc:docMk/>
            <pc:sldMk cId="1195405670" sldId="262"/>
            <ac:spMk id="3" creationId="{67545C8A-3424-427D-B1E6-30A209316992}"/>
          </ac:spMkLst>
        </pc:spChg>
      </pc:sldChg>
      <pc:sldChg chg="addSp delSp modSp new mod modTransition modAnim">
        <pc:chgData name="Paul Ferreira" userId="e1eff191-7273-404b-a477-a25fd38c1a4b" providerId="ADAL" clId="{7021A4E1-7249-4426-9529-92AE89556D28}" dt="2022-03-10T08:58:16.950" v="1050"/>
        <pc:sldMkLst>
          <pc:docMk/>
          <pc:sldMk cId="882134648" sldId="263"/>
        </pc:sldMkLst>
        <pc:spChg chg="mod">
          <ac:chgData name="Paul Ferreira" userId="e1eff191-7273-404b-a477-a25fd38c1a4b" providerId="ADAL" clId="{7021A4E1-7249-4426-9529-92AE89556D28}" dt="2022-03-07T14:39:32.587" v="551" actId="790"/>
          <ac:spMkLst>
            <pc:docMk/>
            <pc:sldMk cId="882134648" sldId="263"/>
            <ac:spMk id="2" creationId="{76795EEC-2AA2-4CCC-9E3E-DDA29EAFD33E}"/>
          </ac:spMkLst>
        </pc:spChg>
        <pc:spChg chg="del">
          <ac:chgData name="Paul Ferreira" userId="e1eff191-7273-404b-a477-a25fd38c1a4b" providerId="ADAL" clId="{7021A4E1-7249-4426-9529-92AE89556D28}" dt="2022-03-07T14:39:29.165" v="550" actId="478"/>
          <ac:spMkLst>
            <pc:docMk/>
            <pc:sldMk cId="882134648" sldId="263"/>
            <ac:spMk id="3" creationId="{CE9DFC2E-39E5-4ABC-8ECF-20551CDB0DF1}"/>
          </ac:spMkLst>
        </pc:spChg>
        <pc:spChg chg="add mod">
          <ac:chgData name="Paul Ferreira" userId="e1eff191-7273-404b-a477-a25fd38c1a4b" providerId="ADAL" clId="{7021A4E1-7249-4426-9529-92AE89556D28}" dt="2022-03-07T14:42:56.885" v="661" actId="1076"/>
          <ac:spMkLst>
            <pc:docMk/>
            <pc:sldMk cId="882134648" sldId="263"/>
            <ac:spMk id="14" creationId="{253C4B50-C332-479A-B338-5365A8BA6A9B}"/>
          </ac:spMkLst>
        </pc:spChg>
        <pc:spChg chg="add mod">
          <ac:chgData name="Paul Ferreira" userId="e1eff191-7273-404b-a477-a25fd38c1a4b" providerId="ADAL" clId="{7021A4E1-7249-4426-9529-92AE89556D28}" dt="2022-03-07T14:42:56.885" v="661" actId="1076"/>
          <ac:spMkLst>
            <pc:docMk/>
            <pc:sldMk cId="882134648" sldId="263"/>
            <ac:spMk id="15" creationId="{96EEC055-A1CF-4B9B-95EB-F4BE86A15E1B}"/>
          </ac:spMkLst>
        </pc:spChg>
        <pc:spChg chg="add mod">
          <ac:chgData name="Paul Ferreira" userId="e1eff191-7273-404b-a477-a25fd38c1a4b" providerId="ADAL" clId="{7021A4E1-7249-4426-9529-92AE89556D28}" dt="2022-03-07T14:42:56.885" v="661" actId="1076"/>
          <ac:spMkLst>
            <pc:docMk/>
            <pc:sldMk cId="882134648" sldId="263"/>
            <ac:spMk id="16" creationId="{DDB859C3-9639-476B-ADB0-C3460A741F9B}"/>
          </ac:spMkLst>
        </pc:spChg>
        <pc:spChg chg="add mod">
          <ac:chgData name="Paul Ferreira" userId="e1eff191-7273-404b-a477-a25fd38c1a4b" providerId="ADAL" clId="{7021A4E1-7249-4426-9529-92AE89556D28}" dt="2022-03-07T14:42:56.885" v="661" actId="1076"/>
          <ac:spMkLst>
            <pc:docMk/>
            <pc:sldMk cId="882134648" sldId="263"/>
            <ac:spMk id="17" creationId="{9B80FE8D-7A92-4169-8C5C-8079FF826CF9}"/>
          </ac:spMkLst>
        </pc:spChg>
        <pc:spChg chg="add mod">
          <ac:chgData name="Paul Ferreira" userId="e1eff191-7273-404b-a477-a25fd38c1a4b" providerId="ADAL" clId="{7021A4E1-7249-4426-9529-92AE89556D28}" dt="2022-03-07T14:42:56.885" v="661" actId="1076"/>
          <ac:spMkLst>
            <pc:docMk/>
            <pc:sldMk cId="882134648" sldId="263"/>
            <ac:spMk id="18" creationId="{ACFD30D9-4682-4093-8297-D35F3AA28934}"/>
          </ac:spMkLst>
        </pc:spChg>
        <pc:picChg chg="add mod">
          <ac:chgData name="Paul Ferreira" userId="e1eff191-7273-404b-a477-a25fd38c1a4b" providerId="ADAL" clId="{7021A4E1-7249-4426-9529-92AE89556D28}" dt="2022-03-07T14:42:56.885" v="661" actId="1076"/>
          <ac:picMkLst>
            <pc:docMk/>
            <pc:sldMk cId="882134648" sldId="263"/>
            <ac:picMk id="5" creationId="{4605F0D1-46A1-4D30-B47B-F6671C25F47A}"/>
          </ac:picMkLst>
        </pc:picChg>
        <pc:picChg chg="add mod">
          <ac:chgData name="Paul Ferreira" userId="e1eff191-7273-404b-a477-a25fd38c1a4b" providerId="ADAL" clId="{7021A4E1-7249-4426-9529-92AE89556D28}" dt="2022-03-07T14:42:56.885" v="661" actId="1076"/>
          <ac:picMkLst>
            <pc:docMk/>
            <pc:sldMk cId="882134648" sldId="263"/>
            <ac:picMk id="7" creationId="{F3B645C5-4501-4AB6-8DD0-658406AD4E3B}"/>
          </ac:picMkLst>
        </pc:picChg>
        <pc:picChg chg="add mod">
          <ac:chgData name="Paul Ferreira" userId="e1eff191-7273-404b-a477-a25fd38c1a4b" providerId="ADAL" clId="{7021A4E1-7249-4426-9529-92AE89556D28}" dt="2022-03-07T14:42:56.885" v="661" actId="1076"/>
          <ac:picMkLst>
            <pc:docMk/>
            <pc:sldMk cId="882134648" sldId="263"/>
            <ac:picMk id="9" creationId="{F562CABC-E6D1-492F-8C2C-DB391FDDDA58}"/>
          </ac:picMkLst>
        </pc:picChg>
        <pc:picChg chg="add mod">
          <ac:chgData name="Paul Ferreira" userId="e1eff191-7273-404b-a477-a25fd38c1a4b" providerId="ADAL" clId="{7021A4E1-7249-4426-9529-92AE89556D28}" dt="2022-03-07T14:42:56.885" v="661" actId="1076"/>
          <ac:picMkLst>
            <pc:docMk/>
            <pc:sldMk cId="882134648" sldId="263"/>
            <ac:picMk id="11" creationId="{9EC3A56B-3108-4685-B00F-D5A856A66D9F}"/>
          </ac:picMkLst>
        </pc:picChg>
        <pc:picChg chg="add mod">
          <ac:chgData name="Paul Ferreira" userId="e1eff191-7273-404b-a477-a25fd38c1a4b" providerId="ADAL" clId="{7021A4E1-7249-4426-9529-92AE89556D28}" dt="2022-03-07T14:42:56.885" v="661" actId="1076"/>
          <ac:picMkLst>
            <pc:docMk/>
            <pc:sldMk cId="882134648" sldId="263"/>
            <ac:picMk id="13" creationId="{713C6F71-0EB8-455B-B2CF-269ACFEB36AB}"/>
          </ac:picMkLst>
        </pc:picChg>
      </pc:sldChg>
      <pc:sldChg chg="addSp delSp modSp new mod modTransition modAnim">
        <pc:chgData name="Paul Ferreira" userId="e1eff191-7273-404b-a477-a25fd38c1a4b" providerId="ADAL" clId="{7021A4E1-7249-4426-9529-92AE89556D28}" dt="2022-03-10T13:46:05.239" v="1139" actId="20577"/>
        <pc:sldMkLst>
          <pc:docMk/>
          <pc:sldMk cId="2966680095" sldId="264"/>
        </pc:sldMkLst>
        <pc:spChg chg="mod">
          <ac:chgData name="Paul Ferreira" userId="e1eff191-7273-404b-a477-a25fd38c1a4b" providerId="ADAL" clId="{7021A4E1-7249-4426-9529-92AE89556D28}" dt="2022-03-10T13:45:49.096" v="1133" actId="20577"/>
          <ac:spMkLst>
            <pc:docMk/>
            <pc:sldMk cId="2966680095" sldId="264"/>
            <ac:spMk id="2" creationId="{394BDE81-B077-4932-87BB-DAA47EC84501}"/>
          </ac:spMkLst>
        </pc:spChg>
        <pc:spChg chg="del">
          <ac:chgData name="Paul Ferreira" userId="e1eff191-7273-404b-a477-a25fd38c1a4b" providerId="ADAL" clId="{7021A4E1-7249-4426-9529-92AE89556D28}" dt="2022-03-07T14:43:42.329" v="670" actId="478"/>
          <ac:spMkLst>
            <pc:docMk/>
            <pc:sldMk cId="2966680095" sldId="264"/>
            <ac:spMk id="3" creationId="{3E56E3E2-556F-4ABF-A721-4E928A41F468}"/>
          </ac:spMkLst>
        </pc:spChg>
        <pc:spChg chg="add mod">
          <ac:chgData name="Paul Ferreira" userId="e1eff191-7273-404b-a477-a25fd38c1a4b" providerId="ADAL" clId="{7021A4E1-7249-4426-9529-92AE89556D28}" dt="2022-03-07T14:45:05.236" v="694" actId="1076"/>
          <ac:spMkLst>
            <pc:docMk/>
            <pc:sldMk cId="2966680095" sldId="264"/>
            <ac:spMk id="4" creationId="{61238CFC-526D-47D0-9776-6741A69CF52F}"/>
          </ac:spMkLst>
        </pc:spChg>
        <pc:spChg chg="add mod">
          <ac:chgData name="Paul Ferreira" userId="e1eff191-7273-404b-a477-a25fd38c1a4b" providerId="ADAL" clId="{7021A4E1-7249-4426-9529-92AE89556D28}" dt="2022-03-10T13:46:05.239" v="1139" actId="20577"/>
          <ac:spMkLst>
            <pc:docMk/>
            <pc:sldMk cId="2966680095" sldId="264"/>
            <ac:spMk id="5" creationId="{1E7921B9-C384-4CFE-99A6-7DB9933BC032}"/>
          </ac:spMkLst>
        </pc:spChg>
        <pc:spChg chg="add mod">
          <ac:chgData name="Paul Ferreira" userId="e1eff191-7273-404b-a477-a25fd38c1a4b" providerId="ADAL" clId="{7021A4E1-7249-4426-9529-92AE89556D28}" dt="2022-03-07T14:47:29.493" v="871" actId="20577"/>
          <ac:spMkLst>
            <pc:docMk/>
            <pc:sldMk cId="2966680095" sldId="264"/>
            <ac:spMk id="10" creationId="{62C4CC7C-DA9B-4533-8B79-D69766D768BB}"/>
          </ac:spMkLst>
        </pc:spChg>
        <pc:spChg chg="add mod">
          <ac:chgData name="Paul Ferreira" userId="e1eff191-7273-404b-a477-a25fd38c1a4b" providerId="ADAL" clId="{7021A4E1-7249-4426-9529-92AE89556D28}" dt="2022-03-07T14:47:21.662" v="866" actId="20577"/>
          <ac:spMkLst>
            <pc:docMk/>
            <pc:sldMk cId="2966680095" sldId="264"/>
            <ac:spMk id="11" creationId="{4724AF3F-A576-448F-A73A-AE4F47D559FF}"/>
          </ac:spMkLst>
        </pc:spChg>
        <pc:spChg chg="add mod">
          <ac:chgData name="Paul Ferreira" userId="e1eff191-7273-404b-a477-a25fd38c1a4b" providerId="ADAL" clId="{7021A4E1-7249-4426-9529-92AE89556D28}" dt="2022-03-07T14:47:19.660" v="864" actId="20577"/>
          <ac:spMkLst>
            <pc:docMk/>
            <pc:sldMk cId="2966680095" sldId="264"/>
            <ac:spMk id="12" creationId="{7933AF1A-9116-48DD-A2E4-AB4A2EC3D80C}"/>
          </ac:spMkLst>
        </pc:spChg>
        <pc:cxnChg chg="add mod">
          <ac:chgData name="Paul Ferreira" userId="e1eff191-7273-404b-a477-a25fd38c1a4b" providerId="ADAL" clId="{7021A4E1-7249-4426-9529-92AE89556D28}" dt="2022-03-07T14:46:37.359" v="829" actId="1076"/>
          <ac:cxnSpMkLst>
            <pc:docMk/>
            <pc:sldMk cId="2966680095" sldId="264"/>
            <ac:cxnSpMk id="7" creationId="{45416682-8107-44E7-BB33-A14252C061D4}"/>
          </ac:cxnSpMkLst>
        </pc:cxnChg>
        <pc:cxnChg chg="add mod">
          <ac:chgData name="Paul Ferreira" userId="e1eff191-7273-404b-a477-a25fd38c1a4b" providerId="ADAL" clId="{7021A4E1-7249-4426-9529-92AE89556D28}" dt="2022-03-07T14:46:41.827" v="831" actId="1076"/>
          <ac:cxnSpMkLst>
            <pc:docMk/>
            <pc:sldMk cId="2966680095" sldId="264"/>
            <ac:cxnSpMk id="9" creationId="{6CB74C81-CA48-43F1-A86B-B71082E2F8CE}"/>
          </ac:cxnSpMkLst>
        </pc:cxnChg>
      </pc:sldChg>
      <pc:sldChg chg="addSp delSp modSp new mod modTransition modAnim">
        <pc:chgData name="Paul Ferreira" userId="e1eff191-7273-404b-a477-a25fd38c1a4b" providerId="ADAL" clId="{7021A4E1-7249-4426-9529-92AE89556D28}" dt="2022-03-10T09:00:19.564" v="1078"/>
        <pc:sldMkLst>
          <pc:docMk/>
          <pc:sldMk cId="32955224" sldId="265"/>
        </pc:sldMkLst>
        <pc:spChg chg="mod">
          <ac:chgData name="Paul Ferreira" userId="e1eff191-7273-404b-a477-a25fd38c1a4b" providerId="ADAL" clId="{7021A4E1-7249-4426-9529-92AE89556D28}" dt="2022-03-07T14:47:45.845" v="882" actId="20577"/>
          <ac:spMkLst>
            <pc:docMk/>
            <pc:sldMk cId="32955224" sldId="265"/>
            <ac:spMk id="2" creationId="{F6D13F8C-9ADE-4D5D-BC5C-F0CAC7512432}"/>
          </ac:spMkLst>
        </pc:spChg>
        <pc:spChg chg="mod">
          <ac:chgData name="Paul Ferreira" userId="e1eff191-7273-404b-a477-a25fd38c1a4b" providerId="ADAL" clId="{7021A4E1-7249-4426-9529-92AE89556D28}" dt="2022-03-07T14:48:41.819" v="914" actId="1076"/>
          <ac:spMkLst>
            <pc:docMk/>
            <pc:sldMk cId="32955224" sldId="265"/>
            <ac:spMk id="3" creationId="{588CAEAF-D9BB-4A78-9EB3-5CDED4094CF3}"/>
          </ac:spMkLst>
        </pc:spChg>
        <pc:picChg chg="add del mod">
          <ac:chgData name="Paul Ferreira" userId="e1eff191-7273-404b-a477-a25fd38c1a4b" providerId="ADAL" clId="{7021A4E1-7249-4426-9529-92AE89556D28}" dt="2022-03-07T14:49:38.052" v="919" actId="478"/>
          <ac:picMkLst>
            <pc:docMk/>
            <pc:sldMk cId="32955224" sldId="265"/>
            <ac:picMk id="5" creationId="{74CDBE20-4CB3-4C63-B6FF-07A3D41A62E2}"/>
          </ac:picMkLst>
        </pc:picChg>
        <pc:picChg chg="add del mod">
          <ac:chgData name="Paul Ferreira" userId="e1eff191-7273-404b-a477-a25fd38c1a4b" providerId="ADAL" clId="{7021A4E1-7249-4426-9529-92AE89556D28}" dt="2022-03-07T14:50:43.627" v="924" actId="478"/>
          <ac:picMkLst>
            <pc:docMk/>
            <pc:sldMk cId="32955224" sldId="265"/>
            <ac:picMk id="7" creationId="{9D27E183-83EE-4157-9323-EEC2233BFFAB}"/>
          </ac:picMkLst>
        </pc:picChg>
        <pc:picChg chg="add mod">
          <ac:chgData name="Paul Ferreira" userId="e1eff191-7273-404b-a477-a25fd38c1a4b" providerId="ADAL" clId="{7021A4E1-7249-4426-9529-92AE89556D28}" dt="2022-03-07T14:51:34.796" v="932" actId="1076"/>
          <ac:picMkLst>
            <pc:docMk/>
            <pc:sldMk cId="32955224" sldId="265"/>
            <ac:picMk id="9" creationId="{760CBFF4-F199-4871-840A-F88BE5F2BC31}"/>
          </ac:picMkLst>
        </pc:picChg>
        <pc:picChg chg="add mod">
          <ac:chgData name="Paul Ferreira" userId="e1eff191-7273-404b-a477-a25fd38c1a4b" providerId="ADAL" clId="{7021A4E1-7249-4426-9529-92AE89556D28}" dt="2022-03-07T14:53:21.840" v="941" actId="1076"/>
          <ac:picMkLst>
            <pc:docMk/>
            <pc:sldMk cId="32955224" sldId="265"/>
            <ac:picMk id="11" creationId="{993AE0FE-9872-44ED-8F76-552CB340C30E}"/>
          </ac:picMkLst>
        </pc:picChg>
      </pc:sldChg>
      <pc:sldChg chg="delSp modSp new mod ord modTransition modAnim">
        <pc:chgData name="Paul Ferreira" userId="e1eff191-7273-404b-a477-a25fd38c1a4b" providerId="ADAL" clId="{7021A4E1-7249-4426-9529-92AE89556D28}" dt="2022-03-10T13:46:34.491" v="1147" actId="20577"/>
        <pc:sldMkLst>
          <pc:docMk/>
          <pc:sldMk cId="3248269329" sldId="266"/>
        </pc:sldMkLst>
        <pc:spChg chg="mod">
          <ac:chgData name="Paul Ferreira" userId="e1eff191-7273-404b-a477-a25fd38c1a4b" providerId="ADAL" clId="{7021A4E1-7249-4426-9529-92AE89556D28}" dt="2022-03-10T13:46:34.491" v="1147" actId="20577"/>
          <ac:spMkLst>
            <pc:docMk/>
            <pc:sldMk cId="3248269329" sldId="266"/>
            <ac:spMk id="2" creationId="{E81DAC17-7617-4DC9-9247-114BE9D28C2F}"/>
          </ac:spMkLst>
        </pc:spChg>
        <pc:spChg chg="del">
          <ac:chgData name="Paul Ferreira" userId="e1eff191-7273-404b-a477-a25fd38c1a4b" providerId="ADAL" clId="{7021A4E1-7249-4426-9529-92AE89556D28}" dt="2022-03-07T14:53:49.458" v="963" actId="478"/>
          <ac:spMkLst>
            <pc:docMk/>
            <pc:sldMk cId="3248269329" sldId="266"/>
            <ac:spMk id="3" creationId="{ED0B70B7-1994-4395-A01E-4697227A9B4C}"/>
          </ac:spMkLst>
        </pc:spChg>
      </pc:sldChg>
      <pc:sldMasterChg chg="modTransition modSldLayout">
        <pc:chgData name="Paul Ferreira" userId="e1eff191-7273-404b-a477-a25fd38c1a4b" providerId="ADAL" clId="{7021A4E1-7249-4426-9529-92AE89556D28}" dt="2022-03-10T08:53:57.912" v="983"/>
        <pc:sldMasterMkLst>
          <pc:docMk/>
          <pc:sldMasterMk cId="2051919584" sldId="2147483660"/>
        </pc:sldMasterMkLst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3457235597" sldId="2147483661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1808559378" sldId="2147483662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169075398" sldId="2147483663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3029941483" sldId="2147483664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3732564581" sldId="2147483665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1271652507" sldId="2147483666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3304103242" sldId="2147483667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2907332306" sldId="2147483668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960550186" sldId="2147483669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4290141952" sldId="2147483670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881423906" sldId="2147483671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382680313" sldId="2147483672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2459204285" sldId="2147483673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2702186893" sldId="2147483674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497303528" sldId="2147483675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527857358" sldId="2147483676"/>
          </pc:sldLayoutMkLst>
        </pc:sldLayoutChg>
        <pc:sldLayoutChg chg="modTransition">
          <pc:chgData name="Paul Ferreira" userId="e1eff191-7273-404b-a477-a25fd38c1a4b" providerId="ADAL" clId="{7021A4E1-7249-4426-9529-92AE89556D28}" dt="2022-03-10T08:53:57.912" v="983"/>
          <pc:sldLayoutMkLst>
            <pc:docMk/>
            <pc:sldMasterMk cId="2051919584" sldId="2147483660"/>
            <pc:sldLayoutMk cId="1761287207" sldId="2147483677"/>
          </pc:sldLayoutMkLst>
        </pc:sldLayoutChg>
      </pc:sldMasterChg>
    </pc:docChg>
  </pc:docChgLst>
  <pc:docChgLst>
    <pc:chgData name="Pierre Lavielle" userId="S::pierre.lavielle@epita.fr::be2dbd22-82df-495a-ba30-02e05e48de19" providerId="AD" clId="Web-{ABE79CC7-D2CC-7F6C-4418-6EEBD32AFE1D}"/>
    <pc:docChg chg="modSld">
      <pc:chgData name="Pierre Lavielle" userId="S::pierre.lavielle@epita.fr::be2dbd22-82df-495a-ba30-02e05e48de19" providerId="AD" clId="Web-{ABE79CC7-D2CC-7F6C-4418-6EEBD32AFE1D}" dt="2022-03-07T15:03:03.723" v="6" actId="20577"/>
      <pc:docMkLst>
        <pc:docMk/>
      </pc:docMkLst>
      <pc:sldChg chg="modSp">
        <pc:chgData name="Pierre Lavielle" userId="S::pierre.lavielle@epita.fr::be2dbd22-82df-495a-ba30-02e05e48de19" providerId="AD" clId="Web-{ABE79CC7-D2CC-7F6C-4418-6EEBD32AFE1D}" dt="2022-03-07T15:03:03.723" v="6" actId="20577"/>
        <pc:sldMkLst>
          <pc:docMk/>
          <pc:sldMk cId="882134648" sldId="263"/>
        </pc:sldMkLst>
        <pc:spChg chg="mod">
          <ac:chgData name="Pierre Lavielle" userId="S::pierre.lavielle@epita.fr::be2dbd22-82df-495a-ba30-02e05e48de19" providerId="AD" clId="Web-{ABE79CC7-D2CC-7F6C-4418-6EEBD32AFE1D}" dt="2022-03-07T15:03:03.723" v="6" actId="20577"/>
          <ac:spMkLst>
            <pc:docMk/>
            <pc:sldMk cId="882134648" sldId="263"/>
            <ac:spMk id="18" creationId="{ACFD30D9-4682-4093-8297-D35F3AA28934}"/>
          </ac:spMkLst>
        </pc:spChg>
      </pc:sldChg>
    </pc:docChg>
  </pc:docChgLst>
  <pc:docChgLst>
    <pc:chgData name="Pierre Lavielle" userId="S::pierre.lavielle@epita.fr::be2dbd22-82df-495a-ba30-02e05e48de19" providerId="AD" clId="Web-{55526833-5A53-570B-20E5-761A1DDF4B96}"/>
    <pc:docChg chg="modSld">
      <pc:chgData name="Pierre Lavielle" userId="S::pierre.lavielle@epita.fr::be2dbd22-82df-495a-ba30-02e05e48de19" providerId="AD" clId="Web-{55526833-5A53-570B-20E5-761A1DDF4B96}" dt="2022-03-10T11:16:34.863" v="16" actId="1076"/>
      <pc:docMkLst>
        <pc:docMk/>
      </pc:docMkLst>
      <pc:sldChg chg="modSp">
        <pc:chgData name="Pierre Lavielle" userId="S::pierre.lavielle@epita.fr::be2dbd22-82df-495a-ba30-02e05e48de19" providerId="AD" clId="Web-{55526833-5A53-570B-20E5-761A1DDF4B96}" dt="2022-03-09T08:09:18.183" v="1" actId="20577"/>
        <pc:sldMkLst>
          <pc:docMk/>
          <pc:sldMk cId="407218251" sldId="256"/>
        </pc:sldMkLst>
        <pc:spChg chg="mod">
          <ac:chgData name="Pierre Lavielle" userId="S::pierre.lavielle@epita.fr::be2dbd22-82df-495a-ba30-02e05e48de19" providerId="AD" clId="Web-{55526833-5A53-570B-20E5-761A1DDF4B96}" dt="2022-03-09T08:09:18.183" v="1" actId="20577"/>
          <ac:spMkLst>
            <pc:docMk/>
            <pc:sldMk cId="407218251" sldId="256"/>
            <ac:spMk id="3" creationId="{8A096A46-D62F-4E86-BACA-A092C67811D3}"/>
          </ac:spMkLst>
        </pc:spChg>
      </pc:sldChg>
      <pc:sldChg chg="modSp">
        <pc:chgData name="Pierre Lavielle" userId="S::pierre.lavielle@epita.fr::be2dbd22-82df-495a-ba30-02e05e48de19" providerId="AD" clId="Web-{55526833-5A53-570B-20E5-761A1DDF4B96}" dt="2022-03-10T08:00:45.051" v="10" actId="20577"/>
        <pc:sldMkLst>
          <pc:docMk/>
          <pc:sldMk cId="2039727438" sldId="257"/>
        </pc:sldMkLst>
        <pc:spChg chg="mod">
          <ac:chgData name="Pierre Lavielle" userId="S::pierre.lavielle@epita.fr::be2dbd22-82df-495a-ba30-02e05e48de19" providerId="AD" clId="Web-{55526833-5A53-570B-20E5-761A1DDF4B96}" dt="2022-03-10T08:00:45.051" v="10" actId="20577"/>
          <ac:spMkLst>
            <pc:docMk/>
            <pc:sldMk cId="2039727438" sldId="257"/>
            <ac:spMk id="2" creationId="{38DE12DF-EDB0-4E75-9E68-6079638A34A5}"/>
          </ac:spMkLst>
        </pc:spChg>
      </pc:sldChg>
      <pc:sldChg chg="addSp delSp modSp delAnim">
        <pc:chgData name="Pierre Lavielle" userId="S::pierre.lavielle@epita.fr::be2dbd22-82df-495a-ba30-02e05e48de19" providerId="AD" clId="Web-{55526833-5A53-570B-20E5-761A1DDF4B96}" dt="2022-03-10T11:16:34.863" v="16" actId="1076"/>
        <pc:sldMkLst>
          <pc:docMk/>
          <pc:sldMk cId="1088030161" sldId="261"/>
        </pc:sldMkLst>
        <pc:picChg chg="add mod">
          <ac:chgData name="Pierre Lavielle" userId="S::pierre.lavielle@epita.fr::be2dbd22-82df-495a-ba30-02e05e48de19" providerId="AD" clId="Web-{55526833-5A53-570B-20E5-761A1DDF4B96}" dt="2022-03-10T11:16:34.863" v="16" actId="1076"/>
          <ac:picMkLst>
            <pc:docMk/>
            <pc:sldMk cId="1088030161" sldId="261"/>
            <ac:picMk id="3" creationId="{616679BE-177D-4E07-B2E8-62E71CC0FAE4}"/>
          </ac:picMkLst>
        </pc:picChg>
        <pc:picChg chg="del">
          <ac:chgData name="Pierre Lavielle" userId="S::pierre.lavielle@epita.fr::be2dbd22-82df-495a-ba30-02e05e48de19" providerId="AD" clId="Web-{55526833-5A53-570B-20E5-761A1DDF4B96}" dt="2022-03-10T11:16:19.800" v="11"/>
          <ac:picMkLst>
            <pc:docMk/>
            <pc:sldMk cId="1088030161" sldId="261"/>
            <ac:picMk id="4" creationId="{E92065B5-ABE6-4AD5-8010-F278DD4E06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235597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4195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423906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80313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204285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186893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30352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857358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287207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559378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75398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1483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64581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652507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03242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332306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550186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DAD4A6-6D47-4CE6-9952-011283F599C7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B1BF5C-F599-4EF8-8A97-5C076CC3E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91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pirum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C80C-AE75-40E5-A6A9-94477C252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532643"/>
            <a:ext cx="9440034" cy="1828801"/>
          </a:xfrm>
        </p:spPr>
        <p:txBody>
          <a:bodyPr/>
          <a:lstStyle/>
          <a:p>
            <a:r>
              <a:rPr lang="en-GB" dirty="0"/>
              <a:t>Première </a:t>
            </a:r>
            <a:r>
              <a:rPr lang="fr-FR" dirty="0"/>
              <a:t>Soutenance</a:t>
            </a:r>
            <a:r>
              <a:rPr lang="en-GB" dirty="0"/>
              <a:t> Epirum 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96A46-D62F-4E86-BACA-A092C6781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55426" y="4447712"/>
            <a:ext cx="5298447" cy="2065698"/>
          </a:xfrm>
        </p:spPr>
        <p:txBody>
          <a:bodyPr/>
          <a:lstStyle/>
          <a:p>
            <a:r>
              <a:rPr lang="fr-FR" dirty="0"/>
              <a:t>Pierre LAVIELLE</a:t>
            </a:r>
          </a:p>
          <a:p>
            <a:r>
              <a:rPr lang="fr-FR" dirty="0"/>
              <a:t>Raphaël ROBIN</a:t>
            </a:r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r>
              <a:rPr lang="fr-FR" dirty="0"/>
              <a:t>Razine MEBAREK</a:t>
            </a:r>
          </a:p>
          <a:p>
            <a:r>
              <a:rPr lang="fr-FR" dirty="0"/>
              <a:t>Paul FERREIRA</a:t>
            </a:r>
          </a:p>
          <a:p>
            <a:endParaRPr lang="fr-FR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DEA399E-91D2-4F22-85E3-48F064352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" y="344590"/>
            <a:ext cx="4378602" cy="1018384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DA2EE97-9307-4824-ADD8-35AD84A37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30" y="5325357"/>
            <a:ext cx="3511326" cy="971467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95A40FC1-7D1E-458B-8DC4-C6B51FE55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939" y="195184"/>
            <a:ext cx="2699900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825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2127-E40D-4CB3-BDB8-7DA81161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62" y="2266836"/>
            <a:ext cx="10759075" cy="2183243"/>
          </a:xfrm>
        </p:spPr>
        <p:txBody>
          <a:bodyPr>
            <a:normAutofit/>
          </a:bodyPr>
          <a:lstStyle/>
          <a:p>
            <a:r>
              <a:rPr lang="en-GB" sz="9600" dirty="0"/>
              <a:t>Conclusion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10099420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12DF-EDB0-4E75-9E68-6079638A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6631"/>
            <a:ext cx="10353762" cy="970450"/>
          </a:xfrm>
        </p:spPr>
        <p:txBody>
          <a:bodyPr/>
          <a:lstStyle/>
          <a:p>
            <a:r>
              <a:rPr lang="fr-FR" dirty="0"/>
              <a:t>Répartitions</a:t>
            </a:r>
            <a:r>
              <a:rPr lang="en-GB" dirty="0"/>
              <a:t> des </a:t>
            </a:r>
            <a:r>
              <a:rPr lang="fr-FR" dirty="0"/>
              <a:t>tâches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F8BEE2-B2B4-46AB-955C-1210F0E9D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598004"/>
              </p:ext>
            </p:extLst>
          </p:nvPr>
        </p:nvGraphicFramePr>
        <p:xfrm>
          <a:off x="1673031" y="1580050"/>
          <a:ext cx="9087478" cy="501131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817294">
                  <a:extLst>
                    <a:ext uri="{9D8B030D-6E8A-4147-A177-3AD203B41FA5}">
                      <a16:colId xmlns:a16="http://schemas.microsoft.com/office/drawing/2014/main" val="877669691"/>
                    </a:ext>
                  </a:extLst>
                </a:gridCol>
                <a:gridCol w="1817294">
                  <a:extLst>
                    <a:ext uri="{9D8B030D-6E8A-4147-A177-3AD203B41FA5}">
                      <a16:colId xmlns:a16="http://schemas.microsoft.com/office/drawing/2014/main" val="2281588200"/>
                    </a:ext>
                  </a:extLst>
                </a:gridCol>
                <a:gridCol w="1817294">
                  <a:extLst>
                    <a:ext uri="{9D8B030D-6E8A-4147-A177-3AD203B41FA5}">
                      <a16:colId xmlns:a16="http://schemas.microsoft.com/office/drawing/2014/main" val="2213433984"/>
                    </a:ext>
                  </a:extLst>
                </a:gridCol>
                <a:gridCol w="1817294">
                  <a:extLst>
                    <a:ext uri="{9D8B030D-6E8A-4147-A177-3AD203B41FA5}">
                      <a16:colId xmlns:a16="http://schemas.microsoft.com/office/drawing/2014/main" val="1702167007"/>
                    </a:ext>
                  </a:extLst>
                </a:gridCol>
                <a:gridCol w="1818302">
                  <a:extLst>
                    <a:ext uri="{9D8B030D-6E8A-4147-A177-3AD203B41FA5}">
                      <a16:colId xmlns:a16="http://schemas.microsoft.com/office/drawing/2014/main" val="3280185547"/>
                    </a:ext>
                  </a:extLst>
                </a:gridCol>
              </a:tblGrid>
              <a:tr h="5130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Tâches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Pierre LAVIELLE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Razine MEBAREK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Raphaël ROBIN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Paul FERREIRA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val="3211664180"/>
                  </a:ext>
                </a:extLst>
              </a:tr>
              <a:tr h="5130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IA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</a:rPr>
                        <a:t>X+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X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val="2417866531"/>
                  </a:ext>
                </a:extLst>
              </a:tr>
              <a:tr h="5130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UI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</a:rPr>
                        <a:t>X+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X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val="486321209"/>
                  </a:ext>
                </a:extLst>
              </a:tr>
              <a:tr h="5130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UX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</a:rPr>
                        <a:t>X+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</a:rPr>
                        <a:t>X+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</a:rPr>
                        <a:t>X+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</a:rPr>
                        <a:t>X+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val="2766434773"/>
                  </a:ext>
                </a:extLst>
              </a:tr>
              <a:tr h="5130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Réseaux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X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</a:rPr>
                        <a:t>X+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val="997614873"/>
                  </a:ext>
                </a:extLst>
              </a:tr>
              <a:tr h="5130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Graphisme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0" dirty="0">
                          <a:effectLst/>
                        </a:rPr>
                        <a:t>X+</a:t>
                      </a:r>
                      <a:endParaRPr lang="fr-F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X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val="59788356"/>
                  </a:ext>
                </a:extLst>
              </a:tr>
              <a:tr h="5130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Audio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X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</a:rPr>
                        <a:t>X+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val="2348086679"/>
                  </a:ext>
                </a:extLst>
              </a:tr>
              <a:tr h="5130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Installateur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</a:rPr>
                        <a:t>X+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X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val="3077045514"/>
                  </a:ext>
                </a:extLst>
              </a:tr>
              <a:tr h="5130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Site Web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X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</a:rPr>
                        <a:t>X+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val="3032260425"/>
                  </a:ext>
                </a:extLst>
              </a:tr>
              <a:tr h="3935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Génération de la map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X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</a:rPr>
                        <a:t>X+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val="269865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72743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EBFF-99FA-478D-95D1-C00D1E39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9819"/>
            <a:ext cx="10353762" cy="970450"/>
          </a:xfrm>
        </p:spPr>
        <p:txBody>
          <a:bodyPr/>
          <a:lstStyle/>
          <a:p>
            <a:r>
              <a:rPr lang="en-GB" dirty="0"/>
              <a:t>Plannings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7F8B3F-28F9-4AAF-89C2-A09484AB9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397873"/>
              </p:ext>
            </p:extLst>
          </p:nvPr>
        </p:nvGraphicFramePr>
        <p:xfrm>
          <a:off x="2322674" y="1584508"/>
          <a:ext cx="7546651" cy="503194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992234">
                  <a:extLst>
                    <a:ext uri="{9D8B030D-6E8A-4147-A177-3AD203B41FA5}">
                      <a16:colId xmlns:a16="http://schemas.microsoft.com/office/drawing/2014/main" val="1464701553"/>
                    </a:ext>
                  </a:extLst>
                </a:gridCol>
                <a:gridCol w="1864527">
                  <a:extLst>
                    <a:ext uri="{9D8B030D-6E8A-4147-A177-3AD203B41FA5}">
                      <a16:colId xmlns:a16="http://schemas.microsoft.com/office/drawing/2014/main" val="399283840"/>
                    </a:ext>
                  </a:extLst>
                </a:gridCol>
                <a:gridCol w="1864527">
                  <a:extLst>
                    <a:ext uri="{9D8B030D-6E8A-4147-A177-3AD203B41FA5}">
                      <a16:colId xmlns:a16="http://schemas.microsoft.com/office/drawing/2014/main" val="2062681878"/>
                    </a:ext>
                  </a:extLst>
                </a:gridCol>
                <a:gridCol w="1825363">
                  <a:extLst>
                    <a:ext uri="{9D8B030D-6E8A-4147-A177-3AD203B41FA5}">
                      <a16:colId xmlns:a16="http://schemas.microsoft.com/office/drawing/2014/main" val="1937639657"/>
                    </a:ext>
                  </a:extLst>
                </a:gridCol>
              </a:tblGrid>
              <a:tr h="521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Planning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Soutenance 1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Soutenance 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Soutenance finale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1559499596"/>
                  </a:ext>
                </a:extLst>
              </a:tr>
              <a:tr h="521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IA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25 %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75 %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2397182868"/>
                  </a:ext>
                </a:extLst>
              </a:tr>
              <a:tr h="521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UI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50 %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90 %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3643175748"/>
                  </a:ext>
                </a:extLst>
              </a:tr>
              <a:tr h="521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UX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33 %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66 %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1700273222"/>
                  </a:ext>
                </a:extLst>
              </a:tr>
              <a:tr h="521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Réseaux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25 %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80 %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111369257"/>
                  </a:ext>
                </a:extLst>
              </a:tr>
              <a:tr h="521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Graphisme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40 %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80 %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979822279"/>
                  </a:ext>
                </a:extLst>
              </a:tr>
              <a:tr h="521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Audio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-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50 %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4103753105"/>
                  </a:ext>
                </a:extLst>
              </a:tr>
              <a:tr h="521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Installateur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-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-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3484610339"/>
                  </a:ext>
                </a:extLst>
              </a:tr>
              <a:tr h="521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Site Web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50 %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90 %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2892883477"/>
                  </a:ext>
                </a:extLst>
              </a:tr>
              <a:tr h="3410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Génération de la map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75 %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321403046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E17ADFE-3520-4091-A321-A527A39C2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275465"/>
              </p:ext>
            </p:extLst>
          </p:nvPr>
        </p:nvGraphicFramePr>
        <p:xfrm>
          <a:off x="0" y="1584508"/>
          <a:ext cx="5098917" cy="503059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346059">
                  <a:extLst>
                    <a:ext uri="{9D8B030D-6E8A-4147-A177-3AD203B41FA5}">
                      <a16:colId xmlns:a16="http://schemas.microsoft.com/office/drawing/2014/main" val="1464701553"/>
                    </a:ext>
                  </a:extLst>
                </a:gridCol>
                <a:gridCol w="1259773">
                  <a:extLst>
                    <a:ext uri="{9D8B030D-6E8A-4147-A177-3AD203B41FA5}">
                      <a16:colId xmlns:a16="http://schemas.microsoft.com/office/drawing/2014/main" val="399283840"/>
                    </a:ext>
                  </a:extLst>
                </a:gridCol>
                <a:gridCol w="1259773">
                  <a:extLst>
                    <a:ext uri="{9D8B030D-6E8A-4147-A177-3AD203B41FA5}">
                      <a16:colId xmlns:a16="http://schemas.microsoft.com/office/drawing/2014/main" val="2062681878"/>
                    </a:ext>
                  </a:extLst>
                </a:gridCol>
                <a:gridCol w="1233312">
                  <a:extLst>
                    <a:ext uri="{9D8B030D-6E8A-4147-A177-3AD203B41FA5}">
                      <a16:colId xmlns:a16="http://schemas.microsoft.com/office/drawing/2014/main" val="1937639657"/>
                    </a:ext>
                  </a:extLst>
                </a:gridCol>
              </a:tblGrid>
              <a:tr h="4820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Planning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Initial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Soutenance 1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Soutenance 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Soutenance finale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1559499596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IA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25 %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75 %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2397182868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UI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50 %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90 %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3643175748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UX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33 %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66 %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1700273222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Réseaux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25 %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80 %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111369257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Graphisme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40 %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80 %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979822279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Audio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-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50 %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4103753105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Installateur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-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-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3484610339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Site Web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50 %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90 %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2892883477"/>
                  </a:ext>
                </a:extLst>
              </a:tr>
              <a:tr h="3807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Génération de la map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75 %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321403046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FBB6696-A17E-4DD5-A07F-072ACC1E1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41705"/>
              </p:ext>
            </p:extLst>
          </p:nvPr>
        </p:nvGraphicFramePr>
        <p:xfrm>
          <a:off x="6679723" y="1570254"/>
          <a:ext cx="5363461" cy="503059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415896">
                  <a:extLst>
                    <a:ext uri="{9D8B030D-6E8A-4147-A177-3AD203B41FA5}">
                      <a16:colId xmlns:a16="http://schemas.microsoft.com/office/drawing/2014/main" val="1464701553"/>
                    </a:ext>
                  </a:extLst>
                </a:gridCol>
                <a:gridCol w="1325133">
                  <a:extLst>
                    <a:ext uri="{9D8B030D-6E8A-4147-A177-3AD203B41FA5}">
                      <a16:colId xmlns:a16="http://schemas.microsoft.com/office/drawing/2014/main" val="399283840"/>
                    </a:ext>
                  </a:extLst>
                </a:gridCol>
                <a:gridCol w="1325133">
                  <a:extLst>
                    <a:ext uri="{9D8B030D-6E8A-4147-A177-3AD203B41FA5}">
                      <a16:colId xmlns:a16="http://schemas.microsoft.com/office/drawing/2014/main" val="2062681878"/>
                    </a:ext>
                  </a:extLst>
                </a:gridCol>
                <a:gridCol w="1297299">
                  <a:extLst>
                    <a:ext uri="{9D8B030D-6E8A-4147-A177-3AD203B41FA5}">
                      <a16:colId xmlns:a16="http://schemas.microsoft.com/office/drawing/2014/main" val="1937639657"/>
                    </a:ext>
                  </a:extLst>
                </a:gridCol>
              </a:tblGrid>
              <a:tr h="4562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Planning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Actuel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Soutenance 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Soutenance 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Soutenance finale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1559499596"/>
                  </a:ext>
                </a:extLst>
              </a:tr>
              <a:tr h="4562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IA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highlight>
                            <a:srgbClr val="FFFF00"/>
                          </a:highlight>
                        </a:rPr>
                        <a:t>15 %</a:t>
                      </a:r>
                      <a:endParaRPr lang="fr-FR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highlight>
                            <a:srgbClr val="FFFF00"/>
                          </a:highlight>
                        </a:rPr>
                        <a:t>50 %</a:t>
                      </a:r>
                      <a:endParaRPr lang="fr-FR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100 %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2397182868"/>
                  </a:ext>
                </a:extLst>
              </a:tr>
              <a:tr h="4562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UI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highlight>
                            <a:srgbClr val="FFFF00"/>
                          </a:highlight>
                        </a:rPr>
                        <a:t>40 %</a:t>
                      </a:r>
                      <a:endParaRPr lang="fr-FR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highlight>
                            <a:srgbClr val="FFFF00"/>
                          </a:highlight>
                        </a:rPr>
                        <a:t>80 %</a:t>
                      </a:r>
                      <a:endParaRPr lang="fr-FR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100 %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3643175748"/>
                  </a:ext>
                </a:extLst>
              </a:tr>
              <a:tr h="4562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UX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highlight>
                            <a:srgbClr val="FFFF00"/>
                          </a:highlight>
                        </a:rPr>
                        <a:t>15 %</a:t>
                      </a:r>
                      <a:endParaRPr lang="fr-FR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highlight>
                            <a:srgbClr val="FFFF00"/>
                          </a:highlight>
                        </a:rPr>
                        <a:t>60 %</a:t>
                      </a:r>
                      <a:endParaRPr lang="fr-FR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100 %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1700273222"/>
                  </a:ext>
                </a:extLst>
              </a:tr>
              <a:tr h="4562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Réseaux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25 %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80 %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100 %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111369257"/>
                  </a:ext>
                </a:extLst>
              </a:tr>
              <a:tr h="4562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Graphisme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40 %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100 %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979822279"/>
                  </a:ext>
                </a:extLst>
              </a:tr>
              <a:tr h="4562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Audio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-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50 %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100 %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4103753105"/>
                  </a:ext>
                </a:extLst>
              </a:tr>
              <a:tr h="4562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Installateur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-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-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100 %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3484610339"/>
                  </a:ext>
                </a:extLst>
              </a:tr>
              <a:tr h="4562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Site Web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50 %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90 %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100 %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2892883477"/>
                  </a:ext>
                </a:extLst>
              </a:tr>
              <a:tr h="2985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Génération de la map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highlight>
                            <a:srgbClr val="FFFF00"/>
                          </a:highlight>
                        </a:rPr>
                        <a:t>70 %</a:t>
                      </a:r>
                      <a:endParaRPr lang="fr-FR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100 %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100 %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038" marR="63038" marT="0" marB="0"/>
                </a:tc>
                <a:extLst>
                  <a:ext uri="{0D108BD9-81ED-4DB2-BD59-A6C34878D82A}">
                    <a16:rowId xmlns:a16="http://schemas.microsoft.com/office/drawing/2014/main" val="3214030464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6D736E8-E788-4E4B-9EC7-F0EE346AE72C}"/>
              </a:ext>
            </a:extLst>
          </p:cNvPr>
          <p:cNvSpPr/>
          <p:nvPr/>
        </p:nvSpPr>
        <p:spPr>
          <a:xfrm>
            <a:off x="5073038" y="3614467"/>
            <a:ext cx="1672820" cy="9575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9379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1236B-5BD6-4F0D-BD93-5A297931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User Interface</a:t>
            </a:r>
            <a:endParaRPr lang="fr-FR"/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64FA0C03-1139-4218-BE33-87AB4DEED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6435" y="2074372"/>
            <a:ext cx="5466865" cy="3072059"/>
          </a:xfrm>
        </p:spPr>
      </p:pic>
      <p:pic>
        <p:nvPicPr>
          <p:cNvPr id="3" name="Image 4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616679BE-177D-4E07-B2E8-62E71CC0F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5" y="2071321"/>
            <a:ext cx="5429738" cy="30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3016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BA55-C62C-4EA2-A043-C468FC80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48" y="2603861"/>
            <a:ext cx="11499304" cy="1785257"/>
          </a:xfrm>
        </p:spPr>
        <p:txBody>
          <a:bodyPr>
            <a:normAutofit/>
          </a:bodyPr>
          <a:lstStyle/>
          <a:p>
            <a:r>
              <a:rPr lang="fr-FR" sz="8000" dirty="0"/>
              <a:t>Intelligence artificielle </a:t>
            </a:r>
          </a:p>
        </p:txBody>
      </p:sp>
    </p:spTree>
    <p:extLst>
      <p:ext uri="{BB962C8B-B14F-4D97-AF65-F5344CB8AC3E}">
        <p14:creationId xmlns:p14="http://schemas.microsoft.com/office/powerpoint/2010/main" val="11954056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5EEC-2AA2-4CCC-9E3E-DDA29EAF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Graphisme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5F0D1-46A1-4D30-B47B-F6671C25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32" y="2560326"/>
            <a:ext cx="1953694" cy="1953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645C5-4501-4AB6-8DD0-658406AD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701" y="2560326"/>
            <a:ext cx="1953694" cy="1953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62CABC-E6D1-492F-8C2C-DB391FDDD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17" y="2560327"/>
            <a:ext cx="1953693" cy="1953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C3A56B-3108-4685-B00F-D5A856A66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59" y="2560326"/>
            <a:ext cx="1953693" cy="1953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3C6F71-0EB8-455B-B2CF-269ACFEB3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75" y="2560327"/>
            <a:ext cx="1953693" cy="1953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3C4B50-C332-479A-B338-5365A8BA6A9B}"/>
              </a:ext>
            </a:extLst>
          </p:cNvPr>
          <p:cNvSpPr txBox="1"/>
          <p:nvPr/>
        </p:nvSpPr>
        <p:spPr>
          <a:xfrm>
            <a:off x="941106" y="4582497"/>
            <a:ext cx="86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Herbe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EC055-A1CF-4B9B-95EB-F4BE86A15E1B}"/>
              </a:ext>
            </a:extLst>
          </p:cNvPr>
          <p:cNvSpPr txBox="1"/>
          <p:nvPr/>
        </p:nvSpPr>
        <p:spPr>
          <a:xfrm>
            <a:off x="3231660" y="4582497"/>
            <a:ext cx="86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Neige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859C3-9639-476B-ADB0-C3460A741F9B}"/>
              </a:ext>
            </a:extLst>
          </p:cNvPr>
          <p:cNvSpPr txBox="1"/>
          <p:nvPr/>
        </p:nvSpPr>
        <p:spPr>
          <a:xfrm>
            <a:off x="5396658" y="4582497"/>
            <a:ext cx="86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Sable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0FE8D-7A92-4169-8C5C-8079FF826CF9}"/>
              </a:ext>
            </a:extLst>
          </p:cNvPr>
          <p:cNvSpPr txBox="1"/>
          <p:nvPr/>
        </p:nvSpPr>
        <p:spPr>
          <a:xfrm>
            <a:off x="7719744" y="4582497"/>
            <a:ext cx="86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D30D9-4682-4093-8297-D35F3AA28934}"/>
              </a:ext>
            </a:extLst>
          </p:cNvPr>
          <p:cNvSpPr txBox="1"/>
          <p:nvPr/>
        </p:nvSpPr>
        <p:spPr>
          <a:xfrm>
            <a:off x="9963787" y="4582497"/>
            <a:ext cx="86552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dirty="0"/>
              <a:t>O</a:t>
            </a:r>
            <a:r>
              <a:rPr lang="fr-FR" dirty="0" err="1"/>
              <a:t>céan</a:t>
            </a:r>
          </a:p>
        </p:txBody>
      </p:sp>
    </p:spTree>
    <p:extLst>
      <p:ext uri="{BB962C8B-B14F-4D97-AF65-F5344CB8AC3E}">
        <p14:creationId xmlns:p14="http://schemas.microsoft.com/office/powerpoint/2010/main" val="88213464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AC17-7617-4DC9-9247-114BE9D2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354" y="2412275"/>
            <a:ext cx="9841291" cy="2203270"/>
          </a:xfrm>
        </p:spPr>
        <p:txBody>
          <a:bodyPr>
            <a:normAutofit/>
          </a:bodyPr>
          <a:lstStyle/>
          <a:p>
            <a:r>
              <a:rPr lang="fr-FR" sz="8000" dirty="0"/>
              <a:t>Génération de </a:t>
            </a:r>
            <a:r>
              <a:rPr lang="fr-FR" sz="8000"/>
              <a:t>la carte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2482693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DE81-B077-4932-87BB-DAA47EC8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3540"/>
            <a:ext cx="10353762" cy="970450"/>
          </a:xfrm>
        </p:spPr>
        <p:txBody>
          <a:bodyPr/>
          <a:lstStyle/>
          <a:p>
            <a:r>
              <a:rPr lang="fr-FR" dirty="0"/>
              <a:t>Réseau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38CFC-526D-47D0-9776-6741A69CF52F}"/>
              </a:ext>
            </a:extLst>
          </p:cNvPr>
          <p:cNvSpPr/>
          <p:nvPr/>
        </p:nvSpPr>
        <p:spPr>
          <a:xfrm>
            <a:off x="2286970" y="2621281"/>
            <a:ext cx="7419703" cy="26561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921B9-C384-4CFE-99A6-7DB9933BC032}"/>
              </a:ext>
            </a:extLst>
          </p:cNvPr>
          <p:cNvSpPr txBox="1"/>
          <p:nvPr/>
        </p:nvSpPr>
        <p:spPr>
          <a:xfrm>
            <a:off x="2286970" y="2057959"/>
            <a:ext cx="174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Paquet : </a:t>
            </a:r>
            <a:endParaRPr lang="fr-FR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416682-8107-44E7-BB33-A14252C061D4}"/>
              </a:ext>
            </a:extLst>
          </p:cNvPr>
          <p:cNvCxnSpPr/>
          <p:nvPr/>
        </p:nvCxnSpPr>
        <p:spPr>
          <a:xfrm>
            <a:off x="3450534" y="2621281"/>
            <a:ext cx="0" cy="2656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B74C81-CA48-43F1-A86B-B71082E2F8CE}"/>
              </a:ext>
            </a:extLst>
          </p:cNvPr>
          <p:cNvCxnSpPr/>
          <p:nvPr/>
        </p:nvCxnSpPr>
        <p:spPr>
          <a:xfrm>
            <a:off x="4600066" y="2621281"/>
            <a:ext cx="0" cy="2656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4CC7C-DA9B-4533-8B79-D69766D768BB}"/>
              </a:ext>
            </a:extLst>
          </p:cNvPr>
          <p:cNvSpPr txBox="1"/>
          <p:nvPr/>
        </p:nvSpPr>
        <p:spPr>
          <a:xfrm>
            <a:off x="2286970" y="3526916"/>
            <a:ext cx="146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  <a:p>
            <a:r>
              <a:rPr lang="en-GB" dirty="0"/>
              <a:t>message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4AF3F-A576-448F-A73A-AE4F47D559FF}"/>
              </a:ext>
            </a:extLst>
          </p:cNvPr>
          <p:cNvSpPr txBox="1"/>
          <p:nvPr/>
        </p:nvSpPr>
        <p:spPr>
          <a:xfrm>
            <a:off x="3460212" y="3526915"/>
            <a:ext cx="146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Taille du message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3AF1A-9116-48DD-A2E4-AB4A2EC3D80C}"/>
              </a:ext>
            </a:extLst>
          </p:cNvPr>
          <p:cNvSpPr txBox="1"/>
          <p:nvPr/>
        </p:nvSpPr>
        <p:spPr>
          <a:xfrm>
            <a:off x="6061286" y="3665414"/>
            <a:ext cx="241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String du message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6800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3F8C-9ADE-4D5D-BC5C-F0CAC751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Web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AEAF-D9BB-4A78-9EB3-5CDED409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082" y="2298507"/>
            <a:ext cx="4555188" cy="132426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4400" dirty="0">
                <a:hlinkClick r:id="rId2"/>
              </a:rPr>
              <a:t>https://epirum.fr</a:t>
            </a:r>
            <a:endParaRPr lang="fr-FR" sz="44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60CBFF4-F199-4871-840A-F88BE5F2B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82" y="4564452"/>
            <a:ext cx="3936781" cy="1363813"/>
          </a:xfrm>
          <a:prstGeom prst="rect">
            <a:avLst/>
          </a:prstGeom>
        </p:spPr>
      </p:pic>
      <p:pic>
        <p:nvPicPr>
          <p:cNvPr id="11" name="Picture 10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993AE0FE-9872-44ED-8F76-552CB340C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30" y="4430487"/>
            <a:ext cx="3315596" cy="12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609</TotalTime>
  <Words>370</Words>
  <Application>Microsoft Office PowerPoint</Application>
  <PresentationFormat>Widescreen</PresentationFormat>
  <Paragraphs>233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Première Soutenance Epirum </vt:lpstr>
      <vt:lpstr>Répartitions des tâches</vt:lpstr>
      <vt:lpstr>Plannings</vt:lpstr>
      <vt:lpstr>User Interface</vt:lpstr>
      <vt:lpstr>Intelligence artificielle </vt:lpstr>
      <vt:lpstr>Graphisme</vt:lpstr>
      <vt:lpstr>Génération de la carte</vt:lpstr>
      <vt:lpstr>Réseau</vt:lpstr>
      <vt:lpstr>Site Web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Ferreira</dc:creator>
  <cp:lastModifiedBy>Paul Ferreira</cp:lastModifiedBy>
  <cp:revision>1</cp:revision>
  <dcterms:created xsi:type="dcterms:W3CDTF">2022-03-07T09:46:13Z</dcterms:created>
  <dcterms:modified xsi:type="dcterms:W3CDTF">2022-03-10T13:55:08Z</dcterms:modified>
</cp:coreProperties>
</file>