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150350" y="1676400"/>
            <a:ext cx="9876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pt-BR" sz="4000"/>
              <a:t>TÍTULO DO PROJETO DE TESE/DISSERTAÇÃO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150350" y="3956279"/>
            <a:ext cx="9876238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2400"/>
              <a:buNone/>
            </a:pPr>
            <a:r>
              <a:rPr b="1" lang="pt-BR" sz="2400">
                <a:solidFill>
                  <a:srgbClr val="683121"/>
                </a:solidFill>
              </a:rPr>
              <a:t>Nome do(a) Discente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2400"/>
              <a:buNone/>
            </a:pPr>
            <a:r>
              <a:rPr b="1" lang="pt-BR" sz="2400">
                <a:solidFill>
                  <a:srgbClr val="683121"/>
                </a:solidFill>
              </a:rPr>
              <a:t>Nome do(a) orientador(a)</a:t>
            </a:r>
            <a:endParaRPr/>
          </a:p>
        </p:txBody>
      </p:sp>
      <p:pic>
        <p:nvPicPr>
          <p:cNvPr descr="Imagem de desenho infantil&#10;&#10;Descrição gerada automaticamente com confiança baixa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271" y="0"/>
            <a:ext cx="270494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729009" y="6122893"/>
            <a:ext cx="10709956" cy="71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1600"/>
              <a:buFont typeface="Libre Franklin"/>
              <a:buNone/>
            </a:pPr>
            <a:r>
              <a:rPr b="1" i="0" lang="pt-BR" sz="1600" u="none" cap="none" strike="noStrike">
                <a:solidFill>
                  <a:srgbClr val="68312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Marília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1600"/>
              <a:buFont typeface="Libre Franklin"/>
              <a:buNone/>
            </a:pPr>
            <a:r>
              <a:rPr b="1" i="0" lang="pt-BR" sz="1600" u="none" cap="none" strike="noStrike">
                <a:solidFill>
                  <a:srgbClr val="68312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PROBLEMA DE PESQUISA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OBJETIVO GERAL DA PESQUISA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NATUREZA E TIPO DA PESQUISA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pt-BR"/>
              <a:t>Natureza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i="0" lang="pt-BR"/>
              <a:t>XXX</a:t>
            </a:r>
            <a:endParaRPr/>
          </a:p>
          <a:p>
            <a:pPr indent="0" lvl="1" marL="5303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i="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pt-BR"/>
              <a:t>Tipo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i="0" lang="pt-BR"/>
              <a:t>XXX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MÉTODO(s) DE PESQUISA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TÉCNICA(s) DE COLETA DE DADOS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pt-BR"/>
              <a:t>INSTRUMENTO(s) DE COLETA DE DADOS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TÉCNICA(s) DE ANÁLISE DE DADOS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pt-BR"/>
              <a:t>INSTRUMENTO(s) DE ANÁLISE DE DADOS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tar">
  <a:themeElements>
    <a:clrScheme name="Crop">
      <a:dk1>
        <a:srgbClr val="000000"/>
      </a:dk1>
      <a:lt1>
        <a:srgbClr val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