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8" r:id="rId6"/>
    <p:sldId id="287" r:id="rId7"/>
    <p:sldId id="284" r:id="rId8"/>
    <p:sldId id="281" r:id="rId9"/>
    <p:sldId id="261" r:id="rId10"/>
    <p:sldId id="260" r:id="rId11"/>
    <p:sldId id="285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462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18CDC-E546-4E7D-97E9-17D41EF63714}" v="169" dt="2025-04-06T00:26:00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3595" autoAdjust="0"/>
  </p:normalViewPr>
  <p:slideViewPr>
    <p:cSldViewPr snapToGrid="0">
      <p:cViewPr>
        <p:scale>
          <a:sx n="60" d="100"/>
          <a:sy n="60" d="100"/>
        </p:scale>
        <p:origin x="1555" y="69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Ferreyra" userId="f6c09e09-0b0b-42cb-9363-8db57a368e25" providerId="ADAL" clId="{E6C18CDC-E546-4E7D-97E9-17D41EF63714}"/>
    <pc:docChg chg="undo custSel addSld delSld modSld sldOrd">
      <pc:chgData name="Ruben Ferreyra" userId="f6c09e09-0b0b-42cb-9363-8db57a368e25" providerId="ADAL" clId="{E6C18CDC-E546-4E7D-97E9-17D41EF63714}" dt="2025-04-06T00:26:00.709" v="6705"/>
      <pc:docMkLst>
        <pc:docMk/>
      </pc:docMkLst>
      <pc:sldChg chg="modSp mod">
        <pc:chgData name="Ruben Ferreyra" userId="f6c09e09-0b0b-42cb-9363-8db57a368e25" providerId="ADAL" clId="{E6C18CDC-E546-4E7D-97E9-17D41EF63714}" dt="2025-04-06T00:20:11.462" v="6640" actId="20577"/>
        <pc:sldMkLst>
          <pc:docMk/>
          <pc:sldMk cId="2259308896" sldId="256"/>
        </pc:sldMkLst>
        <pc:spChg chg="mod">
          <ac:chgData name="Ruben Ferreyra" userId="f6c09e09-0b0b-42cb-9363-8db57a368e25" providerId="ADAL" clId="{E6C18CDC-E546-4E7D-97E9-17D41EF63714}" dt="2025-04-06T00:20:11.462" v="6640" actId="20577"/>
          <ac:spMkLst>
            <pc:docMk/>
            <pc:sldMk cId="2259308896" sldId="256"/>
            <ac:spMk id="18" creationId="{27A48A35-E5E4-4A5F-9F91-BAEA4F5DF21D}"/>
          </ac:spMkLst>
        </pc:spChg>
      </pc:sldChg>
      <pc:sldChg chg="addSp delSp modSp mod">
        <pc:chgData name="Ruben Ferreyra" userId="f6c09e09-0b0b-42cb-9363-8db57a368e25" providerId="ADAL" clId="{E6C18CDC-E546-4E7D-97E9-17D41EF63714}" dt="2025-04-05T02:48:46.394" v="1276" actId="1076"/>
        <pc:sldMkLst>
          <pc:docMk/>
          <pc:sldMk cId="4212917468" sldId="260"/>
        </pc:sldMkLst>
        <pc:spChg chg="mod">
          <ac:chgData name="Ruben Ferreyra" userId="f6c09e09-0b0b-42cb-9363-8db57a368e25" providerId="ADAL" clId="{E6C18CDC-E546-4E7D-97E9-17D41EF63714}" dt="2025-04-05T02:48:46.394" v="1276" actId="1076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Ruben Ferreyra" userId="f6c09e09-0b0b-42cb-9363-8db57a368e25" providerId="ADAL" clId="{E6C18CDC-E546-4E7D-97E9-17D41EF63714}" dt="2025-04-05T02:32:13.122" v="1083" actId="478"/>
          <ac:spMkLst>
            <pc:docMk/>
            <pc:sldMk cId="4212917468" sldId="260"/>
            <ac:spMk id="5" creationId="{5D65B0F6-5F06-7A6B-B7BB-C2FC220C436F}"/>
          </ac:spMkLst>
        </pc:spChg>
        <pc:spChg chg="add del">
          <ac:chgData name="Ruben Ferreyra" userId="f6c09e09-0b0b-42cb-9363-8db57a368e25" providerId="ADAL" clId="{E6C18CDC-E546-4E7D-97E9-17D41EF63714}" dt="2025-04-05T02:40:02.067" v="1157" actId="22"/>
          <ac:spMkLst>
            <pc:docMk/>
            <pc:sldMk cId="4212917468" sldId="260"/>
            <ac:spMk id="11" creationId="{07FD097E-F7E0-D644-AA48-1FFF76BCE311}"/>
          </ac:spMkLst>
        </pc:spChg>
        <pc:spChg chg="add mod">
          <ac:chgData name="Ruben Ferreyra" userId="f6c09e09-0b0b-42cb-9363-8db57a368e25" providerId="ADAL" clId="{E6C18CDC-E546-4E7D-97E9-17D41EF63714}" dt="2025-04-05T02:46:46.228" v="1223" actId="1038"/>
          <ac:spMkLst>
            <pc:docMk/>
            <pc:sldMk cId="4212917468" sldId="260"/>
            <ac:spMk id="12" creationId="{0F3CDE5D-F264-FD42-4220-AD62A3168057}"/>
          </ac:spMkLst>
        </pc:spChg>
        <pc:spChg chg="del">
          <ac:chgData name="Ruben Ferreyra" userId="f6c09e09-0b0b-42cb-9363-8db57a368e25" providerId="ADAL" clId="{E6C18CDC-E546-4E7D-97E9-17D41EF63714}" dt="2025-04-05T02:41:22.305" v="1177" actId="478"/>
          <ac:spMkLst>
            <pc:docMk/>
            <pc:sldMk cId="4212917468" sldId="260"/>
            <ac:spMk id="14" creationId="{EF6002B2-219C-4BAA-A95C-36538E39AEAC}"/>
          </ac:spMkLst>
        </pc:spChg>
        <pc:spChg chg="add mod">
          <ac:chgData name="Ruben Ferreyra" userId="f6c09e09-0b0b-42cb-9363-8db57a368e25" providerId="ADAL" clId="{E6C18CDC-E546-4E7D-97E9-17D41EF63714}" dt="2025-04-05T02:47:27.496" v="1249" actId="20577"/>
          <ac:spMkLst>
            <pc:docMk/>
            <pc:sldMk cId="4212917468" sldId="260"/>
            <ac:spMk id="16" creationId="{48A12C38-243C-0995-5EFD-660F03CA71A9}"/>
          </ac:spMkLst>
        </pc:spChg>
        <pc:graphicFrameChg chg="del">
          <ac:chgData name="Ruben Ferreyra" userId="f6c09e09-0b0b-42cb-9363-8db57a368e25" providerId="ADAL" clId="{E6C18CDC-E546-4E7D-97E9-17D41EF63714}" dt="2025-04-05T02:28:18.079" v="948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mod">
          <ac:chgData name="Ruben Ferreyra" userId="f6c09e09-0b0b-42cb-9363-8db57a368e25" providerId="ADAL" clId="{E6C18CDC-E546-4E7D-97E9-17D41EF63714}" dt="2025-04-05T02:48:35.216" v="1275" actId="1076"/>
          <ac:picMkLst>
            <pc:docMk/>
            <pc:sldMk cId="4212917468" sldId="260"/>
            <ac:picMk id="7" creationId="{FF4A3BEF-B595-79F5-C971-7F5DFF403BFD}"/>
          </ac:picMkLst>
        </pc:picChg>
        <pc:picChg chg="add mod">
          <ac:chgData name="Ruben Ferreyra" userId="f6c09e09-0b0b-42cb-9363-8db57a368e25" providerId="ADAL" clId="{E6C18CDC-E546-4E7D-97E9-17D41EF63714}" dt="2025-04-05T02:41:30.848" v="1194" actId="1037"/>
          <ac:picMkLst>
            <pc:docMk/>
            <pc:sldMk cId="4212917468" sldId="260"/>
            <ac:picMk id="9" creationId="{5B5512EA-2AE0-E07F-1121-68F4D5087597}"/>
          </ac:picMkLst>
        </pc:picChg>
        <pc:picChg chg="add">
          <ac:chgData name="Ruben Ferreyra" userId="f6c09e09-0b0b-42cb-9363-8db57a368e25" providerId="ADAL" clId="{E6C18CDC-E546-4E7D-97E9-17D41EF63714}" dt="2025-04-05T02:40:24.159" v="1162"/>
          <ac:picMkLst>
            <pc:docMk/>
            <pc:sldMk cId="4212917468" sldId="260"/>
            <ac:picMk id="13" creationId="{BACD9070-FA4D-C9D4-EFA4-690409EB63EC}"/>
          </ac:picMkLst>
        </pc:picChg>
      </pc:sldChg>
      <pc:sldChg chg="addSp delSp modSp mod setBg">
        <pc:chgData name="Ruben Ferreyra" userId="f6c09e09-0b0b-42cb-9363-8db57a368e25" providerId="ADAL" clId="{E6C18CDC-E546-4E7D-97E9-17D41EF63714}" dt="2025-04-05T03:08:44.269" v="1853" actId="20577"/>
        <pc:sldMkLst>
          <pc:docMk/>
          <pc:sldMk cId="1527386939" sldId="261"/>
        </pc:sldMkLst>
        <pc:spChg chg="mod">
          <ac:chgData name="Ruben Ferreyra" userId="f6c09e09-0b0b-42cb-9363-8db57a368e25" providerId="ADAL" clId="{E6C18CDC-E546-4E7D-97E9-17D41EF63714}" dt="2025-04-04T20:28:25.700" v="696" actId="1076"/>
          <ac:spMkLst>
            <pc:docMk/>
            <pc:sldMk cId="1527386939" sldId="261"/>
            <ac:spMk id="4" creationId="{07A371F5-EAAD-4ADC-8D3F-1CBB98D52839}"/>
          </ac:spMkLst>
        </pc:spChg>
        <pc:spChg chg="add mod">
          <ac:chgData name="Ruben Ferreyra" userId="f6c09e09-0b0b-42cb-9363-8db57a368e25" providerId="ADAL" clId="{E6C18CDC-E546-4E7D-97E9-17D41EF63714}" dt="2025-04-05T03:08:44.269" v="1853" actId="20577"/>
          <ac:spMkLst>
            <pc:docMk/>
            <pc:sldMk cId="1527386939" sldId="261"/>
            <ac:spMk id="5" creationId="{AF862698-1EA1-CAA7-E6F7-0A35C3B82C16}"/>
          </ac:spMkLst>
        </pc:spChg>
        <pc:spChg chg="mod ord">
          <ac:chgData name="Ruben Ferreyra" userId="f6c09e09-0b0b-42cb-9363-8db57a368e25" providerId="ADAL" clId="{E6C18CDC-E546-4E7D-97E9-17D41EF63714}" dt="2025-04-04T20:24:50.755" v="614" actId="26606"/>
          <ac:spMkLst>
            <pc:docMk/>
            <pc:sldMk cId="1527386939" sldId="261"/>
            <ac:spMk id="8" creationId="{E9F303BF-0A3C-497A-B99B-BEA514C0269A}"/>
          </ac:spMkLst>
        </pc:spChg>
        <pc:spChg chg="del mod ord">
          <ac:chgData name="Ruben Ferreyra" userId="f6c09e09-0b0b-42cb-9363-8db57a368e25" providerId="ADAL" clId="{E6C18CDC-E546-4E7D-97E9-17D41EF63714}" dt="2025-04-05T02:39:05.743" v="1101" actId="478"/>
          <ac:spMkLst>
            <pc:docMk/>
            <pc:sldMk cId="1527386939" sldId="261"/>
            <ac:spMk id="9" creationId="{9057E93D-BB39-4013-A843-780147924DB7}"/>
          </ac:spMkLst>
        </pc:spChg>
        <pc:spChg chg="add mod">
          <ac:chgData name="Ruben Ferreyra" userId="f6c09e09-0b0b-42cb-9363-8db57a368e25" providerId="ADAL" clId="{E6C18CDC-E546-4E7D-97E9-17D41EF63714}" dt="2025-04-05T02:28:06.088" v="947" actId="20577"/>
          <ac:spMkLst>
            <pc:docMk/>
            <pc:sldMk cId="1527386939" sldId="261"/>
            <ac:spMk id="11" creationId="{E4C3189D-7F05-4436-EBC7-4E97DC4AC204}"/>
          </ac:spMkLst>
        </pc:spChg>
        <pc:picChg chg="add mod">
          <ac:chgData name="Ruben Ferreyra" userId="f6c09e09-0b0b-42cb-9363-8db57a368e25" providerId="ADAL" clId="{E6C18CDC-E546-4E7D-97E9-17D41EF63714}" dt="2025-04-05T02:05:48.442" v="752" actId="14100"/>
          <ac:picMkLst>
            <pc:docMk/>
            <pc:sldMk cId="1527386939" sldId="261"/>
            <ac:picMk id="7" creationId="{D1563F8C-3B25-719A-E732-215960DC6B1F}"/>
          </ac:picMkLst>
        </pc:picChg>
        <pc:picChg chg="add mod">
          <ac:chgData name="Ruben Ferreyra" userId="f6c09e09-0b0b-42cb-9363-8db57a368e25" providerId="ADAL" clId="{E6C18CDC-E546-4E7D-97E9-17D41EF63714}" dt="2025-04-05T02:39:13.924" v="1102" actId="1076"/>
          <ac:picMkLst>
            <pc:docMk/>
            <pc:sldMk cId="1527386939" sldId="261"/>
            <ac:picMk id="13" creationId="{65E80D08-14FA-5A90-A96E-96CF12029FE3}"/>
          </ac:picMkLst>
        </pc:picChg>
      </pc:sldChg>
      <pc:sldChg chg="addSp delSp modSp del mod ord">
        <pc:chgData name="Ruben Ferreyra" userId="f6c09e09-0b0b-42cb-9363-8db57a368e25" providerId="ADAL" clId="{E6C18CDC-E546-4E7D-97E9-17D41EF63714}" dt="2025-04-05T03:45:42.419" v="2102" actId="2696"/>
        <pc:sldMkLst>
          <pc:docMk/>
          <pc:sldMk cId="700209266" sldId="264"/>
        </pc:sldMkLst>
        <pc:spChg chg="del">
          <ac:chgData name="Ruben Ferreyra" userId="f6c09e09-0b0b-42cb-9363-8db57a368e25" providerId="ADAL" clId="{E6C18CDC-E546-4E7D-97E9-17D41EF63714}" dt="2025-04-05T03:45:28.753" v="2095" actId="478"/>
          <ac:spMkLst>
            <pc:docMk/>
            <pc:sldMk cId="700209266" sldId="264"/>
            <ac:spMk id="2" creationId="{DD0B6389-2374-4677-B8BB-59410CCC32FD}"/>
          </ac:spMkLst>
        </pc:spChg>
        <pc:spChg chg="add del mod">
          <ac:chgData name="Ruben Ferreyra" userId="f6c09e09-0b0b-42cb-9363-8db57a368e25" providerId="ADAL" clId="{E6C18CDC-E546-4E7D-97E9-17D41EF63714}" dt="2025-04-05T03:45:31.737" v="2096" actId="478"/>
          <ac:spMkLst>
            <pc:docMk/>
            <pc:sldMk cId="700209266" sldId="264"/>
            <ac:spMk id="4" creationId="{905E2DCB-F974-88A7-B054-CBFDF5E94275}"/>
          </ac:spMkLst>
        </pc:spChg>
        <pc:spChg chg="del">
          <ac:chgData name="Ruben Ferreyra" userId="f6c09e09-0b0b-42cb-9363-8db57a368e25" providerId="ADAL" clId="{E6C18CDC-E546-4E7D-97E9-17D41EF63714}" dt="2025-04-05T03:45:34.199" v="2099" actId="478"/>
          <ac:spMkLst>
            <pc:docMk/>
            <pc:sldMk cId="700209266" sldId="264"/>
            <ac:spMk id="16" creationId="{3586E56F-86DF-43E4-85F3-DD6AA1CF8C84}"/>
          </ac:spMkLst>
        </pc:spChg>
        <pc:spChg chg="del">
          <ac:chgData name="Ruben Ferreyra" userId="f6c09e09-0b0b-42cb-9363-8db57a368e25" providerId="ADAL" clId="{E6C18CDC-E546-4E7D-97E9-17D41EF63714}" dt="2025-04-05T03:45:32.693" v="2097" actId="478"/>
          <ac:spMkLst>
            <pc:docMk/>
            <pc:sldMk cId="700209266" sldId="264"/>
            <ac:spMk id="40" creationId="{FD1A8A05-09CF-4FED-814A-C13B5ADAD0D0}"/>
          </ac:spMkLst>
        </pc:spChg>
        <pc:spChg chg="mod">
          <ac:chgData name="Ruben Ferreyra" userId="f6c09e09-0b0b-42cb-9363-8db57a368e25" providerId="ADAL" clId="{E6C18CDC-E546-4E7D-97E9-17D41EF63714}" dt="2025-04-05T03:45:33.336" v="2098" actId="6549"/>
          <ac:spMkLst>
            <pc:docMk/>
            <pc:sldMk cId="700209266" sldId="264"/>
            <ac:spMk id="43" creationId="{1D462F79-38EC-4B6D-A17B-F5010967D4B4}"/>
          </ac:spMkLst>
        </pc:spChg>
      </pc:sldChg>
      <pc:sldChg chg="del">
        <pc:chgData name="Ruben Ferreyra" userId="f6c09e09-0b0b-42cb-9363-8db57a368e25" providerId="ADAL" clId="{E6C18CDC-E546-4E7D-97E9-17D41EF63714}" dt="2025-04-05T20:19:10.320" v="3680" actId="2696"/>
        <pc:sldMkLst>
          <pc:docMk/>
          <pc:sldMk cId="2563119616" sldId="265"/>
        </pc:sldMkLst>
      </pc:sldChg>
      <pc:sldChg chg="del">
        <pc:chgData name="Ruben Ferreyra" userId="f6c09e09-0b0b-42cb-9363-8db57a368e25" providerId="ADAL" clId="{E6C18CDC-E546-4E7D-97E9-17D41EF63714}" dt="2025-04-05T20:19:10.320" v="3680" actId="2696"/>
        <pc:sldMkLst>
          <pc:docMk/>
          <pc:sldMk cId="445070695" sldId="267"/>
        </pc:sldMkLst>
      </pc:sldChg>
      <pc:sldChg chg="modSp mod">
        <pc:chgData name="Ruben Ferreyra" userId="f6c09e09-0b0b-42cb-9363-8db57a368e25" providerId="ADAL" clId="{E6C18CDC-E546-4E7D-97E9-17D41EF63714}" dt="2025-04-05T03:03:50.643" v="1773" actId="1076"/>
        <pc:sldMkLst>
          <pc:docMk/>
          <pc:sldMk cId="2371293676" sldId="278"/>
        </pc:sldMkLst>
        <pc:spChg chg="mod">
          <ac:chgData name="Ruben Ferreyra" userId="f6c09e09-0b0b-42cb-9363-8db57a368e25" providerId="ADAL" clId="{E6C18CDC-E546-4E7D-97E9-17D41EF63714}" dt="2025-04-05T03:03:50.643" v="1773" actId="1076"/>
          <ac:spMkLst>
            <pc:docMk/>
            <pc:sldMk cId="2371293676" sldId="278"/>
            <ac:spMk id="3" creationId="{95B371F2-DBA5-415A-82C8-651F587B857A}"/>
          </ac:spMkLst>
        </pc:spChg>
      </pc:sldChg>
      <pc:sldChg chg="addSp delSp modSp mod ord">
        <pc:chgData name="Ruben Ferreyra" userId="f6c09e09-0b0b-42cb-9363-8db57a368e25" providerId="ADAL" clId="{E6C18CDC-E546-4E7D-97E9-17D41EF63714}" dt="2025-04-05T03:51:15.334" v="2120" actId="478"/>
        <pc:sldMkLst>
          <pc:docMk/>
          <pc:sldMk cId="675137161" sldId="281"/>
        </pc:sldMkLst>
        <pc:spChg chg="mod">
          <ac:chgData name="Ruben Ferreyra" userId="f6c09e09-0b0b-42cb-9363-8db57a368e25" providerId="ADAL" clId="{E6C18CDC-E546-4E7D-97E9-17D41EF63714}" dt="2025-04-05T03:36:51.712" v="1879" actId="20577"/>
          <ac:spMkLst>
            <pc:docMk/>
            <pc:sldMk cId="675137161" sldId="281"/>
            <ac:spMk id="3" creationId="{594C1777-B62D-468E-BE34-64A07CED098F}"/>
          </ac:spMkLst>
        </pc:spChg>
        <pc:spChg chg="add del mod">
          <ac:chgData name="Ruben Ferreyra" userId="f6c09e09-0b0b-42cb-9363-8db57a368e25" providerId="ADAL" clId="{E6C18CDC-E546-4E7D-97E9-17D41EF63714}" dt="2025-04-05T03:36:37.281" v="1857" actId="478"/>
          <ac:spMkLst>
            <pc:docMk/>
            <pc:sldMk cId="675137161" sldId="281"/>
            <ac:spMk id="4" creationId="{3F128D8E-43E1-898B-F662-8A8C730D35B8}"/>
          </ac:spMkLst>
        </pc:spChg>
        <pc:spChg chg="del">
          <ac:chgData name="Ruben Ferreyra" userId="f6c09e09-0b0b-42cb-9363-8db57a368e25" providerId="ADAL" clId="{E6C18CDC-E546-4E7D-97E9-17D41EF63714}" dt="2025-04-05T03:36:34.112" v="1856" actId="478"/>
          <ac:spMkLst>
            <pc:docMk/>
            <pc:sldMk cId="675137161" sldId="281"/>
            <ac:spMk id="6" creationId="{70039366-CC4B-45CC-9139-66129D35DB25}"/>
          </ac:spMkLst>
        </pc:spChg>
        <pc:spChg chg="add mod">
          <ac:chgData name="Ruben Ferreyra" userId="f6c09e09-0b0b-42cb-9363-8db57a368e25" providerId="ADAL" clId="{E6C18CDC-E546-4E7D-97E9-17D41EF63714}" dt="2025-04-05T03:44:40.221" v="2092" actId="113"/>
          <ac:spMkLst>
            <pc:docMk/>
            <pc:sldMk cId="675137161" sldId="281"/>
            <ac:spMk id="8" creationId="{00483C7B-5778-5910-EA07-285532584DDA}"/>
          </ac:spMkLst>
        </pc:spChg>
        <pc:picChg chg="add del mod">
          <ac:chgData name="Ruben Ferreyra" userId="f6c09e09-0b0b-42cb-9363-8db57a368e25" providerId="ADAL" clId="{E6C18CDC-E546-4E7D-97E9-17D41EF63714}" dt="2025-04-05T03:39:03.864" v="1888" actId="478"/>
          <ac:picMkLst>
            <pc:docMk/>
            <pc:sldMk cId="675137161" sldId="281"/>
            <ac:picMk id="7" creationId="{6BE37BF0-2454-5B0F-34CD-FEFA6FD8CDF9}"/>
          </ac:picMkLst>
        </pc:picChg>
        <pc:picChg chg="add del mod">
          <ac:chgData name="Ruben Ferreyra" userId="f6c09e09-0b0b-42cb-9363-8db57a368e25" providerId="ADAL" clId="{E6C18CDC-E546-4E7D-97E9-17D41EF63714}" dt="2025-04-05T03:51:15.334" v="2120" actId="478"/>
          <ac:picMkLst>
            <pc:docMk/>
            <pc:sldMk cId="675137161" sldId="281"/>
            <ac:picMk id="10" creationId="{0D001A92-5C21-B87D-C346-FADE30904F1E}"/>
          </ac:picMkLst>
        </pc:picChg>
        <pc:picChg chg="add del">
          <ac:chgData name="Ruben Ferreyra" userId="f6c09e09-0b0b-42cb-9363-8db57a368e25" providerId="ADAL" clId="{E6C18CDC-E546-4E7D-97E9-17D41EF63714}" dt="2025-04-05T03:51:14.826" v="2119" actId="22"/>
          <ac:picMkLst>
            <pc:docMk/>
            <pc:sldMk cId="675137161" sldId="281"/>
            <ac:picMk id="12" creationId="{97CC0326-3A23-3A3F-4C31-CC5B1F4632F4}"/>
          </ac:picMkLst>
        </pc:picChg>
      </pc:sldChg>
      <pc:sldChg chg="del">
        <pc:chgData name="Ruben Ferreyra" userId="f6c09e09-0b0b-42cb-9363-8db57a368e25" providerId="ADAL" clId="{E6C18CDC-E546-4E7D-97E9-17D41EF63714}" dt="2025-04-05T20:19:10.320" v="3680" actId="2696"/>
        <pc:sldMkLst>
          <pc:docMk/>
          <pc:sldMk cId="344939837" sldId="283"/>
        </pc:sldMkLst>
      </pc:sldChg>
      <pc:sldChg chg="addSp delSp modSp mod ord setBg addAnim modAnim">
        <pc:chgData name="Ruben Ferreyra" userId="f6c09e09-0b0b-42cb-9363-8db57a368e25" providerId="ADAL" clId="{E6C18CDC-E546-4E7D-97E9-17D41EF63714}" dt="2025-04-06T00:26:00.709" v="6705"/>
        <pc:sldMkLst>
          <pc:docMk/>
          <pc:sldMk cId="3483999599" sldId="284"/>
        </pc:sldMkLst>
        <pc:spChg chg="add mod">
          <ac:chgData name="Ruben Ferreyra" userId="f6c09e09-0b0b-42cb-9363-8db57a368e25" providerId="ADAL" clId="{E6C18CDC-E546-4E7D-97E9-17D41EF63714}" dt="2025-04-05T13:42:39.460" v="3100" actId="20577"/>
          <ac:spMkLst>
            <pc:docMk/>
            <pc:sldMk cId="3483999599" sldId="284"/>
            <ac:spMk id="2" creationId="{9A726C4C-D2B1-6BB0-1F15-CFB6B0322DF1}"/>
          </ac:spMkLst>
        </pc:spChg>
        <pc:spChg chg="add del mod">
          <ac:chgData name="Ruben Ferreyra" userId="f6c09e09-0b0b-42cb-9363-8db57a368e25" providerId="ADAL" clId="{E6C18CDC-E546-4E7D-97E9-17D41EF63714}" dt="2025-04-05T02:24:51.755" v="883" actId="478"/>
          <ac:spMkLst>
            <pc:docMk/>
            <pc:sldMk cId="3483999599" sldId="284"/>
            <ac:spMk id="3" creationId="{3C81CD52-366E-D01C-64B4-60923324688A}"/>
          </ac:spMkLst>
        </pc:spChg>
        <pc:spChg chg="del mod">
          <ac:chgData name="Ruben Ferreyra" userId="f6c09e09-0b0b-42cb-9363-8db57a368e25" providerId="ADAL" clId="{E6C18CDC-E546-4E7D-97E9-17D41EF63714}" dt="2025-04-05T02:24:56.462" v="884" actId="478"/>
          <ac:spMkLst>
            <pc:docMk/>
            <pc:sldMk cId="3483999599" sldId="284"/>
            <ac:spMk id="15" creationId="{740F1142-57E3-40C3-9A2A-3B1C8975905A}"/>
          </ac:spMkLst>
        </pc:spChg>
        <pc:spChg chg="del mod">
          <ac:chgData name="Ruben Ferreyra" userId="f6c09e09-0b0b-42cb-9363-8db57a368e25" providerId="ADAL" clId="{E6C18CDC-E546-4E7D-97E9-17D41EF63714}" dt="2025-04-05T02:38:55.982" v="1098" actId="478"/>
          <ac:spMkLst>
            <pc:docMk/>
            <pc:sldMk cId="3483999599" sldId="284"/>
            <ac:spMk id="16" creationId="{ED61D9CF-8ACA-4237-8E03-D79B6B89F0F2}"/>
          </ac:spMkLst>
        </pc:spChg>
        <pc:spChg chg="del mod">
          <ac:chgData name="Ruben Ferreyra" userId="f6c09e09-0b0b-42cb-9363-8db57a368e25" providerId="ADAL" clId="{E6C18CDC-E546-4E7D-97E9-17D41EF63714}" dt="2025-04-05T02:26:16.823" v="919" actId="478"/>
          <ac:spMkLst>
            <pc:docMk/>
            <pc:sldMk cId="3483999599" sldId="284"/>
            <ac:spMk id="24" creationId="{9D25A50B-BB2E-4F06-82AE-76A92D7CC3B8}"/>
          </ac:spMkLst>
        </pc:spChg>
        <pc:spChg chg="mod ord">
          <ac:chgData name="Ruben Ferreyra" userId="f6c09e09-0b0b-42cb-9363-8db57a368e25" providerId="ADAL" clId="{E6C18CDC-E546-4E7D-97E9-17D41EF63714}" dt="2025-04-05T13:44:55.061" v="3106" actId="1036"/>
          <ac:spMkLst>
            <pc:docMk/>
            <pc:sldMk cId="3483999599" sldId="284"/>
            <ac:spMk id="28" creationId="{BF59AC89-2307-4F1C-962F-D954A6C80A28}"/>
          </ac:spMkLst>
        </pc:spChg>
        <pc:spChg chg="add del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33" creationId="{F12E7CC5-C78B-4EBD-9565-3FA00FAA6CF2}"/>
          </ac:spMkLst>
        </pc:spChg>
        <pc:spChg chg="add del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35" creationId="{3A4529A5-F675-429F-8044-01372BB13422}"/>
          </ac:spMkLst>
        </pc:spChg>
        <pc:spChg chg="add del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37" creationId="{63DAB858-5A0C-4AFF-AAC6-705EDF8DB733}"/>
          </ac:spMkLst>
        </pc:spChg>
        <pc:spChg chg="add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1035" creationId="{EF666E30-6F0A-449A-BEC2-DF59127354DF}"/>
          </ac:spMkLst>
        </pc:spChg>
        <pc:spChg chg="add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1037" creationId="{CE3C5560-7A9C-489F-9148-18C5E1D0F0B2}"/>
          </ac:spMkLst>
        </pc:spChg>
        <pc:spChg chg="add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1039" creationId="{C5CB530E-515E-412C-9DF1-5F8FFBD6F383}"/>
          </ac:spMkLst>
        </pc:spChg>
        <pc:spChg chg="add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1041" creationId="{712D4376-A578-4FF1-94FC-245E7A6A489F}"/>
          </ac:spMkLst>
        </pc:spChg>
        <pc:spChg chg="add">
          <ac:chgData name="Ruben Ferreyra" userId="f6c09e09-0b0b-42cb-9363-8db57a368e25" providerId="ADAL" clId="{E6C18CDC-E546-4E7D-97E9-17D41EF63714}" dt="2025-04-05T13:40:57.742" v="3039" actId="26606"/>
          <ac:spMkLst>
            <pc:docMk/>
            <pc:sldMk cId="3483999599" sldId="284"/>
            <ac:spMk id="1043" creationId="{AEA7509D-F04F-40CB-A0B3-EEF16499CC9F}"/>
          </ac:spMkLst>
        </pc:spChg>
        <pc:picChg chg="del mod">
          <ac:chgData name="Ruben Ferreyra" userId="f6c09e09-0b0b-42cb-9363-8db57a368e25" providerId="ADAL" clId="{E6C18CDC-E546-4E7D-97E9-17D41EF63714}" dt="2025-04-05T02:14:14.792" v="864" actId="478"/>
          <ac:picMkLst>
            <pc:docMk/>
            <pc:sldMk cId="3483999599" sldId="284"/>
            <ac:picMk id="13" creationId="{51A5A3C0-E655-407D-9CFE-9E0D62FA16A8}"/>
          </ac:picMkLst>
        </pc:picChg>
        <pc:picChg chg="add mod">
          <ac:chgData name="Ruben Ferreyra" userId="f6c09e09-0b0b-42cb-9363-8db57a368e25" providerId="ADAL" clId="{E6C18CDC-E546-4E7D-97E9-17D41EF63714}" dt="2025-04-05T02:21:25.267" v="871" actId="1076"/>
          <ac:picMkLst>
            <pc:docMk/>
            <pc:sldMk cId="3483999599" sldId="284"/>
            <ac:picMk id="1026" creationId="{9A5D746E-F2F0-B07A-92A4-99EB124E60A5}"/>
          </ac:picMkLst>
        </pc:picChg>
        <pc:picChg chg="add del mod">
          <ac:chgData name="Ruben Ferreyra" userId="f6c09e09-0b0b-42cb-9363-8db57a368e25" providerId="ADAL" clId="{E6C18CDC-E546-4E7D-97E9-17D41EF63714}" dt="2025-04-05T02:25:36.262" v="888" actId="478"/>
          <ac:picMkLst>
            <pc:docMk/>
            <pc:sldMk cId="3483999599" sldId="284"/>
            <ac:picMk id="1028" creationId="{B962BE83-E320-8904-8809-85DADA8C9AFD}"/>
          </ac:picMkLst>
        </pc:picChg>
        <pc:picChg chg="add mod">
          <ac:chgData name="Ruben Ferreyra" userId="f6c09e09-0b0b-42cb-9363-8db57a368e25" providerId="ADAL" clId="{E6C18CDC-E546-4E7D-97E9-17D41EF63714}" dt="2025-04-05T13:42:10.349" v="3091" actId="1038"/>
          <ac:picMkLst>
            <pc:docMk/>
            <pc:sldMk cId="3483999599" sldId="284"/>
            <ac:picMk id="1030" creationId="{25879188-2107-35B8-E5FF-A4E8CF2F4C93}"/>
          </ac:picMkLst>
        </pc:picChg>
      </pc:sldChg>
      <pc:sldChg chg="addSp delSp modSp mod ord">
        <pc:chgData name="Ruben Ferreyra" userId="f6c09e09-0b0b-42cb-9363-8db57a368e25" providerId="ADAL" clId="{E6C18CDC-E546-4E7D-97E9-17D41EF63714}" dt="2025-04-06T00:21:35.200" v="6642" actId="478"/>
        <pc:sldMkLst>
          <pc:docMk/>
          <pc:sldMk cId="2865516803" sldId="285"/>
        </pc:sldMkLst>
        <pc:spChg chg="mod">
          <ac:chgData name="Ruben Ferreyra" userId="f6c09e09-0b0b-42cb-9363-8db57a368e25" providerId="ADAL" clId="{E6C18CDC-E546-4E7D-97E9-17D41EF63714}" dt="2025-04-05T13:33:05.450" v="3037" actId="20577"/>
          <ac:spMkLst>
            <pc:docMk/>
            <pc:sldMk cId="2865516803" sldId="285"/>
            <ac:spMk id="2" creationId="{C11A7FF5-E7DB-4462-BC64-12126BDC0DFB}"/>
          </ac:spMkLst>
        </pc:spChg>
        <pc:spChg chg="add del mod">
          <ac:chgData name="Ruben Ferreyra" userId="f6c09e09-0b0b-42cb-9363-8db57a368e25" providerId="ADAL" clId="{E6C18CDC-E546-4E7D-97E9-17D41EF63714}" dt="2025-04-05T03:45:48.976" v="2104" actId="478"/>
          <ac:spMkLst>
            <pc:docMk/>
            <pc:sldMk cId="2865516803" sldId="285"/>
            <ac:spMk id="4" creationId="{10C1590B-74B8-8047-2883-2F6A74BFDA49}"/>
          </ac:spMkLst>
        </pc:spChg>
        <pc:spChg chg="add mod">
          <ac:chgData name="Ruben Ferreyra" userId="f6c09e09-0b0b-42cb-9363-8db57a368e25" providerId="ADAL" clId="{E6C18CDC-E546-4E7D-97E9-17D41EF63714}" dt="2025-04-05T13:28:10.945" v="2841" actId="1076"/>
          <ac:spMkLst>
            <pc:docMk/>
            <pc:sldMk cId="2865516803" sldId="285"/>
            <ac:spMk id="7" creationId="{1FC58181-1A7C-1858-6029-6CDD9AA959D8}"/>
          </ac:spMkLst>
        </pc:spChg>
        <pc:spChg chg="del">
          <ac:chgData name="Ruben Ferreyra" userId="f6c09e09-0b0b-42cb-9363-8db57a368e25" providerId="ADAL" clId="{E6C18CDC-E546-4E7D-97E9-17D41EF63714}" dt="2025-04-05T03:45:52.850" v="2105" actId="478"/>
          <ac:spMkLst>
            <pc:docMk/>
            <pc:sldMk cId="2865516803" sldId="285"/>
            <ac:spMk id="8" creationId="{B10C7A9E-B1D7-4285-8DD5-D28AFDC7B4F8}"/>
          </ac:spMkLst>
        </pc:spChg>
        <pc:spChg chg="del">
          <ac:chgData name="Ruben Ferreyra" userId="f6c09e09-0b0b-42cb-9363-8db57a368e25" providerId="ADAL" clId="{E6C18CDC-E546-4E7D-97E9-17D41EF63714}" dt="2025-04-06T00:21:35.200" v="6642" actId="478"/>
          <ac:spMkLst>
            <pc:docMk/>
            <pc:sldMk cId="2865516803" sldId="285"/>
            <ac:spMk id="9" creationId="{AA7B234E-FE17-4087-92FD-3802CA26E967}"/>
          </ac:spMkLst>
        </pc:spChg>
        <pc:spChg chg="add mod">
          <ac:chgData name="Ruben Ferreyra" userId="f6c09e09-0b0b-42cb-9363-8db57a368e25" providerId="ADAL" clId="{E6C18CDC-E546-4E7D-97E9-17D41EF63714}" dt="2025-04-05T13:06:37.166" v="2170" actId="1076"/>
          <ac:spMkLst>
            <pc:docMk/>
            <pc:sldMk cId="2865516803" sldId="285"/>
            <ac:spMk id="12" creationId="{B3AAFA06-56F2-E0DA-75C2-98058445632E}"/>
          </ac:spMkLst>
        </pc:spChg>
        <pc:spChg chg="add mod">
          <ac:chgData name="Ruben Ferreyra" userId="f6c09e09-0b0b-42cb-9363-8db57a368e25" providerId="ADAL" clId="{E6C18CDC-E546-4E7D-97E9-17D41EF63714}" dt="2025-04-05T13:28:15.520" v="2842" actId="1076"/>
          <ac:spMkLst>
            <pc:docMk/>
            <pc:sldMk cId="2865516803" sldId="285"/>
            <ac:spMk id="13" creationId="{0A94DAA4-03CF-5940-F3AA-9308E1324946}"/>
          </ac:spMkLst>
        </pc:spChg>
        <pc:spChg chg="del">
          <ac:chgData name="Ruben Ferreyra" userId="f6c09e09-0b0b-42cb-9363-8db57a368e25" providerId="ADAL" clId="{E6C18CDC-E546-4E7D-97E9-17D41EF63714}" dt="2025-04-05T03:45:46.012" v="2103" actId="478"/>
          <ac:spMkLst>
            <pc:docMk/>
            <pc:sldMk cId="2865516803" sldId="285"/>
            <ac:spMk id="14" creationId="{BEC46ADB-55E5-43DA-8E91-C49412A33045}"/>
          </ac:spMkLst>
        </pc:spChg>
        <pc:spChg chg="add del mod">
          <ac:chgData name="Ruben Ferreyra" userId="f6c09e09-0b0b-42cb-9363-8db57a368e25" providerId="ADAL" clId="{E6C18CDC-E546-4E7D-97E9-17D41EF63714}" dt="2025-04-05T13:24:41.558" v="2736" actId="478"/>
          <ac:spMkLst>
            <pc:docMk/>
            <pc:sldMk cId="2865516803" sldId="285"/>
            <ac:spMk id="15" creationId="{A5319D08-CA27-4ADF-EC45-FE3E1869CA72}"/>
          </ac:spMkLst>
        </pc:spChg>
        <pc:spChg chg="add del mod">
          <ac:chgData name="Ruben Ferreyra" userId="f6c09e09-0b0b-42cb-9363-8db57a368e25" providerId="ADAL" clId="{E6C18CDC-E546-4E7D-97E9-17D41EF63714}" dt="2025-04-05T13:24:43.064" v="2737" actId="478"/>
          <ac:spMkLst>
            <pc:docMk/>
            <pc:sldMk cId="2865516803" sldId="285"/>
            <ac:spMk id="16" creationId="{5DE00492-55E6-F729-5670-9ADB965E70B4}"/>
          </ac:spMkLst>
        </pc:spChg>
        <pc:picChg chg="add del mod">
          <ac:chgData name="Ruben Ferreyra" userId="f6c09e09-0b0b-42cb-9363-8db57a368e25" providerId="ADAL" clId="{E6C18CDC-E546-4E7D-97E9-17D41EF63714}" dt="2025-04-05T03:51:18.247" v="2121" actId="478"/>
          <ac:picMkLst>
            <pc:docMk/>
            <pc:sldMk cId="2865516803" sldId="285"/>
            <ac:picMk id="6" creationId="{BE46164E-24BF-AE59-5F7E-080454ED4AB9}"/>
          </ac:picMkLst>
        </pc:picChg>
        <pc:picChg chg="add mod ord">
          <ac:chgData name="Ruben Ferreyra" userId="f6c09e09-0b0b-42cb-9363-8db57a368e25" providerId="ADAL" clId="{E6C18CDC-E546-4E7D-97E9-17D41EF63714}" dt="2025-04-05T13:28:04.884" v="2840" actId="1076"/>
          <ac:picMkLst>
            <pc:docMk/>
            <pc:sldMk cId="2865516803" sldId="285"/>
            <ac:picMk id="11" creationId="{1BCF7932-E37F-F2AF-FCDE-E5E88B7A94FB}"/>
          </ac:picMkLst>
        </pc:picChg>
        <pc:cxnChg chg="add del">
          <ac:chgData name="Ruben Ferreyra" userId="f6c09e09-0b0b-42cb-9363-8db57a368e25" providerId="ADAL" clId="{E6C18CDC-E546-4E7D-97E9-17D41EF63714}" dt="2025-04-06T00:21:32.865" v="6641" actId="478"/>
          <ac:cxnSpMkLst>
            <pc:docMk/>
            <pc:sldMk cId="2865516803" sldId="285"/>
            <ac:cxnSpMk id="18" creationId="{224FC0A9-80DE-247F-88E3-6EB0C084B986}"/>
          </ac:cxnSpMkLst>
        </pc:cxnChg>
        <pc:cxnChg chg="add mod">
          <ac:chgData name="Ruben Ferreyra" userId="f6c09e09-0b0b-42cb-9363-8db57a368e25" providerId="ADAL" clId="{E6C18CDC-E546-4E7D-97E9-17D41EF63714}" dt="2025-04-05T13:27:55.127" v="2837" actId="1038"/>
          <ac:cxnSpMkLst>
            <pc:docMk/>
            <pc:sldMk cId="2865516803" sldId="285"/>
            <ac:cxnSpMk id="20" creationId="{3E5E8379-663F-762F-120A-C2AF67062B94}"/>
          </ac:cxnSpMkLst>
        </pc:cxnChg>
        <pc:cxnChg chg="add mod">
          <ac:chgData name="Ruben Ferreyra" userId="f6c09e09-0b0b-42cb-9363-8db57a368e25" providerId="ADAL" clId="{E6C18CDC-E546-4E7D-97E9-17D41EF63714}" dt="2025-04-05T13:28:41.659" v="2847" actId="14100"/>
          <ac:cxnSpMkLst>
            <pc:docMk/>
            <pc:sldMk cId="2865516803" sldId="285"/>
            <ac:cxnSpMk id="21" creationId="{2B17102C-D869-56C6-DC1D-783813951B38}"/>
          </ac:cxnSpMkLst>
        </pc:cxnChg>
        <pc:cxnChg chg="add mod">
          <ac:chgData name="Ruben Ferreyra" userId="f6c09e09-0b0b-42cb-9363-8db57a368e25" providerId="ADAL" clId="{E6C18CDC-E546-4E7D-97E9-17D41EF63714}" dt="2025-04-05T13:28:36.610" v="2846" actId="14100"/>
          <ac:cxnSpMkLst>
            <pc:docMk/>
            <pc:sldMk cId="2865516803" sldId="285"/>
            <ac:cxnSpMk id="23" creationId="{CC761654-4BC0-807D-3B98-74C7884E8564}"/>
          </ac:cxnSpMkLst>
        </pc:cxnChg>
      </pc:sldChg>
      <pc:sldChg chg="del">
        <pc:chgData name="Ruben Ferreyra" userId="f6c09e09-0b0b-42cb-9363-8db57a368e25" providerId="ADAL" clId="{E6C18CDC-E546-4E7D-97E9-17D41EF63714}" dt="2025-04-05T20:19:10.320" v="3680" actId="2696"/>
        <pc:sldMkLst>
          <pc:docMk/>
          <pc:sldMk cId="4237778926" sldId="286"/>
        </pc:sldMkLst>
      </pc:sldChg>
      <pc:sldChg chg="modSp mod">
        <pc:chgData name="Ruben Ferreyra" userId="f6c09e09-0b0b-42cb-9363-8db57a368e25" providerId="ADAL" clId="{E6C18CDC-E546-4E7D-97E9-17D41EF63714}" dt="2025-04-05T03:05:51.176" v="1811" actId="1076"/>
        <pc:sldMkLst>
          <pc:docMk/>
          <pc:sldMk cId="1912012592" sldId="287"/>
        </pc:sldMkLst>
        <pc:spChg chg="mod">
          <ac:chgData name="Ruben Ferreyra" userId="f6c09e09-0b0b-42cb-9363-8db57a368e25" providerId="ADAL" clId="{E6C18CDC-E546-4E7D-97E9-17D41EF63714}" dt="2025-04-05T03:05:51.176" v="1811" actId="1076"/>
          <ac:spMkLst>
            <pc:docMk/>
            <pc:sldMk cId="1912012592" sldId="287"/>
            <ac:spMk id="5" creationId="{BC49841E-C220-4CC6-0AF7-F250F30073EB}"/>
          </ac:spMkLst>
        </pc:spChg>
      </pc:sldChg>
      <pc:sldChg chg="del">
        <pc:chgData name="Ruben Ferreyra" userId="f6c09e09-0b0b-42cb-9363-8db57a368e25" providerId="ADAL" clId="{E6C18CDC-E546-4E7D-97E9-17D41EF63714}" dt="2025-04-05T20:19:10.320" v="3680" actId="2696"/>
        <pc:sldMkLst>
          <pc:docMk/>
          <pc:sldMk cId="4083546591" sldId="288"/>
        </pc:sldMkLst>
      </pc:sldChg>
      <pc:sldChg chg="add del ord">
        <pc:chgData name="Ruben Ferreyra" userId="f6c09e09-0b0b-42cb-9363-8db57a368e25" providerId="ADAL" clId="{E6C18CDC-E546-4E7D-97E9-17D41EF63714}" dt="2025-04-05T20:19:10.320" v="3680" actId="2696"/>
        <pc:sldMkLst>
          <pc:docMk/>
          <pc:sldMk cId="2378455222" sldId="289"/>
        </pc:sldMkLst>
      </pc:sldChg>
      <pc:sldChg chg="addSp delSp modSp add mod ord modAnim">
        <pc:chgData name="Ruben Ferreyra" userId="f6c09e09-0b0b-42cb-9363-8db57a368e25" providerId="ADAL" clId="{E6C18CDC-E546-4E7D-97E9-17D41EF63714}" dt="2025-04-06T00:25:55.460" v="6704"/>
        <pc:sldMkLst>
          <pc:docMk/>
          <pc:sldMk cId="1060514590" sldId="290"/>
        </pc:sldMkLst>
        <pc:spChg chg="del">
          <ac:chgData name="Ruben Ferreyra" userId="f6c09e09-0b0b-42cb-9363-8db57a368e25" providerId="ADAL" clId="{E6C18CDC-E546-4E7D-97E9-17D41EF63714}" dt="2025-04-05T13:52:55.645" v="3121" actId="478"/>
          <ac:spMkLst>
            <pc:docMk/>
            <pc:sldMk cId="1060514590" sldId="290"/>
            <ac:spMk id="2" creationId="{888992C7-407D-AAEA-B7D3-41807A50E621}"/>
          </ac:spMkLst>
        </pc:spChg>
        <pc:spChg chg="add mod">
          <ac:chgData name="Ruben Ferreyra" userId="f6c09e09-0b0b-42cb-9363-8db57a368e25" providerId="ADAL" clId="{E6C18CDC-E546-4E7D-97E9-17D41EF63714}" dt="2025-04-05T13:57:14.859" v="3238" actId="1076"/>
          <ac:spMkLst>
            <pc:docMk/>
            <pc:sldMk cId="1060514590" sldId="290"/>
            <ac:spMk id="3" creationId="{F119CE8A-6724-6AF5-7FE3-B3BD7B9C6C51}"/>
          </ac:spMkLst>
        </pc:spChg>
        <pc:spChg chg="mod">
          <ac:chgData name="Ruben Ferreyra" userId="f6c09e09-0b0b-42cb-9363-8db57a368e25" providerId="ADAL" clId="{E6C18CDC-E546-4E7D-97E9-17D41EF63714}" dt="2025-04-05T13:57:20.222" v="3239" actId="1076"/>
          <ac:spMkLst>
            <pc:docMk/>
            <pc:sldMk cId="1060514590" sldId="290"/>
            <ac:spMk id="28" creationId="{E40DBDAB-121B-F552-B44B-B39E952C866C}"/>
          </ac:spMkLst>
        </pc:spChg>
        <pc:picChg chg="add del mod">
          <ac:chgData name="Ruben Ferreyra" userId="f6c09e09-0b0b-42cb-9363-8db57a368e25" providerId="ADAL" clId="{E6C18CDC-E546-4E7D-97E9-17D41EF63714}" dt="2025-04-05T13:50:31.033" v="3119" actId="478"/>
          <ac:picMkLst>
            <pc:docMk/>
            <pc:sldMk cId="1060514590" sldId="290"/>
            <ac:picMk id="1026" creationId="{9E325D5E-02CD-BC32-04B6-23627494D0F3}"/>
          </ac:picMkLst>
        </pc:picChg>
        <pc:picChg chg="add">
          <ac:chgData name="Ruben Ferreyra" userId="f6c09e09-0b0b-42cb-9363-8db57a368e25" providerId="ADAL" clId="{E6C18CDC-E546-4E7D-97E9-17D41EF63714}" dt="2025-04-05T13:51:09.729" v="3120"/>
          <ac:picMkLst>
            <pc:docMk/>
            <pc:sldMk cId="1060514590" sldId="290"/>
            <ac:picMk id="1028" creationId="{4668EB68-6D39-4C6C-6C1C-130F2B4D0813}"/>
          </ac:picMkLst>
        </pc:picChg>
        <pc:picChg chg="del">
          <ac:chgData name="Ruben Ferreyra" userId="f6c09e09-0b0b-42cb-9363-8db57a368e25" providerId="ADAL" clId="{E6C18CDC-E546-4E7D-97E9-17D41EF63714}" dt="2025-04-05T13:47:08.748" v="3110" actId="478"/>
          <ac:picMkLst>
            <pc:docMk/>
            <pc:sldMk cId="1060514590" sldId="290"/>
            <ac:picMk id="1030" creationId="{CDEC8881-78BC-B99E-4CB0-7DCB1BD5BD2B}"/>
          </ac:picMkLst>
        </pc:picChg>
      </pc:sldChg>
      <pc:sldChg chg="addSp delSp modSp add mod ord setBg">
        <pc:chgData name="Ruben Ferreyra" userId="f6c09e09-0b0b-42cb-9363-8db57a368e25" providerId="ADAL" clId="{E6C18CDC-E546-4E7D-97E9-17D41EF63714}" dt="2025-04-05T23:26:40.307" v="5601" actId="478"/>
        <pc:sldMkLst>
          <pc:docMk/>
          <pc:sldMk cId="472966074" sldId="291"/>
        </pc:sldMkLst>
        <pc:spChg chg="add mod">
          <ac:chgData name="Ruben Ferreyra" userId="f6c09e09-0b0b-42cb-9363-8db57a368e25" providerId="ADAL" clId="{E6C18CDC-E546-4E7D-97E9-17D41EF63714}" dt="2025-04-05T20:25:10.006" v="3954" actId="6549"/>
          <ac:spMkLst>
            <pc:docMk/>
            <pc:sldMk cId="472966074" sldId="291"/>
            <ac:spMk id="2" creationId="{D3ADA058-5E22-B5F5-A89B-1DA40BA41FBC}"/>
          </ac:spMkLst>
        </pc:spChg>
        <pc:spChg chg="mod">
          <ac:chgData name="Ruben Ferreyra" userId="f6c09e09-0b0b-42cb-9363-8db57a368e25" providerId="ADAL" clId="{E6C18CDC-E546-4E7D-97E9-17D41EF63714}" dt="2025-04-05T14:11:36.237" v="3283" actId="20577"/>
          <ac:spMkLst>
            <pc:docMk/>
            <pc:sldMk cId="472966074" sldId="291"/>
            <ac:spMk id="4" creationId="{8A3E23BF-95D4-8409-7350-5A5EC4E288F5}"/>
          </ac:spMkLst>
        </pc:spChg>
        <pc:spChg chg="mod">
          <ac:chgData name="Ruben Ferreyra" userId="f6c09e09-0b0b-42cb-9363-8db57a368e25" providerId="ADAL" clId="{E6C18CDC-E546-4E7D-97E9-17D41EF63714}" dt="2025-04-05T20:13:41.646" v="3628" actId="27636"/>
          <ac:spMkLst>
            <pc:docMk/>
            <pc:sldMk cId="472966074" sldId="291"/>
            <ac:spMk id="5" creationId="{ACE3C61A-311C-CF67-3BC9-77D36AD176CF}"/>
          </ac:spMkLst>
        </pc:spChg>
        <pc:spChg chg="add del">
          <ac:chgData name="Ruben Ferreyra" userId="f6c09e09-0b0b-42cb-9363-8db57a368e25" providerId="ADAL" clId="{E6C18CDC-E546-4E7D-97E9-17D41EF63714}" dt="2025-04-05T23:26:40.307" v="5601" actId="478"/>
          <ac:spMkLst>
            <pc:docMk/>
            <pc:sldMk cId="472966074" sldId="291"/>
            <ac:spMk id="8" creationId="{088E227C-47C6-1120-3460-321849346C5A}"/>
          </ac:spMkLst>
        </pc:spChg>
        <pc:spChg chg="del">
          <ac:chgData name="Ruben Ferreyra" userId="f6c09e09-0b0b-42cb-9363-8db57a368e25" providerId="ADAL" clId="{E6C18CDC-E546-4E7D-97E9-17D41EF63714}" dt="2025-04-05T20:05:11.339" v="3499" actId="478"/>
          <ac:spMkLst>
            <pc:docMk/>
            <pc:sldMk cId="472966074" sldId="291"/>
            <ac:spMk id="11" creationId="{1EB425C4-0145-49A0-E42D-7FAB7CCDD16C}"/>
          </ac:spMkLst>
        </pc:spChg>
        <pc:picChg chg="del">
          <ac:chgData name="Ruben Ferreyra" userId="f6c09e09-0b0b-42cb-9363-8db57a368e25" providerId="ADAL" clId="{E6C18CDC-E546-4E7D-97E9-17D41EF63714}" dt="2025-04-05T14:11:40.676" v="3284" actId="478"/>
          <ac:picMkLst>
            <pc:docMk/>
            <pc:sldMk cId="472966074" sldId="291"/>
            <ac:picMk id="7" creationId="{8819EB51-65FC-9608-E4B9-7617871A4B67}"/>
          </ac:picMkLst>
        </pc:picChg>
        <pc:picChg chg="del">
          <ac:chgData name="Ruben Ferreyra" userId="f6c09e09-0b0b-42cb-9363-8db57a368e25" providerId="ADAL" clId="{E6C18CDC-E546-4E7D-97E9-17D41EF63714}" dt="2025-04-05T20:05:06.832" v="3498" actId="478"/>
          <ac:picMkLst>
            <pc:docMk/>
            <pc:sldMk cId="472966074" sldId="291"/>
            <ac:picMk id="13" creationId="{8E93A9B3-F571-80BD-0ABC-C95DD7F1323D}"/>
          </ac:picMkLst>
        </pc:picChg>
      </pc:sldChg>
      <pc:sldChg chg="addSp delSp modSp add mod">
        <pc:chgData name="Ruben Ferreyra" userId="f6c09e09-0b0b-42cb-9363-8db57a368e25" providerId="ADAL" clId="{E6C18CDC-E546-4E7D-97E9-17D41EF63714}" dt="2025-04-05T23:14:50.086" v="5196" actId="20577"/>
        <pc:sldMkLst>
          <pc:docMk/>
          <pc:sldMk cId="2542432898" sldId="292"/>
        </pc:sldMkLst>
        <pc:spChg chg="del mod">
          <ac:chgData name="Ruben Ferreyra" userId="f6c09e09-0b0b-42cb-9363-8db57a368e25" providerId="ADAL" clId="{E6C18CDC-E546-4E7D-97E9-17D41EF63714}" dt="2025-04-05T20:21:16.900" v="3711" actId="478"/>
          <ac:spMkLst>
            <pc:docMk/>
            <pc:sldMk cId="2542432898" sldId="292"/>
            <ac:spMk id="2" creationId="{1B03571D-2B73-A98D-E024-4170F9B4324F}"/>
          </ac:spMkLst>
        </pc:spChg>
        <pc:spChg chg="mod">
          <ac:chgData name="Ruben Ferreyra" userId="f6c09e09-0b0b-42cb-9363-8db57a368e25" providerId="ADAL" clId="{E6C18CDC-E546-4E7D-97E9-17D41EF63714}" dt="2025-04-05T20:19:39.016" v="3706" actId="20577"/>
          <ac:spMkLst>
            <pc:docMk/>
            <pc:sldMk cId="2542432898" sldId="292"/>
            <ac:spMk id="4" creationId="{6D25FC7F-B617-6E36-D55B-6FC912DE35E6}"/>
          </ac:spMkLst>
        </pc:spChg>
        <pc:spChg chg="add del mod">
          <ac:chgData name="Ruben Ferreyra" userId="f6c09e09-0b0b-42cb-9363-8db57a368e25" providerId="ADAL" clId="{E6C18CDC-E546-4E7D-97E9-17D41EF63714}" dt="2025-04-05T23:11:25.393" v="5083" actId="20577"/>
          <ac:spMkLst>
            <pc:docMk/>
            <pc:sldMk cId="2542432898" sldId="292"/>
            <ac:spMk id="5" creationId="{E9D330BD-990F-3DCC-20CF-C50D71E745DF}"/>
          </ac:spMkLst>
        </pc:spChg>
        <pc:spChg chg="add mod">
          <ac:chgData name="Ruben Ferreyra" userId="f6c09e09-0b0b-42cb-9363-8db57a368e25" providerId="ADAL" clId="{E6C18CDC-E546-4E7D-97E9-17D41EF63714}" dt="2025-04-05T23:14:50.086" v="5196" actId="20577"/>
          <ac:spMkLst>
            <pc:docMk/>
            <pc:sldMk cId="2542432898" sldId="292"/>
            <ac:spMk id="7" creationId="{FB55E3D0-115F-2187-0C1E-BF8C12FFA9B5}"/>
          </ac:spMkLst>
        </pc:spChg>
        <pc:spChg chg="del">
          <ac:chgData name="Ruben Ferreyra" userId="f6c09e09-0b0b-42cb-9363-8db57a368e25" providerId="ADAL" clId="{E6C18CDC-E546-4E7D-97E9-17D41EF63714}" dt="2025-04-05T20:40:21.267" v="4422" actId="478"/>
          <ac:spMkLst>
            <pc:docMk/>
            <pc:sldMk cId="2542432898" sldId="292"/>
            <ac:spMk id="8" creationId="{13F4A6BC-6C27-E40A-07CE-242C7C3295ED}"/>
          </ac:spMkLst>
        </pc:spChg>
        <pc:picChg chg="add mod">
          <ac:chgData name="Ruben Ferreyra" userId="f6c09e09-0b0b-42cb-9363-8db57a368e25" providerId="ADAL" clId="{E6C18CDC-E546-4E7D-97E9-17D41EF63714}" dt="2025-04-05T23:11:54.976" v="5091" actId="1076"/>
          <ac:picMkLst>
            <pc:docMk/>
            <pc:sldMk cId="2542432898" sldId="292"/>
            <ac:picMk id="6" creationId="{FC1E4F32-7FAD-5CCA-0543-CEC954688320}"/>
          </ac:picMkLst>
        </pc:picChg>
        <pc:picChg chg="add del mod">
          <ac:chgData name="Ruben Ferreyra" userId="f6c09e09-0b0b-42cb-9363-8db57a368e25" providerId="ADAL" clId="{E6C18CDC-E546-4E7D-97E9-17D41EF63714}" dt="2025-04-05T23:02:02.447" v="4940" actId="21"/>
          <ac:picMkLst>
            <pc:docMk/>
            <pc:sldMk cId="2542432898" sldId="292"/>
            <ac:picMk id="10" creationId="{3BD018F9-26A8-1D33-3AE7-45896BBE9F73}"/>
          </ac:picMkLst>
        </pc:picChg>
        <pc:picChg chg="add mod">
          <ac:chgData name="Ruben Ferreyra" userId="f6c09e09-0b0b-42cb-9363-8db57a368e25" providerId="ADAL" clId="{E6C18CDC-E546-4E7D-97E9-17D41EF63714}" dt="2025-04-05T23:13:41.879" v="5105" actId="14100"/>
          <ac:picMkLst>
            <pc:docMk/>
            <pc:sldMk cId="2542432898" sldId="292"/>
            <ac:picMk id="12" creationId="{8962C1FC-B46F-9210-8D47-AE4C74D61C6E}"/>
          </ac:picMkLst>
        </pc:picChg>
        <pc:picChg chg="add mod">
          <ac:chgData name="Ruben Ferreyra" userId="f6c09e09-0b0b-42cb-9363-8db57a368e25" providerId="ADAL" clId="{E6C18CDC-E546-4E7D-97E9-17D41EF63714}" dt="2025-04-05T23:13:49.501" v="5107" actId="1076"/>
          <ac:picMkLst>
            <pc:docMk/>
            <pc:sldMk cId="2542432898" sldId="292"/>
            <ac:picMk id="14" creationId="{D430A3BA-594C-CDF0-2B27-B7DB20E06AED}"/>
          </ac:picMkLst>
        </pc:picChg>
      </pc:sldChg>
      <pc:sldChg chg="addSp delSp modSp add mod ord">
        <pc:chgData name="Ruben Ferreyra" userId="f6c09e09-0b0b-42cb-9363-8db57a368e25" providerId="ADAL" clId="{E6C18CDC-E546-4E7D-97E9-17D41EF63714}" dt="2025-04-05T23:26:47.522" v="5602" actId="1076"/>
        <pc:sldMkLst>
          <pc:docMk/>
          <pc:sldMk cId="2248484451" sldId="293"/>
        </pc:sldMkLst>
        <pc:spChg chg="del">
          <ac:chgData name="Ruben Ferreyra" userId="f6c09e09-0b0b-42cb-9363-8db57a368e25" providerId="ADAL" clId="{E6C18CDC-E546-4E7D-97E9-17D41EF63714}" dt="2025-04-05T21:47:27.489" v="4833" actId="478"/>
          <ac:spMkLst>
            <pc:docMk/>
            <pc:sldMk cId="2248484451" sldId="293"/>
            <ac:spMk id="2" creationId="{8AD95B9C-1B56-BC4A-8359-B1B5BE8E9021}"/>
          </ac:spMkLst>
        </pc:spChg>
        <pc:spChg chg="add mod">
          <ac:chgData name="Ruben Ferreyra" userId="f6c09e09-0b0b-42cb-9363-8db57a368e25" providerId="ADAL" clId="{E6C18CDC-E546-4E7D-97E9-17D41EF63714}" dt="2025-04-05T23:26:39.757" v="5599" actId="14100"/>
          <ac:spMkLst>
            <pc:docMk/>
            <pc:sldMk cId="2248484451" sldId="293"/>
            <ac:spMk id="3" creationId="{CCF2A8AC-66DD-186A-A6FD-5E9241344CAD}"/>
          </ac:spMkLst>
        </pc:spChg>
        <pc:spChg chg="mod">
          <ac:chgData name="Ruben Ferreyra" userId="f6c09e09-0b0b-42cb-9363-8db57a368e25" providerId="ADAL" clId="{E6C18CDC-E546-4E7D-97E9-17D41EF63714}" dt="2025-04-05T23:24:52.489" v="5569" actId="20577"/>
          <ac:spMkLst>
            <pc:docMk/>
            <pc:sldMk cId="2248484451" sldId="293"/>
            <ac:spMk id="4" creationId="{71067378-35BC-61C5-9DFA-F6D799A14DE0}"/>
          </ac:spMkLst>
        </pc:spChg>
        <pc:spChg chg="mod">
          <ac:chgData name="Ruben Ferreyra" userId="f6c09e09-0b0b-42cb-9363-8db57a368e25" providerId="ADAL" clId="{E6C18CDC-E546-4E7D-97E9-17D41EF63714}" dt="2025-04-05T23:25:10.425" v="5587" actId="6549"/>
          <ac:spMkLst>
            <pc:docMk/>
            <pc:sldMk cId="2248484451" sldId="293"/>
            <ac:spMk id="5" creationId="{E36FD2B8-B161-DF98-D5DA-C7FD6C74C91F}"/>
          </ac:spMkLst>
        </pc:spChg>
        <pc:spChg chg="del">
          <ac:chgData name="Ruben Ferreyra" userId="f6c09e09-0b0b-42cb-9363-8db57a368e25" providerId="ADAL" clId="{E6C18CDC-E546-4E7D-97E9-17D41EF63714}" dt="2025-04-05T23:25:48.528" v="5589" actId="478"/>
          <ac:spMkLst>
            <pc:docMk/>
            <pc:sldMk cId="2248484451" sldId="293"/>
            <ac:spMk id="8" creationId="{12F829D9-56CC-0620-AF1E-7E6A5B650A09}"/>
          </ac:spMkLst>
        </pc:spChg>
        <pc:picChg chg="add mod">
          <ac:chgData name="Ruben Ferreyra" userId="f6c09e09-0b0b-42cb-9363-8db57a368e25" providerId="ADAL" clId="{E6C18CDC-E546-4E7D-97E9-17D41EF63714}" dt="2025-04-05T23:26:47.522" v="5602" actId="1076"/>
          <ac:picMkLst>
            <pc:docMk/>
            <pc:sldMk cId="2248484451" sldId="293"/>
            <ac:picMk id="7" creationId="{F055B00C-4138-3467-505D-77732784607C}"/>
          </ac:picMkLst>
        </pc:picChg>
        <pc:picChg chg="add mod">
          <ac:chgData name="Ruben Ferreyra" userId="f6c09e09-0b0b-42cb-9363-8db57a368e25" providerId="ADAL" clId="{E6C18CDC-E546-4E7D-97E9-17D41EF63714}" dt="2025-04-05T23:26:39.976" v="5600" actId="1076"/>
          <ac:picMkLst>
            <pc:docMk/>
            <pc:sldMk cId="2248484451" sldId="293"/>
            <ac:picMk id="10" creationId="{3BD018F9-26A8-1D33-3AE7-45896BBE9F73}"/>
          </ac:picMkLst>
        </pc:picChg>
      </pc:sldChg>
      <pc:sldChg chg="addSp delSp modSp add mod ord">
        <pc:chgData name="Ruben Ferreyra" userId="f6c09e09-0b0b-42cb-9363-8db57a368e25" providerId="ADAL" clId="{E6C18CDC-E546-4E7D-97E9-17D41EF63714}" dt="2025-04-05T23:44:05.244" v="6002" actId="1076"/>
        <pc:sldMkLst>
          <pc:docMk/>
          <pc:sldMk cId="985755637" sldId="294"/>
        </pc:sldMkLst>
        <pc:spChg chg="del">
          <ac:chgData name="Ruben Ferreyra" userId="f6c09e09-0b0b-42cb-9363-8db57a368e25" providerId="ADAL" clId="{E6C18CDC-E546-4E7D-97E9-17D41EF63714}" dt="2025-04-05T23:28:10.988" v="5606" actId="478"/>
          <ac:spMkLst>
            <pc:docMk/>
            <pc:sldMk cId="985755637" sldId="294"/>
            <ac:spMk id="2" creationId="{02ED7CBC-AFEE-00A0-091B-83E5230BC0DA}"/>
          </ac:spMkLst>
        </pc:spChg>
        <pc:spChg chg="mod">
          <ac:chgData name="Ruben Ferreyra" userId="f6c09e09-0b0b-42cb-9363-8db57a368e25" providerId="ADAL" clId="{E6C18CDC-E546-4E7D-97E9-17D41EF63714}" dt="2025-04-05T23:29:21.814" v="5676" actId="1076"/>
          <ac:spMkLst>
            <pc:docMk/>
            <pc:sldMk cId="985755637" sldId="294"/>
            <ac:spMk id="4" creationId="{82A00CB7-422D-0F81-11A4-926A0FBC256E}"/>
          </ac:spMkLst>
        </pc:spChg>
        <pc:spChg chg="mod">
          <ac:chgData name="Ruben Ferreyra" userId="f6c09e09-0b0b-42cb-9363-8db57a368e25" providerId="ADAL" clId="{E6C18CDC-E546-4E7D-97E9-17D41EF63714}" dt="2025-04-05T23:37:05.187" v="5848" actId="14100"/>
          <ac:spMkLst>
            <pc:docMk/>
            <pc:sldMk cId="985755637" sldId="294"/>
            <ac:spMk id="5" creationId="{6B481411-C1B0-DC7B-EBBB-F3A8A550626F}"/>
          </ac:spMkLst>
        </pc:spChg>
        <pc:spChg chg="add mod">
          <ac:chgData name="Ruben Ferreyra" userId="f6c09e09-0b0b-42cb-9363-8db57a368e25" providerId="ADAL" clId="{E6C18CDC-E546-4E7D-97E9-17D41EF63714}" dt="2025-04-05T23:42:48.959" v="5948" actId="14100"/>
          <ac:spMkLst>
            <pc:docMk/>
            <pc:sldMk cId="985755637" sldId="294"/>
            <ac:spMk id="7" creationId="{343E1C7A-458B-8F7F-625D-683962A1AE23}"/>
          </ac:spMkLst>
        </pc:spChg>
        <pc:spChg chg="del">
          <ac:chgData name="Ruben Ferreyra" userId="f6c09e09-0b0b-42cb-9363-8db57a368e25" providerId="ADAL" clId="{E6C18CDC-E546-4E7D-97E9-17D41EF63714}" dt="2025-04-05T23:40:42.892" v="5937" actId="478"/>
          <ac:spMkLst>
            <pc:docMk/>
            <pc:sldMk cId="985755637" sldId="294"/>
            <ac:spMk id="8" creationId="{A6C1F33F-AD2F-C0E5-229E-70B25C8D0C87}"/>
          </ac:spMkLst>
        </pc:spChg>
        <pc:spChg chg="add mod">
          <ac:chgData name="Ruben Ferreyra" userId="f6c09e09-0b0b-42cb-9363-8db57a368e25" providerId="ADAL" clId="{E6C18CDC-E546-4E7D-97E9-17D41EF63714}" dt="2025-04-05T23:44:05.244" v="6002" actId="1076"/>
          <ac:spMkLst>
            <pc:docMk/>
            <pc:sldMk cId="985755637" sldId="294"/>
            <ac:spMk id="9" creationId="{E1C5598B-B331-4963-2BB1-A5165BEE611A}"/>
          </ac:spMkLst>
        </pc:spChg>
        <pc:picChg chg="add mod">
          <ac:chgData name="Ruben Ferreyra" userId="f6c09e09-0b0b-42cb-9363-8db57a368e25" providerId="ADAL" clId="{E6C18CDC-E546-4E7D-97E9-17D41EF63714}" dt="2025-04-05T23:37:34.102" v="5851" actId="1076"/>
          <ac:picMkLst>
            <pc:docMk/>
            <pc:sldMk cId="985755637" sldId="294"/>
            <ac:picMk id="6" creationId="{AA66A3CA-5026-281F-9785-177562106A66}"/>
          </ac:picMkLst>
        </pc:picChg>
      </pc:sldChg>
      <pc:sldChg chg="addSp delSp modSp add mod ord modAnim">
        <pc:chgData name="Ruben Ferreyra" userId="f6c09e09-0b0b-42cb-9363-8db57a368e25" providerId="ADAL" clId="{E6C18CDC-E546-4E7D-97E9-17D41EF63714}" dt="2025-04-06T00:25:49.941" v="6703"/>
        <pc:sldMkLst>
          <pc:docMk/>
          <pc:sldMk cId="789250697" sldId="295"/>
        </pc:sldMkLst>
        <pc:spChg chg="del">
          <ac:chgData name="Ruben Ferreyra" userId="f6c09e09-0b0b-42cb-9363-8db57a368e25" providerId="ADAL" clId="{E6C18CDC-E546-4E7D-97E9-17D41EF63714}" dt="2025-04-05T23:44:46.198" v="6029" actId="478"/>
          <ac:spMkLst>
            <pc:docMk/>
            <pc:sldMk cId="789250697" sldId="295"/>
            <ac:spMk id="3" creationId="{39D64665-8204-83EC-25F3-A77398FECCD4}"/>
          </ac:spMkLst>
        </pc:spChg>
        <pc:spChg chg="mod">
          <ac:chgData name="Ruben Ferreyra" userId="f6c09e09-0b0b-42cb-9363-8db57a368e25" providerId="ADAL" clId="{E6C18CDC-E546-4E7D-97E9-17D41EF63714}" dt="2025-04-06T00:25:39.121" v="6702" actId="14100"/>
          <ac:spMkLst>
            <pc:docMk/>
            <pc:sldMk cId="789250697" sldId="295"/>
            <ac:spMk id="28" creationId="{B0BB24D8-42CA-BA78-9388-2E02C0A90197}"/>
          </ac:spMkLst>
        </pc:spChg>
        <pc:spChg chg="del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1035" creationId="{7E4E030A-E8CA-F979-64D7-7856F44D6669}"/>
          </ac:spMkLst>
        </pc:spChg>
        <pc:spChg chg="del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1039" creationId="{2AF7A00D-ABA2-2764-9AE4-CFEBEBE55AD9}"/>
          </ac:spMkLst>
        </pc:spChg>
        <pc:spChg chg="del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1041" creationId="{2722200B-9D3C-DCA9-1247-C6A58D0F739F}"/>
          </ac:spMkLst>
        </pc:spChg>
        <pc:spChg chg="del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1043" creationId="{90E832E1-F773-5A16-B242-183BEEBECE54}"/>
          </ac:spMkLst>
        </pc:spChg>
        <pc:spChg chg="add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2055" creationId="{EF666E30-6F0A-449A-BEC2-DF59127354DF}"/>
          </ac:spMkLst>
        </pc:spChg>
        <pc:spChg chg="add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2057" creationId="{CE3C5560-7A9C-489F-9148-18C5E1D0F0B2}"/>
          </ac:spMkLst>
        </pc:spChg>
        <pc:spChg chg="add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2059" creationId="{C5CB530E-515E-412C-9DF1-5F8FFBD6F383}"/>
          </ac:spMkLst>
        </pc:spChg>
        <pc:spChg chg="add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2061" creationId="{712D4376-A578-4FF1-94FC-245E7A6A489F}"/>
          </ac:spMkLst>
        </pc:spChg>
        <pc:spChg chg="add">
          <ac:chgData name="Ruben Ferreyra" userId="f6c09e09-0b0b-42cb-9363-8db57a368e25" providerId="ADAL" clId="{E6C18CDC-E546-4E7D-97E9-17D41EF63714}" dt="2025-04-05T23:45:20.474" v="6033" actId="26606"/>
          <ac:spMkLst>
            <pc:docMk/>
            <pc:sldMk cId="789250697" sldId="295"/>
            <ac:spMk id="2063" creationId="{AEA7509D-F04F-40CB-A0B3-EEF16499CC9F}"/>
          </ac:spMkLst>
        </pc:spChg>
        <pc:picChg chg="add mod">
          <ac:chgData name="Ruben Ferreyra" userId="f6c09e09-0b0b-42cb-9363-8db57a368e25" providerId="ADAL" clId="{E6C18CDC-E546-4E7D-97E9-17D41EF63714}" dt="2025-04-05T23:45:27.266" v="6034" actId="14100"/>
          <ac:picMkLst>
            <pc:docMk/>
            <pc:sldMk cId="789250697" sldId="295"/>
            <ac:picMk id="2050" creationId="{2716270A-BD6B-BEC9-20EF-9530CCEAE0AD}"/>
          </ac:picMkLst>
        </pc:picChg>
      </pc:sldChg>
      <pc:sldChg chg="addSp delSp add del setBg delDesignElem">
        <pc:chgData name="Ruben Ferreyra" userId="f6c09e09-0b0b-42cb-9363-8db57a368e25" providerId="ADAL" clId="{E6C18CDC-E546-4E7D-97E9-17D41EF63714}" dt="2025-04-05T23:44:24.284" v="6005"/>
        <pc:sldMkLst>
          <pc:docMk/>
          <pc:sldMk cId="4104149280" sldId="295"/>
        </pc:sldMkLst>
        <pc:spChg chg="add del">
          <ac:chgData name="Ruben Ferreyra" userId="f6c09e09-0b0b-42cb-9363-8db57a368e25" providerId="ADAL" clId="{E6C18CDC-E546-4E7D-97E9-17D41EF63714}" dt="2025-04-05T23:44:24.284" v="6005"/>
          <ac:spMkLst>
            <pc:docMk/>
            <pc:sldMk cId="4104149280" sldId="295"/>
            <ac:spMk id="1035" creationId="{61740CBB-5CF6-EF5A-7449-033C03776C24}"/>
          </ac:spMkLst>
        </pc:spChg>
        <pc:spChg chg="add del">
          <ac:chgData name="Ruben Ferreyra" userId="f6c09e09-0b0b-42cb-9363-8db57a368e25" providerId="ADAL" clId="{E6C18CDC-E546-4E7D-97E9-17D41EF63714}" dt="2025-04-05T23:44:24.284" v="6005"/>
          <ac:spMkLst>
            <pc:docMk/>
            <pc:sldMk cId="4104149280" sldId="295"/>
            <ac:spMk id="1037" creationId="{8DE0E226-4A52-218C-4945-8100C37F5886}"/>
          </ac:spMkLst>
        </pc:spChg>
        <pc:spChg chg="add del">
          <ac:chgData name="Ruben Ferreyra" userId="f6c09e09-0b0b-42cb-9363-8db57a368e25" providerId="ADAL" clId="{E6C18CDC-E546-4E7D-97E9-17D41EF63714}" dt="2025-04-05T23:44:24.284" v="6005"/>
          <ac:spMkLst>
            <pc:docMk/>
            <pc:sldMk cId="4104149280" sldId="295"/>
            <ac:spMk id="1039" creationId="{C9EC4884-1F76-2C83-DCBF-7BF23CB09194}"/>
          </ac:spMkLst>
        </pc:spChg>
        <pc:spChg chg="add del">
          <ac:chgData name="Ruben Ferreyra" userId="f6c09e09-0b0b-42cb-9363-8db57a368e25" providerId="ADAL" clId="{E6C18CDC-E546-4E7D-97E9-17D41EF63714}" dt="2025-04-05T23:44:24.284" v="6005"/>
          <ac:spMkLst>
            <pc:docMk/>
            <pc:sldMk cId="4104149280" sldId="295"/>
            <ac:spMk id="1041" creationId="{F7AD17CC-0155-0DC1-E5A6-4A1E2ED07B95}"/>
          </ac:spMkLst>
        </pc:spChg>
        <pc:spChg chg="add del">
          <ac:chgData name="Ruben Ferreyra" userId="f6c09e09-0b0b-42cb-9363-8db57a368e25" providerId="ADAL" clId="{E6C18CDC-E546-4E7D-97E9-17D41EF63714}" dt="2025-04-05T23:44:24.284" v="6005"/>
          <ac:spMkLst>
            <pc:docMk/>
            <pc:sldMk cId="4104149280" sldId="295"/>
            <ac:spMk id="1043" creationId="{F6E98610-4C3E-B3BB-EB1E-A20604B3A245}"/>
          </ac:spMkLst>
        </pc:spChg>
        <pc:cxnChg chg="add del">
          <ac:chgData name="Ruben Ferreyra" userId="f6c09e09-0b0b-42cb-9363-8db57a368e25" providerId="ADAL" clId="{E6C18CDC-E546-4E7D-97E9-17D41EF63714}" dt="2025-04-05T23:44:24.284" v="6005"/>
          <ac:cxnSpMkLst>
            <pc:docMk/>
            <pc:sldMk cId="4104149280" sldId="295"/>
            <ac:cxnSpMk id="1045" creationId="{A9784A02-DD32-F975-A5D6-11B6E7BF7B0A}"/>
          </ac:cxnSpMkLst>
        </pc:cxnChg>
      </pc:sldChg>
      <pc:sldChg chg="addSp delSp modSp add mod ord">
        <pc:chgData name="Ruben Ferreyra" userId="f6c09e09-0b0b-42cb-9363-8db57a368e25" providerId="ADAL" clId="{E6C18CDC-E546-4E7D-97E9-17D41EF63714}" dt="2025-04-06T00:25:15.057" v="6701" actId="20577"/>
        <pc:sldMkLst>
          <pc:docMk/>
          <pc:sldMk cId="1519901855" sldId="296"/>
        </pc:sldMkLst>
        <pc:spChg chg="del">
          <ac:chgData name="Ruben Ferreyra" userId="f6c09e09-0b0b-42cb-9363-8db57a368e25" providerId="ADAL" clId="{E6C18CDC-E546-4E7D-97E9-17D41EF63714}" dt="2025-04-06T00:00:30.089" v="6051" actId="478"/>
          <ac:spMkLst>
            <pc:docMk/>
            <pc:sldMk cId="1519901855" sldId="296"/>
            <ac:spMk id="2" creationId="{CAFD8C83-9A7B-99D5-8E20-31136F59FA59}"/>
          </ac:spMkLst>
        </pc:spChg>
        <pc:spChg chg="add mod">
          <ac:chgData name="Ruben Ferreyra" userId="f6c09e09-0b0b-42cb-9363-8db57a368e25" providerId="ADAL" clId="{E6C18CDC-E546-4E7D-97E9-17D41EF63714}" dt="2025-04-06T00:25:15.057" v="6701" actId="20577"/>
          <ac:spMkLst>
            <pc:docMk/>
            <pc:sldMk cId="1519901855" sldId="296"/>
            <ac:spMk id="3" creationId="{17312794-67C4-E42C-C5AF-75B700FEE5F0}"/>
          </ac:spMkLst>
        </pc:spChg>
        <pc:spChg chg="mod">
          <ac:chgData name="Ruben Ferreyra" userId="f6c09e09-0b0b-42cb-9363-8db57a368e25" providerId="ADAL" clId="{E6C18CDC-E546-4E7D-97E9-17D41EF63714}" dt="2025-04-06T00:00:16.890" v="6049" actId="20577"/>
          <ac:spMkLst>
            <pc:docMk/>
            <pc:sldMk cId="1519901855" sldId="296"/>
            <ac:spMk id="4" creationId="{3014090B-5A3A-29E7-E103-18725B76FEA1}"/>
          </ac:spMkLst>
        </pc:spChg>
        <pc:spChg chg="del">
          <ac:chgData name="Ruben Ferreyra" userId="f6c09e09-0b0b-42cb-9363-8db57a368e25" providerId="ADAL" clId="{E6C18CDC-E546-4E7D-97E9-17D41EF63714}" dt="2025-04-06T00:00:20.264" v="6050" actId="478"/>
          <ac:spMkLst>
            <pc:docMk/>
            <pc:sldMk cId="1519901855" sldId="296"/>
            <ac:spMk id="5" creationId="{88366B41-BB9F-0315-13CA-64601B214C68}"/>
          </ac:spMkLst>
        </pc:spChg>
        <pc:spChg chg="del">
          <ac:chgData name="Ruben Ferreyra" userId="f6c09e09-0b0b-42cb-9363-8db57a368e25" providerId="ADAL" clId="{E6C18CDC-E546-4E7D-97E9-17D41EF63714}" dt="2025-04-06T00:11:32.922" v="6053" actId="478"/>
          <ac:spMkLst>
            <pc:docMk/>
            <pc:sldMk cId="1519901855" sldId="296"/>
            <ac:spMk id="8" creationId="{E67DF801-41AE-4DEA-4848-696878E75745}"/>
          </ac:spMkLst>
        </pc:spChg>
        <pc:picChg chg="add">
          <ac:chgData name="Ruben Ferreyra" userId="f6c09e09-0b0b-42cb-9363-8db57a368e25" providerId="ADAL" clId="{E6C18CDC-E546-4E7D-97E9-17D41EF63714}" dt="2025-04-06T00:11:39.273" v="6054"/>
          <ac:picMkLst>
            <pc:docMk/>
            <pc:sldMk cId="1519901855" sldId="296"/>
            <ac:picMk id="6" creationId="{F05C594F-8EC9-B084-3595-8986E0BDEAF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FD5B5F-FADA-4B1C-A29A-3654B7A96259}" type="datetime1">
              <a:rPr lang="es-ES" smtClean="0"/>
              <a:t>04/04/2025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012CA-5A6C-4DE6-8C07-7FDA95265B5A}" type="datetime1">
              <a:rPr lang="es-ES" smtClean="0"/>
              <a:pPr/>
              <a:t>04/04/2025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Interlineado + Números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940A-0379-3A71-6067-5B60EA43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6E0F08-8081-825A-030B-6058C1F26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4CE28B-6404-018F-3DC7-EB7ED6440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6B661C-F88B-27F5-984C-DBF7A252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54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66DA-F599-E30E-3ABD-5DF73E495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3718B6-696F-FF8F-AA38-0D4A0ED66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F0A4740-2938-712E-8AE7-6AE75F37E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547775-AD3C-571B-D201-EDC5868D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12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09C77-3781-61E0-85BF-1BC366281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C9A71B-436B-F7AC-A972-46C87948D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BD46CF-DF8F-5E38-5485-4C23F4F1B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5284AA-3743-6F05-D7B1-2768E8826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18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2805B-F75C-30FE-3442-847EC6CAE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E12B1C-A6EB-0CC9-F57A-C73610091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78A563-96A7-7F73-5217-834765F3D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1A60D-271F-306B-D104-753ECCB6D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396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090E-5E65-3446-7E37-DF9FBCA5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B2DCF6-CBBA-A262-235F-017D08B8B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7E39907-15F1-AA4C-CE10-F5C1AFAD8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4C0B03-2F81-CEA5-C8E2-DE5A31C59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0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E1F4A-A7E7-C490-40CA-DF51AF0AB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D44B5A-3FA9-1D39-FF55-50BD1AF5E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C6B996-F37F-2BAC-C3DC-36D2FEEEA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85F7EC-BBE4-22E9-DE71-A43C3BF47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53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40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33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4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356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12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54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64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24CD-04E8-021A-60DF-66F9C392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CCC75F-0A6F-2C99-9ED9-73EE4060B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E3A096-D158-D2E8-B141-767522698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F664A3-1D05-7A9B-42BF-3B70FB061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2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Marcador de posición de imagen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fech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9487C6-9923-4887-BA2D-F9C7EAC62C31}" type="datetime1">
              <a:rPr lang="es-ES" smtClean="0"/>
              <a:t>04/04/2025</a:t>
            </a:fld>
            <a:endParaRPr lang="es-ES" dirty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/>
              <a:t>Haga clic para agregar un título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39D812-E1A2-4931-8268-1573D1DD5484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4446F4-CE84-4D2B-86ED-8E1A02666178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Marcador de fech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38938F-3D5B-4C77-859B-B6E2D8C36DB9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CCEC5A-5F2C-4493-B534-A154CE6B0204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5844D1-92D8-422E-BABB-1C64F568AC19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E95E1F-FE47-4A22-9027-C736D23859DE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pic>
        <p:nvPicPr>
          <p:cNvPr id="4" name="Imagen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48C12B2-E9E7-4DF8-97B3-FB6002745665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25" name="Marcador de posición de imagen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B4E6D15-2B09-46BE-81CD-AED8EE916473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7E212A3-528F-433E-A49B-504229037E67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CC6704-5D6E-4D62-9950-A191CC33DE9B}" type="datetime1">
              <a:rPr lang="es-ES" noProof="0" smtClean="0"/>
              <a:t>04/04/2025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44" y="882784"/>
            <a:ext cx="5771744" cy="291100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626462"/>
                </a:solidFill>
              </a:rPr>
              <a:t>Predicción de precios de automóviles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8308" y="5078186"/>
            <a:ext cx="5968730" cy="1416881"/>
          </a:xfrm>
        </p:spPr>
        <p:txBody>
          <a:bodyPr rtlCol="0"/>
          <a:lstStyle/>
          <a:p>
            <a:pPr rtl="0"/>
            <a:r>
              <a:rPr lang="es-ES" dirty="0"/>
              <a:t>Ruben Ferreyra</a:t>
            </a:r>
          </a:p>
          <a:p>
            <a:r>
              <a:rPr lang="es-AR" dirty="0"/>
              <a:t>Proyecto Final - </a:t>
            </a:r>
            <a:r>
              <a:rPr lang="es-ES" dirty="0"/>
              <a:t>Abril 2025 - </a:t>
            </a:r>
            <a:r>
              <a:rPr lang="es-ES" dirty="0" err="1"/>
              <a:t>Coderhouse</a:t>
            </a:r>
            <a:endParaRPr lang="es-ES" dirty="0"/>
          </a:p>
          <a:p>
            <a:pPr rtl="0"/>
            <a:r>
              <a:rPr lang="es-AR" dirty="0"/>
              <a:t>Data </a:t>
            </a:r>
            <a:r>
              <a:rPr lang="es-AR" dirty="0" err="1"/>
              <a:t>Science</a:t>
            </a:r>
            <a:r>
              <a:rPr lang="es-AR" dirty="0"/>
              <a:t> II : Machine </a:t>
            </a:r>
            <a:r>
              <a:rPr lang="es-AR" dirty="0" err="1"/>
              <a:t>Learning</a:t>
            </a:r>
            <a:r>
              <a:rPr lang="es-AR" dirty="0"/>
              <a:t> para la Ciencia de Datos</a:t>
            </a:r>
            <a:endParaRPr lang="es-ES" dirty="0"/>
          </a:p>
        </p:txBody>
      </p:sp>
      <p:pic>
        <p:nvPicPr>
          <p:cNvPr id="1026" name="Picture 2" descr="Zeekr Sitio Oficial | Zeekr México">
            <a:extLst>
              <a:ext uri="{FF2B5EF4-FFF2-40B4-BE49-F238E27FC236}">
                <a16:creationId xmlns:a16="http://schemas.microsoft.com/office/drawing/2014/main" id="{D6A2A783-CE9B-9554-9981-DCA7761EE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2" b="11008"/>
          <a:stretch/>
        </p:blipFill>
        <p:spPr bwMode="auto">
          <a:xfrm>
            <a:off x="6424614" y="0"/>
            <a:ext cx="4941888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BE55-765D-5CED-36AB-3083F957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3E23BF-95D4-8409-7350-5A5EC4E2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2462"/>
            <a:ext cx="11204576" cy="1061242"/>
          </a:xfrm>
        </p:spPr>
        <p:txBody>
          <a:bodyPr rtlCol="0"/>
          <a:lstStyle/>
          <a:p>
            <a:pPr rtl="0"/>
            <a:r>
              <a:rPr lang="es-ES" dirty="0"/>
              <a:t>Modelos aplicados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088E227C-47C6-1120-3460-321849346C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579B1B7-9034-44A4-A870-C5225CDC6DA6}" type="datetime1">
              <a:rPr lang="es-ES" smtClean="0"/>
              <a:t>05/04/2025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CE3C61A-311C-CF67-3BC9-77D36AD176CF}"/>
              </a:ext>
            </a:extLst>
          </p:cNvPr>
          <p:cNvSpPr txBox="1">
            <a:spLocks/>
          </p:cNvSpPr>
          <p:nvPr/>
        </p:nvSpPr>
        <p:spPr>
          <a:xfrm>
            <a:off x="381000" y="1009651"/>
            <a:ext cx="11317288" cy="3187699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Debido a que nuestra variable objetivo “</a:t>
            </a:r>
            <a:r>
              <a:rPr lang="es-AR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precio”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tiene valores continuos, utilizaremos modelos de regresión. La regresión es una técnica estadística y de machine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learning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que se utiliza para predecir un valor continuo o cuantitativo en función de uno o más predictores o variables independientes.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Modelos utilizados para buscar la mejor predicción:</a:t>
            </a:r>
          </a:p>
          <a:p>
            <a:pPr marL="0" indent="0">
              <a:buNone/>
            </a:pPr>
            <a:endParaRPr lang="es-AR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3ADA058-5E22-B5F5-A89B-1DA40BA41FBC}"/>
              </a:ext>
            </a:extLst>
          </p:cNvPr>
          <p:cNvSpPr txBox="1">
            <a:spLocks/>
          </p:cNvSpPr>
          <p:nvPr/>
        </p:nvSpPr>
        <p:spPr>
          <a:xfrm>
            <a:off x="381000" y="3951517"/>
            <a:ext cx="11607800" cy="2239733"/>
          </a:xfrm>
          <a:prstGeom prst="rect">
            <a:avLst/>
          </a:prstGeom>
        </p:spPr>
        <p:txBody>
          <a:bodyPr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Regresión Lineal (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LinearRegression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Arboles de decisión (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decision_tree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Bagging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(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Bagging_Regressor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Adaptive 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Boosting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(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adaboost_regressor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Bosque Aleatorio (</a:t>
            </a:r>
            <a:r>
              <a:rPr lang="es-419" sz="22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random_forest</a:t>
            </a:r>
            <a:r>
              <a:rPr lang="es-419" sz="22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96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4E83-4505-6661-E988-5E6A1159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D25FC7F-B617-6E36-D55B-6FC912DE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2462"/>
            <a:ext cx="11204576" cy="1061242"/>
          </a:xfrm>
        </p:spPr>
        <p:txBody>
          <a:bodyPr rtlCol="0"/>
          <a:lstStyle/>
          <a:p>
            <a:pPr rtl="0"/>
            <a:r>
              <a:rPr lang="es-ES" dirty="0"/>
              <a:t>Resultados de los modelos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9D330BD-990F-3DCC-20CF-C50D71E745DF}"/>
              </a:ext>
            </a:extLst>
          </p:cNvPr>
          <p:cNvSpPr txBox="1">
            <a:spLocks/>
          </p:cNvSpPr>
          <p:nvPr/>
        </p:nvSpPr>
        <p:spPr>
          <a:xfrm>
            <a:off x="493712" y="1028912"/>
            <a:ext cx="11469688" cy="18009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El mejor resultado en regresión lineal se obtuvo al utilizar las variables previamente codificadas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Manufacturer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y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Category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pero manteniendo solamente las principales categorías de cada variable (Top 10 y top 5):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E4F32-7FAD-5CCA-0543-CEC9546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82" y="2868746"/>
            <a:ext cx="5754152" cy="517002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B55E3D0-115F-2187-0C1E-BF8C12FFA9B5}"/>
              </a:ext>
            </a:extLst>
          </p:cNvPr>
          <p:cNvSpPr txBox="1">
            <a:spLocks/>
          </p:cNvSpPr>
          <p:nvPr/>
        </p:nvSpPr>
        <p:spPr>
          <a:xfrm>
            <a:off x="493712" y="3675452"/>
            <a:ext cx="11603038" cy="215363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Se decidió mantener ese mismo set de datos, que contiene las 12 categorías importantes para utilizarlo en el resto de los modelos de regresión, y buscar  lograr que algunos resultados muestren una mejora sobre el de regresión lineal, tanto en R cuadrado como en el Error Cuadrático Medio (MSE):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62C1FC-B46F-9210-8D47-AE4C74D6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83" y="5940780"/>
            <a:ext cx="4860567" cy="6632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30A3BA-594C-CDF0-2B27-B7DB20E06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282" y="5940780"/>
            <a:ext cx="4600218" cy="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95515-643D-84C8-9768-F6538C751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1067378-35BC-61C5-9DFA-F6D799A1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2462"/>
            <a:ext cx="11204576" cy="1061242"/>
          </a:xfrm>
        </p:spPr>
        <p:txBody>
          <a:bodyPr rtlCol="0"/>
          <a:lstStyle/>
          <a:p>
            <a:pPr rtl="0"/>
            <a:r>
              <a:rPr lang="es-ES" dirty="0"/>
              <a:t>Mejor resultado: </a:t>
            </a:r>
            <a:r>
              <a:rPr lang="es-ES" dirty="0" err="1"/>
              <a:t>Random</a:t>
            </a:r>
            <a:r>
              <a:rPr lang="es-ES" dirty="0"/>
              <a:t> Forest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36FD2B8-B161-DF98-D5DA-C7FD6C74C91F}"/>
              </a:ext>
            </a:extLst>
          </p:cNvPr>
          <p:cNvSpPr txBox="1">
            <a:spLocks/>
          </p:cNvSpPr>
          <p:nvPr/>
        </p:nvSpPr>
        <p:spPr>
          <a:xfrm>
            <a:off x="400050" y="855672"/>
            <a:ext cx="11506200" cy="58174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El mejor resultado se obtuvo a través de utilizar el modelo de bosque aleatorio: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018F9-26A8-1D33-3AE7-45896BBE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418040"/>
            <a:ext cx="5131852" cy="6809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2A8AC-66DD-186A-A6FD-5E9241344CAD}"/>
              </a:ext>
            </a:extLst>
          </p:cNvPr>
          <p:cNvSpPr txBox="1">
            <a:spLocks/>
          </p:cNvSpPr>
          <p:nvPr/>
        </p:nvSpPr>
        <p:spPr>
          <a:xfrm>
            <a:off x="342900" y="2079638"/>
            <a:ext cx="11506200" cy="12638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Con un modelo muy mejorado, y un error cuadrático mucho menor, podemos ver como quedaron nuestros datos predichos vs los reales: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5B00C-4138-3467-505D-777327846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26" y="3033968"/>
            <a:ext cx="5651500" cy="34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8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A00A7-FC71-0F7F-3A61-83BE72CB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A00CB7-422D-0F81-11A4-926A0FBC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80562"/>
            <a:ext cx="11501438" cy="1061242"/>
          </a:xfrm>
        </p:spPr>
        <p:txBody>
          <a:bodyPr rtlCol="0">
            <a:normAutofit/>
          </a:bodyPr>
          <a:lstStyle/>
          <a:p>
            <a:pPr rtl="0"/>
            <a:r>
              <a:rPr lang="es-ES" sz="3400" dirty="0"/>
              <a:t>Mejora final del modelo a través de </a:t>
            </a:r>
            <a:r>
              <a:rPr lang="es-ES" sz="3400" dirty="0" err="1"/>
              <a:t>Hiperparámetros</a:t>
            </a:r>
            <a:endParaRPr lang="es-ES" sz="3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B481411-C1B0-DC7B-EBBB-F3A8A550626F}"/>
              </a:ext>
            </a:extLst>
          </p:cNvPr>
          <p:cNvSpPr txBox="1">
            <a:spLocks/>
          </p:cNvSpPr>
          <p:nvPr/>
        </p:nvSpPr>
        <p:spPr>
          <a:xfrm>
            <a:off x="381000" y="1009651"/>
            <a:ext cx="11317288" cy="14350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Para la optimización del modelo, utilizamos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hiperparametros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en el modelo de bosque aleatorio, tratando de mejorar el resultado de R Cuadrado:</a:t>
            </a:r>
          </a:p>
          <a:p>
            <a:pPr marL="0" indent="0">
              <a:buNone/>
            </a:pPr>
            <a:endParaRPr lang="es-AR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6A3CA-5026-281F-9785-17756210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40" y="2473325"/>
            <a:ext cx="7858120" cy="95250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43E1C7A-458B-8F7F-625D-683962A1AE23}"/>
              </a:ext>
            </a:extLst>
          </p:cNvPr>
          <p:cNvSpPr txBox="1">
            <a:spLocks/>
          </p:cNvSpPr>
          <p:nvPr/>
        </p:nvSpPr>
        <p:spPr>
          <a:xfrm>
            <a:off x="381000" y="3594101"/>
            <a:ext cx="11317288" cy="1682749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8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Los mejores parámetros para este modelo son:</a:t>
            </a:r>
          </a:p>
          <a:p>
            <a:pPr>
              <a:buFontTx/>
              <a:buChar char="-"/>
            </a:pPr>
            <a:r>
              <a:rPr lang="es-AR" sz="8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Número de árboles: 300</a:t>
            </a:r>
          </a:p>
          <a:p>
            <a:pPr>
              <a:buFontTx/>
              <a:buChar char="-"/>
            </a:pPr>
            <a:r>
              <a:rPr lang="es-AR" sz="8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Profundidad: 20</a:t>
            </a:r>
          </a:p>
          <a:p>
            <a:pPr marL="0" indent="0">
              <a:buNone/>
            </a:pPr>
            <a:endParaRPr lang="es-AR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1C5598B-B331-4963-2BB1-A5165BEE611A}"/>
              </a:ext>
            </a:extLst>
          </p:cNvPr>
          <p:cNvSpPr txBox="1">
            <a:spLocks/>
          </p:cNvSpPr>
          <p:nvPr/>
        </p:nvSpPr>
        <p:spPr>
          <a:xfrm>
            <a:off x="381000" y="5454654"/>
            <a:ext cx="11317288" cy="1061242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8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Mejor resultado de R Cuadrado: 0.777</a:t>
            </a:r>
          </a:p>
          <a:p>
            <a:pPr marL="0" indent="0">
              <a:buNone/>
            </a:pPr>
            <a:endParaRPr lang="es-AR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575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C431D-3DCE-1A84-5EEB-5A67A8A3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ítulo 27">
            <a:extLst>
              <a:ext uri="{FF2B5EF4-FFF2-40B4-BE49-F238E27FC236}">
                <a16:creationId xmlns:a16="http://schemas.microsoft.com/office/drawing/2014/main" id="{B0BB24D8-42CA-BA78-9388-2E02C0A9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669534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600" b="1" dirty="0" err="1">
                <a:solidFill>
                  <a:srgbClr val="FFFFFF"/>
                </a:solidFill>
              </a:rPr>
              <a:t>Conclusiones</a:t>
            </a:r>
            <a:r>
              <a:rPr lang="en-US" sz="5600" b="1" dirty="0">
                <a:solidFill>
                  <a:srgbClr val="FFFFFF"/>
                </a:solidFill>
              </a:rPr>
              <a:t> finales</a:t>
            </a:r>
          </a:p>
        </p:txBody>
      </p:sp>
      <p:sp>
        <p:nvSpPr>
          <p:cNvPr id="2059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1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63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6270A-BD6B-BEC9-20EF-9530CCEAE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8" r="15129"/>
          <a:stretch/>
        </p:blipFill>
        <p:spPr bwMode="auto">
          <a:xfrm>
            <a:off x="7491978" y="2330449"/>
            <a:ext cx="4700022" cy="4527551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2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BAD1-74C2-9818-440A-D6654562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14090B-5A3A-29E7-E103-18725B76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2462"/>
            <a:ext cx="11204576" cy="1061242"/>
          </a:xfrm>
        </p:spPr>
        <p:txBody>
          <a:bodyPr rtlCol="0"/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12794-67C4-E42C-C5AF-75B700FEE5F0}"/>
              </a:ext>
            </a:extLst>
          </p:cNvPr>
          <p:cNvSpPr txBox="1">
            <a:spLocks/>
          </p:cNvSpPr>
          <p:nvPr/>
        </p:nvSpPr>
        <p:spPr>
          <a:xfrm>
            <a:off x="381000" y="1231901"/>
            <a:ext cx="11317288" cy="5232399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1- La marca del automóvil es de vital importancia para el modelo. 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2- Las otras 3 variables incluidas en las preguntas de interés, tipo de combustible, kilometraje y año, también afectan el precio, y si no incluimos esa información, el modelo se verá afectado.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3- Hay 12 variables que son las más importantes para el modelo, porque quitando alguna de ellas, los resultados del modelo será menos preciso.</a:t>
            </a:r>
          </a:p>
          <a:p>
            <a:pPr marL="0" indent="0">
              <a:buNone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4- Se logró el objetivo de poder encontrar un modelo aceptable, para lo cual fue necesario utilizar tanto distintos modelos de regresión, como también algunos </a:t>
            </a:r>
            <a:r>
              <a:rPr lang="es-AR" sz="24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hiperparámetros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. Se obtuvo un R cuadrado de 0.777 como el mejor resultado.</a:t>
            </a:r>
          </a:p>
        </p:txBody>
      </p:sp>
    </p:spTree>
    <p:extLst>
      <p:ext uri="{BB962C8B-B14F-4D97-AF65-F5344CB8AC3E}">
        <p14:creationId xmlns:p14="http://schemas.microsoft.com/office/powerpoint/2010/main" val="15199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5" y="212414"/>
            <a:ext cx="3935647" cy="1340615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585" y="1609823"/>
            <a:ext cx="11489413" cy="4530919"/>
          </a:xfrm>
        </p:spPr>
        <p:txBody>
          <a:bodyPr rtlCol="0">
            <a:noAutofit/>
          </a:bodyPr>
          <a:lstStyle/>
          <a:p>
            <a:pPr rtl="0"/>
            <a:r>
              <a:rPr lang="es-AR" sz="2600" dirty="0"/>
              <a:t>El precio de los automóviles varía continuamente debido a lanzamientos de nuevos modelos o la utilización de nueva tecnología, y es necesario poder conocer y predecir los valores que tendrán en el mercado para no perder dinero en las operaciones</a:t>
            </a:r>
            <a:r>
              <a:rPr lang="es-ES" sz="2600" dirty="0"/>
              <a:t>.</a:t>
            </a:r>
          </a:p>
          <a:p>
            <a:pPr rtl="0"/>
            <a:r>
              <a:rPr lang="es-ES" sz="2600" dirty="0"/>
              <a:t>Buscamos encontrar un modelo que ayude tanto a empresas como a individuos a poder anticiparse y predecir estos precios, mediante el conociendo de las características que más pueden influir en ese valor. </a:t>
            </a:r>
            <a:endParaRPr lang="es-AR" sz="2600" dirty="0"/>
          </a:p>
        </p:txBody>
      </p:sp>
      <p:sp>
        <p:nvSpPr>
          <p:cNvPr id="34" name="Marcador de fecha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08C003A-3D37-4B7B-B0D0-F7AAC1271AAA}" type="datetime1">
              <a:rPr lang="es-ES" smtClean="0"/>
              <a:t>04/04/2025</a:t>
            </a:fld>
            <a:endParaRPr lang="es-ES"/>
          </a:p>
        </p:txBody>
      </p:sp>
      <p:sp>
        <p:nvSpPr>
          <p:cNvPr id="35" name="Marcador de número de diapositiva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55" y="363672"/>
            <a:ext cx="9024216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Alcance y preguntas de interés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49841E-C220-4CC6-0AF7-F250F3007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955" y="1460367"/>
            <a:ext cx="11182350" cy="4953017"/>
          </a:xfrm>
        </p:spPr>
        <p:txBody>
          <a:bodyPr rtlCol="0">
            <a:normAutofit/>
          </a:bodyPr>
          <a:lstStyle/>
          <a:p>
            <a:pPr rtl="0"/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Mediante un análisis exploratorio de los datos y los modelos realizados, buscamos responder a las siguientes preguntas:</a:t>
            </a:r>
          </a:p>
          <a:p>
            <a:pPr rtl="0"/>
            <a:endParaRPr lang="es-419" sz="7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¿Cuánto influye la marca en el precio de los vehículos?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¿Los años de fabricación, el kilometraje recorrido y el tipo de combustible son determinantes en el precio? 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¿Están estas 3 variables dentro de las variables más importantes? ¿Podemos predecir el valor de un vehículo sin incluir alguna de ellas?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¿Cuántas variables se requieren para poder tener un buen porcentaje de predicción en nuestro modelo? ¿Cuáles son otras variables necesarias?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¿Puede un modelo predecir el precio de un vehículo con la información que este archivo provee o se requiere más información?</a:t>
            </a: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ítulo 27">
            <a:extLst>
              <a:ext uri="{FF2B5EF4-FFF2-40B4-BE49-F238E27FC236}">
                <a16:creationId xmlns:a16="http://schemas.microsoft.com/office/drawing/2014/main" id="{BF59AC89-2307-4F1C-962F-D954A6C8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212" y="902139"/>
            <a:ext cx="9329938" cy="119812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000" b="1" dirty="0" err="1">
                <a:solidFill>
                  <a:srgbClr val="FFFFFF"/>
                </a:solidFill>
              </a:rPr>
              <a:t>Análisis</a:t>
            </a:r>
            <a:r>
              <a:rPr lang="en-US" sz="7000" b="1" dirty="0">
                <a:solidFill>
                  <a:srgbClr val="FFFFFF"/>
                </a:solidFill>
              </a:rPr>
              <a:t> de los </a:t>
            </a:r>
            <a:r>
              <a:rPr lang="en-US" sz="7000" b="1" dirty="0" err="1">
                <a:solidFill>
                  <a:srgbClr val="FFFFFF"/>
                </a:solidFill>
              </a:rPr>
              <a:t>datos</a:t>
            </a:r>
            <a:endParaRPr lang="en-US" sz="7000" b="1" dirty="0">
              <a:solidFill>
                <a:srgbClr val="FFFFFF"/>
              </a:solidFill>
            </a:endParaRPr>
          </a:p>
        </p:txBody>
      </p:sp>
      <p:sp>
        <p:nvSpPr>
          <p:cNvPr id="2" name="Título 27">
            <a:extLst>
              <a:ext uri="{FF2B5EF4-FFF2-40B4-BE49-F238E27FC236}">
                <a16:creationId xmlns:a16="http://schemas.microsoft.com/office/drawing/2014/main" id="{9A726C4C-D2B1-6BB0-1F15-CFB6B0322DF1}"/>
              </a:ext>
            </a:extLst>
          </p:cNvPr>
          <p:cNvSpPr txBox="1">
            <a:spLocks/>
          </p:cNvSpPr>
          <p:nvPr/>
        </p:nvSpPr>
        <p:spPr>
          <a:xfrm>
            <a:off x="1702550" y="2055809"/>
            <a:ext cx="4517954" cy="67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EDA - Dataset “Car Price”</a:t>
            </a:r>
          </a:p>
        </p:txBody>
      </p:sp>
      <p:sp>
        <p:nvSpPr>
          <p:cNvPr id="1039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1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3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OYOTA - Automotores Toyota Colombia">
            <a:extLst>
              <a:ext uri="{FF2B5EF4-FFF2-40B4-BE49-F238E27FC236}">
                <a16:creationId xmlns:a16="http://schemas.microsoft.com/office/drawing/2014/main" id="{25879188-2107-35B8-E5FF-A4E8CF2F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" r="-1" b="-1"/>
          <a:stretch/>
        </p:blipFill>
        <p:spPr bwMode="auto">
          <a:xfrm>
            <a:off x="648000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239" y="240233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 err="1"/>
              <a:t>Dataset</a:t>
            </a:r>
            <a:r>
              <a:rPr lang="es-ES" dirty="0"/>
              <a:t> Car Price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00483C7B-5778-5910-EA07-285532584DDA}"/>
              </a:ext>
            </a:extLst>
          </p:cNvPr>
          <p:cNvSpPr txBox="1">
            <a:spLocks/>
          </p:cNvSpPr>
          <p:nvPr/>
        </p:nvSpPr>
        <p:spPr>
          <a:xfrm>
            <a:off x="5322815" y="1388377"/>
            <a:ext cx="6814959" cy="471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z="2500" b="1" dirty="0"/>
              <a:t>Variables más importantes:</a:t>
            </a:r>
          </a:p>
          <a:p>
            <a:br>
              <a:rPr lang="es-ES" sz="2400" dirty="0"/>
            </a:br>
            <a:r>
              <a:rPr lang="es-AR" sz="2500" dirty="0"/>
              <a:t>Price: Precio del vehículo en dólares – Variable objetivo</a:t>
            </a:r>
          </a:p>
          <a:p>
            <a:endParaRPr lang="es-AR" sz="2400" dirty="0"/>
          </a:p>
          <a:p>
            <a:r>
              <a:rPr lang="es-AR" sz="2500" dirty="0" err="1"/>
              <a:t>Manufacturer</a:t>
            </a:r>
            <a:r>
              <a:rPr lang="es-AR" sz="2500" dirty="0"/>
              <a:t>: Fabricante o marca</a:t>
            </a:r>
          </a:p>
          <a:p>
            <a:endParaRPr lang="es-AR" sz="2400" dirty="0"/>
          </a:p>
          <a:p>
            <a:r>
              <a:rPr lang="es-AR" sz="2500" dirty="0" err="1"/>
              <a:t>Model</a:t>
            </a:r>
            <a:r>
              <a:rPr lang="es-AR" sz="2500" dirty="0"/>
              <a:t>: Modelo específico</a:t>
            </a:r>
          </a:p>
          <a:p>
            <a:endParaRPr lang="es-AR" sz="2400" dirty="0"/>
          </a:p>
          <a:p>
            <a:r>
              <a:rPr lang="es-AR" sz="2500" dirty="0" err="1"/>
              <a:t>Prod</a:t>
            </a:r>
            <a:r>
              <a:rPr lang="es-AR" sz="2500" dirty="0"/>
              <a:t>. </a:t>
            </a:r>
            <a:r>
              <a:rPr lang="es-AR" sz="2500" dirty="0" err="1"/>
              <a:t>year</a:t>
            </a:r>
            <a:r>
              <a:rPr lang="es-AR" sz="2500" dirty="0"/>
              <a:t>: Año de producción</a:t>
            </a:r>
          </a:p>
          <a:p>
            <a:endParaRPr lang="es-AR" sz="2400" dirty="0"/>
          </a:p>
          <a:p>
            <a:r>
              <a:rPr lang="es-AR" sz="2500" dirty="0" err="1"/>
              <a:t>Category</a:t>
            </a:r>
            <a:r>
              <a:rPr lang="es-AR" sz="2500" dirty="0"/>
              <a:t>: Categoría</a:t>
            </a:r>
          </a:p>
          <a:p>
            <a:endParaRPr lang="es-AR" sz="2400" dirty="0"/>
          </a:p>
          <a:p>
            <a:r>
              <a:rPr lang="es-AR" sz="2500" dirty="0"/>
              <a:t>Fuel </a:t>
            </a:r>
            <a:r>
              <a:rPr lang="es-AR" sz="2500" dirty="0" err="1"/>
              <a:t>type</a:t>
            </a:r>
            <a:r>
              <a:rPr lang="es-AR" sz="2500" dirty="0"/>
              <a:t>: Tipo de combustible utilizado</a:t>
            </a:r>
          </a:p>
          <a:p>
            <a:endParaRPr lang="es-AR" sz="2400" dirty="0"/>
          </a:p>
          <a:p>
            <a:r>
              <a:rPr lang="es-AR" sz="2500" dirty="0" err="1"/>
              <a:t>Engine</a:t>
            </a:r>
            <a:r>
              <a:rPr lang="es-AR" sz="2500" dirty="0"/>
              <a:t> </a:t>
            </a:r>
            <a:r>
              <a:rPr lang="es-AR" sz="2500" dirty="0" err="1"/>
              <a:t>volume</a:t>
            </a:r>
            <a:r>
              <a:rPr lang="es-AR" sz="2500" dirty="0"/>
              <a:t>: Volumen del motor en litros</a:t>
            </a:r>
          </a:p>
          <a:p>
            <a:endParaRPr lang="es-AR" sz="2400" dirty="0"/>
          </a:p>
          <a:p>
            <a:r>
              <a:rPr lang="es-AR" sz="2500" dirty="0" err="1"/>
              <a:t>Mileage</a:t>
            </a:r>
            <a:r>
              <a:rPr lang="es-AR" sz="2500" dirty="0"/>
              <a:t>: Kilometraje (en Kilómetros)</a:t>
            </a:r>
          </a:p>
          <a:p>
            <a:endParaRPr lang="es-AR" sz="2400" dirty="0"/>
          </a:p>
          <a:p>
            <a:r>
              <a:rPr lang="es-AR" sz="2500" dirty="0" err="1"/>
              <a:t>Gear</a:t>
            </a:r>
            <a:r>
              <a:rPr lang="es-AR" sz="2500" dirty="0"/>
              <a:t> box </a:t>
            </a:r>
            <a:r>
              <a:rPr lang="es-AR" sz="2500" dirty="0" err="1"/>
              <a:t>type</a:t>
            </a:r>
            <a:r>
              <a:rPr lang="es-AR" sz="2500" dirty="0"/>
              <a:t>: Tipo de caja de cambios o transmisión</a:t>
            </a:r>
          </a:p>
          <a:p>
            <a:endParaRPr lang="es-AR" sz="2400" dirty="0"/>
          </a:p>
          <a:p>
            <a:r>
              <a:rPr lang="es-AR" sz="2500" dirty="0"/>
              <a:t>Drive </a:t>
            </a:r>
            <a:r>
              <a:rPr lang="es-AR" sz="2500" dirty="0" err="1"/>
              <a:t>wheels</a:t>
            </a:r>
            <a:r>
              <a:rPr lang="es-AR" sz="2500" dirty="0"/>
              <a:t>: Tipo de tracción (delantera, trasera o 4x4)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01A92-5C21-B87D-C346-FADE309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2" y="1539380"/>
            <a:ext cx="4385272" cy="4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12" y="42462"/>
            <a:ext cx="11204576" cy="1061242"/>
          </a:xfrm>
        </p:spPr>
        <p:txBody>
          <a:bodyPr rtlCol="0"/>
          <a:lstStyle/>
          <a:p>
            <a:pPr rtl="0"/>
            <a:r>
              <a:rPr lang="es-ES" dirty="0"/>
              <a:t>Distribución de las variables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E579B1B7-9034-44A4-A870-C5225CDC6DA6}" type="datetime1">
              <a:rPr lang="es-ES" smtClean="0"/>
              <a:t>04/04/2025</a:t>
            </a:fld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F862698-1EA1-CAA7-E6F7-0A35C3B82C16}"/>
              </a:ext>
            </a:extLst>
          </p:cNvPr>
          <p:cNvSpPr txBox="1">
            <a:spLocks/>
          </p:cNvSpPr>
          <p:nvPr/>
        </p:nvSpPr>
        <p:spPr>
          <a:xfrm>
            <a:off x="3320800" y="1051545"/>
            <a:ext cx="7354206" cy="259621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Algunas variables tenían una categoría principal, con mayor porcentaje, y varias categorías más pequeñas, cómo sucedió con las variables de </a:t>
            </a:r>
            <a:r>
              <a:rPr lang="es-419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transmisión</a:t>
            </a: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y la tracción</a:t>
            </a:r>
          </a:p>
          <a:p>
            <a:pPr marL="342900" indent="-342900"/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800100" lvl="1" indent="-342900"/>
            <a:endParaRPr lang="es-419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457200" indent="-457200"/>
            <a:endParaRPr lang="es-A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63F8C-3B25-719A-E732-215960DC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55" y="1064988"/>
            <a:ext cx="2130022" cy="2520820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4C3189D-7F05-4436-EBC7-4E97DC4AC204}"/>
              </a:ext>
            </a:extLst>
          </p:cNvPr>
          <p:cNvSpPr txBox="1">
            <a:spLocks/>
          </p:cNvSpPr>
          <p:nvPr/>
        </p:nvSpPr>
        <p:spPr>
          <a:xfrm>
            <a:off x="668948" y="3996490"/>
            <a:ext cx="6474507" cy="27624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Nuestra variable </a:t>
            </a:r>
            <a:r>
              <a:rPr lang="es-419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objetivo</a:t>
            </a: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, el </a:t>
            </a:r>
            <a:r>
              <a:rPr lang="es-419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precio</a:t>
            </a: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del vehículo, </a:t>
            </a:r>
            <a:r>
              <a:rPr lang="es-AR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tiene una distribución bastante similar a una distribución normal, con un pequeño sesgo hacia </a:t>
            </a:r>
            <a:r>
              <a:rPr lang="es-419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uno de sus lados</a:t>
            </a:r>
          </a:p>
          <a:p>
            <a:pPr marL="342900" indent="-342900"/>
            <a:endParaRPr lang="es-419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457200" indent="-457200"/>
            <a:endParaRPr lang="es-AR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80D08-14FA-5A90-A96E-96CF1202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55" y="3624532"/>
            <a:ext cx="4860020" cy="30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70" y="295240"/>
            <a:ext cx="11621460" cy="1337786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Relación entre variables independientes </a:t>
            </a:r>
            <a:br>
              <a:rPr lang="es-ES" dirty="0"/>
            </a:br>
            <a:r>
              <a:rPr lang="es-ES" dirty="0"/>
              <a:t>y nuestra variable objetivo</a:t>
            </a: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A3BEF-B595-79F5-C971-7F5DFF403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03" y="1901124"/>
            <a:ext cx="5195017" cy="386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5512EA-2AE0-E07F-1121-68F4D5087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77" y="1901124"/>
            <a:ext cx="5067739" cy="386748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F3CDE5D-F264-FD42-4220-AD62A3168057}"/>
              </a:ext>
            </a:extLst>
          </p:cNvPr>
          <p:cNvSpPr txBox="1">
            <a:spLocks/>
          </p:cNvSpPr>
          <p:nvPr/>
        </p:nvSpPr>
        <p:spPr>
          <a:xfrm>
            <a:off x="582013" y="5804049"/>
            <a:ext cx="5382329" cy="93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AR" sz="2100" dirty="0"/>
              <a:t>Tendencia o correlación positiva entre el año de producción y el precio</a:t>
            </a:r>
            <a:endParaRPr lang="es-ES" sz="21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8A12C38-243C-0995-5EFD-660F03CA71A9}"/>
              </a:ext>
            </a:extLst>
          </p:cNvPr>
          <p:cNvSpPr txBox="1">
            <a:spLocks/>
          </p:cNvSpPr>
          <p:nvPr/>
        </p:nvSpPr>
        <p:spPr>
          <a:xfrm>
            <a:off x="6314470" y="5768609"/>
            <a:ext cx="5382329" cy="936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AR" sz="2100" dirty="0"/>
              <a:t>Tendencia o correlación negativa entre el año de producción y el precio</a:t>
            </a:r>
            <a:endParaRPr lang="es-ES" sz="21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CF7932-E37F-F2AF-FCDE-E5E88B7A9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57" y="1633026"/>
            <a:ext cx="4893578" cy="4501512"/>
          </a:xfrm>
          <a:prstGeom prst="rect">
            <a:avLst/>
          </a:prstGeo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8300" y="1633026"/>
            <a:ext cx="6610350" cy="4501512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dirty="0"/>
              <a:t>En la Matriz de correlación de variable podemos ver: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Tal como planteábamos en nuestra hipótesis, las variables numéricas que más afectan al precio son  el año de producción (mayor correlación positiva) y el kilometraje (mayor correlación negativa)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Hay una correlación alta entre el volumen del motor y la cantidad de cilindros, por lo que conviene utilizar solo una de estas variables para nuestros modelos</a:t>
            </a:r>
          </a:p>
          <a:p>
            <a:pPr rtl="0"/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C58181-1A7C-1858-6029-6CDD9AA959D8}"/>
              </a:ext>
            </a:extLst>
          </p:cNvPr>
          <p:cNvSpPr/>
          <p:nvPr/>
        </p:nvSpPr>
        <p:spPr>
          <a:xfrm>
            <a:off x="925134" y="2180596"/>
            <a:ext cx="3694943" cy="4326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3AAFA06-56F2-E0DA-75C2-98058445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10" y="596920"/>
            <a:ext cx="10249380" cy="684689"/>
          </a:xfrm>
        </p:spPr>
        <p:txBody>
          <a:bodyPr rtlCol="0">
            <a:noAutofit/>
          </a:bodyPr>
          <a:lstStyle/>
          <a:p>
            <a:pPr rtl="0"/>
            <a:r>
              <a:rPr lang="es-ES" sz="4500" dirty="0"/>
              <a:t>Correlación de variables numéricas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4DAA4-03CF-5940-F3AA-9308E1324946}"/>
              </a:ext>
            </a:extLst>
          </p:cNvPr>
          <p:cNvSpPr/>
          <p:nvPr/>
        </p:nvSpPr>
        <p:spPr>
          <a:xfrm>
            <a:off x="3270250" y="3292090"/>
            <a:ext cx="603250" cy="584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5E8379-663F-762F-120A-C2AF67062B94}"/>
              </a:ext>
            </a:extLst>
          </p:cNvPr>
          <p:cNvCxnSpPr/>
          <p:nvPr/>
        </p:nvCxnSpPr>
        <p:spPr>
          <a:xfrm>
            <a:off x="2387600" y="2477426"/>
            <a:ext cx="3467100" cy="565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17102C-D869-56C6-DC1D-783813951B38}"/>
              </a:ext>
            </a:extLst>
          </p:cNvPr>
          <p:cNvCxnSpPr>
            <a:cxnSpLocks/>
          </p:cNvCxnSpPr>
          <p:nvPr/>
        </p:nvCxnSpPr>
        <p:spPr>
          <a:xfrm>
            <a:off x="3270250" y="2477426"/>
            <a:ext cx="2571750" cy="465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761654-4BC0-807D-3B98-74C7884E8564}"/>
              </a:ext>
            </a:extLst>
          </p:cNvPr>
          <p:cNvCxnSpPr>
            <a:cxnSpLocks/>
          </p:cNvCxnSpPr>
          <p:nvPr/>
        </p:nvCxnSpPr>
        <p:spPr>
          <a:xfrm>
            <a:off x="3663950" y="3644985"/>
            <a:ext cx="2178050" cy="793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1E037-52A0-7190-B3BD-E8A42D01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F006C64-395A-ABD2-2E6B-49E4381F8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2358A9-1583-5C96-E1B0-393B047EE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ítulo 27">
            <a:extLst>
              <a:ext uri="{FF2B5EF4-FFF2-40B4-BE49-F238E27FC236}">
                <a16:creationId xmlns:a16="http://schemas.microsoft.com/office/drawing/2014/main" id="{E40DBDAB-121B-F552-B44B-B39E952C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200" y="1236645"/>
            <a:ext cx="9889092" cy="119812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7000" b="1" dirty="0" err="1">
                <a:solidFill>
                  <a:srgbClr val="FFFFFF"/>
                </a:solidFill>
              </a:rPr>
              <a:t>Modelos</a:t>
            </a:r>
            <a:r>
              <a:rPr lang="en-US" sz="7000" b="1" dirty="0">
                <a:solidFill>
                  <a:srgbClr val="FFFFFF"/>
                </a:solidFill>
              </a:rPr>
              <a:t> de </a:t>
            </a:r>
            <a:r>
              <a:rPr lang="en-US" sz="7000" b="1" dirty="0" err="1">
                <a:solidFill>
                  <a:srgbClr val="FFFFFF"/>
                </a:solidFill>
              </a:rPr>
              <a:t>regresión</a:t>
            </a:r>
            <a:endParaRPr lang="en-US" sz="7000" b="1" dirty="0">
              <a:solidFill>
                <a:srgbClr val="FFFFFF"/>
              </a:solidFill>
            </a:endParaRPr>
          </a:p>
        </p:txBody>
      </p:sp>
      <p:sp>
        <p:nvSpPr>
          <p:cNvPr id="1039" name="!!plus graphic">
            <a:extLst>
              <a:ext uri="{FF2B5EF4-FFF2-40B4-BE49-F238E27FC236}">
                <a16:creationId xmlns:a16="http://schemas.microsoft.com/office/drawing/2014/main" id="{EFB4A179-738B-6406-6969-EDABAC43E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1" name="!!dot graphic">
            <a:extLst>
              <a:ext uri="{FF2B5EF4-FFF2-40B4-BE49-F238E27FC236}">
                <a16:creationId xmlns:a16="http://schemas.microsoft.com/office/drawing/2014/main" id="{AC5B665C-A01A-2357-E3BA-20E5FDEB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3" name="!!circle graphic">
            <a:extLst>
              <a:ext uri="{FF2B5EF4-FFF2-40B4-BE49-F238E27FC236}">
                <a16:creationId xmlns:a16="http://schemas.microsoft.com/office/drawing/2014/main" id="{3A119198-AA46-5505-FA59-A5ED26FA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5" name="!!Straight Connector">
            <a:extLst>
              <a:ext uri="{FF2B5EF4-FFF2-40B4-BE49-F238E27FC236}">
                <a16:creationId xmlns:a16="http://schemas.microsoft.com/office/drawing/2014/main" id="{11C144F9-2593-9CB9-1A85-401B0FB57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7">
            <a:extLst>
              <a:ext uri="{FF2B5EF4-FFF2-40B4-BE49-F238E27FC236}">
                <a16:creationId xmlns:a16="http://schemas.microsoft.com/office/drawing/2014/main" id="{F119CE8A-6724-6AF5-7FE3-B3BD7B9C6C51}"/>
              </a:ext>
            </a:extLst>
          </p:cNvPr>
          <p:cNvSpPr txBox="1">
            <a:spLocks/>
          </p:cNvSpPr>
          <p:nvPr/>
        </p:nvSpPr>
        <p:spPr>
          <a:xfrm>
            <a:off x="1696200" y="2665408"/>
            <a:ext cx="8901950" cy="76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0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Aplicación</a:t>
            </a:r>
            <a:r>
              <a:rPr lang="en-US" sz="3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0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algoritmos</a:t>
            </a:r>
            <a:r>
              <a:rPr lang="en-US" sz="3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30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Machile</a:t>
            </a:r>
            <a:r>
              <a:rPr lang="en-US" sz="3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060514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8_TF16411245_Win32.potx" id="{189CD194-6419-462D-82C3-1088254D3918}" vid="{626AA598-97CB-43D1-8F24-C4C5EB153DF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 con colores</Template>
  <TotalTime>2035</TotalTime>
  <Words>931</Words>
  <Application>Microsoft Office PowerPoint</Application>
  <PresentationFormat>Widescreen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Biome Light</vt:lpstr>
      <vt:lpstr>Calibri</vt:lpstr>
      <vt:lpstr>Tema de Office</vt:lpstr>
      <vt:lpstr>Predicción de precios de automóviles</vt:lpstr>
      <vt:lpstr>Introducción</vt:lpstr>
      <vt:lpstr>Alcance y preguntas de interés</vt:lpstr>
      <vt:lpstr>Análisis de los datos</vt:lpstr>
      <vt:lpstr>Dataset Car Price</vt:lpstr>
      <vt:lpstr>Distribución de las variables</vt:lpstr>
      <vt:lpstr>Relación entre variables independientes  y nuestra variable objetivo</vt:lpstr>
      <vt:lpstr>Correlación de variables numéricas</vt:lpstr>
      <vt:lpstr>Modelos de regresión</vt:lpstr>
      <vt:lpstr>Modelos aplicados</vt:lpstr>
      <vt:lpstr>Resultados de los modelos</vt:lpstr>
      <vt:lpstr>Mejor resultado: Random Forest</vt:lpstr>
      <vt:lpstr>Mejora final del modelo a través de Hiperparámetros</vt:lpstr>
      <vt:lpstr>Conclusiones finales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Ferreyra</dc:creator>
  <cp:lastModifiedBy>Ruben Ferreyra</cp:lastModifiedBy>
  <cp:revision>1</cp:revision>
  <dcterms:created xsi:type="dcterms:W3CDTF">2025-04-03T17:12:09Z</dcterms:created>
  <dcterms:modified xsi:type="dcterms:W3CDTF">2025-04-06T00:26:03Z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