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9" r:id="rId5"/>
    <p:sldId id="296" r:id="rId6"/>
    <p:sldId id="303" r:id="rId7"/>
    <p:sldId id="301" r:id="rId8"/>
    <p:sldId id="302" r:id="rId9"/>
    <p:sldId id="272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AD3E9"/>
    <a:srgbClr val="FF33CC"/>
    <a:srgbClr val="98DFBB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93" d="100"/>
          <a:sy n="93" d="100"/>
        </p:scale>
        <p:origin x="690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491630"/>
            <a:ext cx="5220072" cy="2232249"/>
          </a:xfrm>
        </p:spPr>
        <p:txBody>
          <a:bodyPr/>
          <a:lstStyle/>
          <a:p>
            <a:pPr lvl="0"/>
            <a:r>
              <a:rPr lang="en-US" altLang="ko-KR" dirty="0" err="1" smtClean="0">
                <a:ea typeface="맑은 고딕" pitchFamily="50" charset="-127"/>
              </a:rPr>
              <a:t>Analisis</a:t>
            </a:r>
            <a:r>
              <a:rPr lang="en-US" altLang="ko-KR" dirty="0" smtClean="0">
                <a:ea typeface="맑은 고딕" pitchFamily="50" charset="-127"/>
              </a:rPr>
              <a:t> Sentiment </a:t>
            </a:r>
            <a:r>
              <a:rPr lang="en-US" altLang="ko-KR" dirty="0" err="1" smtClean="0">
                <a:ea typeface="맑은 고딕" pitchFamily="50" charset="-127"/>
              </a:rPr>
              <a:t>dan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penggunaan</a:t>
            </a:r>
            <a:r>
              <a:rPr lang="en-US" altLang="ko-KR" dirty="0" smtClean="0">
                <a:ea typeface="맑은 고딕" pitchFamily="50" charset="-127"/>
              </a:rPr>
              <a:t> K-Means </a:t>
            </a:r>
            <a:r>
              <a:rPr lang="en-US" altLang="ko-KR" dirty="0" err="1" smtClean="0">
                <a:ea typeface="맑은 고딕" pitchFamily="50" charset="-127"/>
              </a:rPr>
              <a:t>terhadap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akun</a:t>
            </a:r>
            <a:r>
              <a:rPr lang="en-US" altLang="ko-KR" dirty="0" smtClean="0">
                <a:ea typeface="맑은 고딕" pitchFamily="50" charset="-127"/>
              </a:rPr>
              <a:t> Twitter @</a:t>
            </a:r>
            <a:r>
              <a:rPr lang="en-US" altLang="ko-KR" dirty="0" err="1" smtClean="0">
                <a:ea typeface="맑은 고딕" pitchFamily="50" charset="-127"/>
              </a:rPr>
              <a:t>KaltimKece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DTS B 2019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Anggota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755576" y="3291830"/>
            <a:ext cx="1634238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Henda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Maslika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2860768" y="3291830"/>
            <a:ext cx="1440159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Eriana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4843890" y="3291830"/>
            <a:ext cx="144016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Ferri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Febrianto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17"/>
          <p:cNvSpPr txBox="1">
            <a:spLocks/>
          </p:cNvSpPr>
          <p:nvPr/>
        </p:nvSpPr>
        <p:spPr>
          <a:xfrm>
            <a:off x="6827010" y="3291830"/>
            <a:ext cx="1561412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Lina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Yahdiyani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 rotWithShape="1">
          <a:blip r:embed="rId3"/>
          <a:srcRect r="54879" b="37335"/>
          <a:stretch/>
        </p:blipFill>
        <p:spPr>
          <a:xfrm>
            <a:off x="2834231" y="1597374"/>
            <a:ext cx="1440324" cy="144000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 rotWithShape="1">
          <a:blip r:embed="rId4"/>
          <a:srcRect l="46762" t="20334" r="31127" b="52337"/>
          <a:stretch/>
        </p:blipFill>
        <p:spPr>
          <a:xfrm>
            <a:off x="4805218" y="1597374"/>
            <a:ext cx="1440324" cy="1440000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5"/>
          <a:srcRect t="55" b="55"/>
          <a:stretch>
            <a:fillRect/>
          </a:stretch>
        </p:blipFill>
        <p:spPr>
          <a:xfrm>
            <a:off x="6831170" y="159737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6101" y="1807749"/>
            <a:ext cx="635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Seiring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semakin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berkembangnya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masyarakat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sosial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media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berkomunikasi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menyebarkan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disebarkan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semakin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semakin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bertambah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seharusnya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dimanfaatkan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semaksimal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benefit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ataupun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sarana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berinovasi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big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manfaatkan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menciptakan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kicauan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(tweet) orang-orang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twitter.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project team kami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big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Kalimantan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Timur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sosial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media Twitter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Sentiment Analysis.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9592" y="987607"/>
            <a:ext cx="864096" cy="1188088"/>
            <a:chOff x="2391994" y="1635646"/>
            <a:chExt cx="805454" cy="1584088"/>
          </a:xfrm>
          <a:solidFill>
            <a:srgbClr val="00B0F0"/>
          </a:solidFill>
        </p:grpSpPr>
        <p:sp>
          <p:nvSpPr>
            <p:cNvPr id="5" name="Rectangle 4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35696" y="1038612"/>
            <a:ext cx="2664296" cy="1270744"/>
            <a:chOff x="496119" y="2469560"/>
            <a:chExt cx="1752190" cy="1270744"/>
          </a:xfrm>
          <a:noFill/>
        </p:grpSpPr>
        <p:sp>
          <p:nvSpPr>
            <p:cNvPr id="8" name="TextBox 7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Menganalisis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sentiment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Twitter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media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akun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twitter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berkaitan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Kota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Samarinda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GB" sz="1200" dirty="0"/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00B0F0"/>
                  </a:solidFill>
                  <a:cs typeface="Arial" pitchFamily="34" charset="0"/>
                </a:rPr>
                <a:t>Tujuan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77080" y="103035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68951" y="987574"/>
            <a:ext cx="864096" cy="1188088"/>
            <a:chOff x="2391994" y="1635646"/>
            <a:chExt cx="805454" cy="1584088"/>
          </a:xfrm>
          <a:solidFill>
            <a:schemeClr val="accent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5055" y="1038579"/>
            <a:ext cx="2664296" cy="1086078"/>
            <a:chOff x="496119" y="2469560"/>
            <a:chExt cx="1752190" cy="1086078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Mengetahui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opini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positif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negative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terkandung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tweet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berkaitan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Kota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Samarinda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Manfaat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46439" y="103032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9592" y="2679784"/>
            <a:ext cx="864096" cy="1188088"/>
            <a:chOff x="2391994" y="1635646"/>
            <a:chExt cx="805454" cy="1584088"/>
          </a:xfrm>
          <a:solidFill>
            <a:srgbClr val="FF33CC"/>
          </a:solidFill>
        </p:grpSpPr>
        <p:sp>
          <p:nvSpPr>
            <p:cNvPr id="19" name="Rectangle 1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5696" y="2730789"/>
            <a:ext cx="2664296" cy="716746"/>
            <a:chOff x="496119" y="2469560"/>
            <a:chExt cx="1752190" cy="716746"/>
          </a:xfrm>
          <a:noFill/>
        </p:grpSpPr>
        <p:sp>
          <p:nvSpPr>
            <p:cNvPr id="22" name="TextBox 21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Akun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Twitter @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KaltimKece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FF33CC"/>
                  </a:solidFill>
                  <a:cs typeface="Arial" pitchFamily="34" charset="0"/>
                </a:rPr>
                <a:t>Sumber</a:t>
              </a:r>
              <a:r>
                <a:rPr lang="en-US" altLang="ko-KR" sz="1400" b="1" dirty="0" smtClean="0">
                  <a:solidFill>
                    <a:srgbClr val="FF33CC"/>
                  </a:solidFill>
                  <a:cs typeface="Arial" pitchFamily="34" charset="0"/>
                </a:rPr>
                <a:t> Data</a:t>
              </a:r>
              <a:endParaRPr lang="ko-KR" altLang="en-US" sz="1400" b="1" dirty="0">
                <a:solidFill>
                  <a:srgbClr val="FF33CC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7080" y="272253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68951" y="2679751"/>
            <a:ext cx="864096" cy="1188088"/>
            <a:chOff x="2391994" y="1635646"/>
            <a:chExt cx="805454" cy="1584088"/>
          </a:xfrm>
          <a:solidFill>
            <a:schemeClr val="accent4">
              <a:lumMod val="7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05055" y="2730756"/>
            <a:ext cx="2664296" cy="1270744"/>
            <a:chOff x="496119" y="2469560"/>
            <a:chExt cx="1752190" cy="1270744"/>
          </a:xfrm>
          <a:noFill/>
        </p:grpSpPr>
        <p:sp>
          <p:nvSpPr>
            <p:cNvPr id="29" name="TextBox 28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primer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diambil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Twitter Search API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memasukkan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keyword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berhubungan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Metode</a:t>
              </a:r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Pengumpulan</a:t>
              </a:r>
              <a:r>
                <a:rPr lang="en-US" altLang="ko-KR" sz="14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Data</a:t>
              </a:r>
              <a:endParaRPr lang="ko-KR" altLang="en-US" sz="14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46439" y="2722499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1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Twitter </a:t>
            </a:r>
            <a:r>
              <a:rPr lang="en-GB" dirty="0" err="1" smtClean="0"/>
              <a:t>dan</a:t>
            </a:r>
            <a:r>
              <a:rPr lang="en-GB" dirty="0" smtClean="0"/>
              <a:t> Sentiment Analysis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96101" y="997848"/>
            <a:ext cx="63517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Twitter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jejaring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social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microblog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memungkinkan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pengunanya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membaca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140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dikenal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kicauan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(tweet).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tweet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mengekspresikan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perasaan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keadaan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Twitter.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beredar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sangat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berita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komentar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kritik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bersifat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ngatif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netral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Twitter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istilah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bernama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tweet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status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sentiment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Natural Language Processing (NLP)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Machine Learning.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sentiment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sentiment public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disampaikan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twitter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Bahasa Indonesia agar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usaha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public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terkait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pertimbangan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pengambilan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keputusan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9144000" cy="576064"/>
          </a:xfrm>
        </p:spPr>
        <p:txBody>
          <a:bodyPr/>
          <a:lstStyle/>
          <a:p>
            <a:r>
              <a:rPr lang="en-GB" dirty="0" smtClean="0"/>
              <a:t>Demo Program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355726"/>
            <a:ext cx="9144000" cy="288032"/>
          </a:xfrm>
        </p:spPr>
        <p:txBody>
          <a:bodyPr/>
          <a:lstStyle/>
          <a:p>
            <a:r>
              <a:rPr lang="en-GB" dirty="0" err="1" smtClean="0"/>
              <a:t>Analisis</a:t>
            </a:r>
            <a:r>
              <a:rPr lang="en-GB" dirty="0" smtClean="0"/>
              <a:t> Sentiment </a:t>
            </a:r>
            <a:r>
              <a:rPr lang="en-GB" dirty="0" err="1" smtClean="0"/>
              <a:t>pada</a:t>
            </a:r>
            <a:r>
              <a:rPr lang="en-GB" dirty="0" smtClean="0"/>
              <a:t> Twitter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akun</a:t>
            </a:r>
            <a:r>
              <a:rPr lang="en-GB" dirty="0" smtClean="0"/>
              <a:t> @</a:t>
            </a:r>
            <a:r>
              <a:rPr lang="en-GB" dirty="0" err="1" smtClean="0"/>
              <a:t>KaltimKece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65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Saran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rgbClr val="F8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60562" y="1862203"/>
            <a:ext cx="2835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Sentiment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mengetahui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kata-kata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diperbincangkan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twitter @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KaltimKece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twitter @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KaltimKece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didapatkan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tweet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diposting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netral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K-Means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cocok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streaming twitter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2887" y="1862203"/>
            <a:ext cx="2835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Diharapkan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selanjutnya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menemukan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cocok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streaming twitter.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2698465" y="111231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iamond 5">
            <a:extLst>
              <a:ext uri="{FF2B5EF4-FFF2-40B4-BE49-F238E27FC236}">
                <a16:creationId xmlns=""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6062220" y="1093049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425</Words>
  <Application>Microsoft Office PowerPoint</Application>
  <PresentationFormat>On-screen Show (16:9)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101</cp:revision>
  <dcterms:created xsi:type="dcterms:W3CDTF">2016-12-05T23:26:54Z</dcterms:created>
  <dcterms:modified xsi:type="dcterms:W3CDTF">2019-08-20T06:36:47Z</dcterms:modified>
</cp:coreProperties>
</file>