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rroflux/Secure_Data_Hiding_in_Image_Using_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144" y="4058588"/>
            <a:ext cx="1057687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Vedant S. Jadhav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International Institute of Information Technology, E&amp;TC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DD528-313A-1CDF-0F40-2CC9A22F2CA7}"/>
              </a:ext>
            </a:extLst>
          </p:cNvPr>
          <p:cNvSpPr txBox="1"/>
          <p:nvPr/>
        </p:nvSpPr>
        <p:spPr>
          <a:xfrm>
            <a:off x="581192" y="1517715"/>
            <a:ext cx="1102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2"/>
              </a:rPr>
              <a:t>https://github.com/ferroflux/Secure_Data_Hiding_in_Image_Using_Steganography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166775A-2A4B-167F-B0A2-F9D6E80C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465601"/>
            <a:ext cx="11029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Fortified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Combines AES/RSA encryption with steganography, enabling covert message embedding in images, audio, and video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Next-Gen Capabilities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Leverages blockchain for message validation, secure cloud-based image sharing, and AI-driven resistance against steganalysis.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Universal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Expands to mobile (Android/iOS) and web platforms, offering seamless real-time collaboration.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modern digital era, maintaining secure communication presents a significant challenge. Traditional encryption safeguards data but also highlights the presence of confidential information, which may invite scrutiny. This project addresses the need for covert messaging by utilizing steganography—</a:t>
            </a:r>
            <a:r>
              <a:rPr lang="en-US" sz="2400" b="1" u="sng" dirty="0"/>
              <a:t>the technique of embedding hidden data within seemingly ordinary images</a:t>
            </a:r>
            <a:r>
              <a:rPr lang="en-US" sz="2400" dirty="0"/>
              <a:t>. The proposed solution is a user-friendly GUI application that discreetly encodes text within digital images without any visible alterations, ensuring both secrecy and seamless communication.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F4A637-62EF-3835-484B-8DD2AD6DE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178" y="1355047"/>
            <a:ext cx="1115063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/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OpenCV (cv2)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/>
              <a:t>OS (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) – For executing system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String (string) – Used for handling character mappings (implicitly used)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 err="1"/>
              <a:t>Tkinter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ttk</a:t>
            </a:r>
            <a:r>
              <a:rPr lang="en-US" altLang="en-US" sz="2400" dirty="0"/>
              <a:t> – Provides the graphical user interface (GUI)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NumPy – Supports efficient numerical operations and image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Pillow – Works with image files for format support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 err="1"/>
              <a:t>Pathlib</a:t>
            </a:r>
            <a:r>
              <a:rPr lang="en-US" altLang="en-US" sz="2400" dirty="0"/>
              <a:t> – Simplifies file path operations in a more readable and object-oriented 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/>
              <a:t>Platform:</a:t>
            </a:r>
            <a:br>
              <a:rPr lang="en-US" altLang="en-US" sz="2400" dirty="0"/>
            </a:br>
            <a:r>
              <a:rPr lang="en-US" altLang="en-US" sz="2400" dirty="0"/>
              <a:t>Python (3.12.3)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Stealth Lock Protection</a:t>
            </a:r>
            <a:r>
              <a:rPr lang="en-US" sz="2000" dirty="0"/>
              <a:t> – Secure message encoding and decoding with password authentication, ensuring confidentiality. Advanced error handling prevents unauthorized access while preserving image quality.</a:t>
            </a:r>
          </a:p>
          <a:p>
            <a:r>
              <a:rPr lang="en-US" sz="2000" b="1" dirty="0" err="1"/>
              <a:t>ShadowMode</a:t>
            </a:r>
            <a:r>
              <a:rPr lang="en-US" sz="2000" b="1" dirty="0"/>
              <a:t> Interface</a:t>
            </a:r>
            <a:r>
              <a:rPr lang="en-US" sz="2000" dirty="0"/>
              <a:t> – A sleek, dark-themed UI with a color-coordinated design and real-time status updates, making steganography effortless for all users, regardless of technical expertise.</a:t>
            </a:r>
          </a:p>
          <a:p>
            <a:r>
              <a:rPr lang="en-US" sz="2000" b="1" dirty="0" err="1"/>
              <a:t>IntelliEmbed</a:t>
            </a:r>
            <a:r>
              <a:rPr lang="en-US" sz="2000" b="1" dirty="0"/>
              <a:t> Processing</a:t>
            </a:r>
            <a:r>
              <a:rPr lang="en-US" sz="2000" dirty="0"/>
              <a:t> – Smart pixel utilization optimizes data embedding while preserving message length, preventing overflow and ensuring seamless message integrity.</a:t>
            </a:r>
          </a:p>
          <a:p>
            <a:r>
              <a:rPr lang="en-US" sz="2000" b="1" dirty="0"/>
              <a:t>Dual-Mode Input</a:t>
            </a:r>
            <a:r>
              <a:rPr lang="en-US" sz="2000" dirty="0"/>
              <a:t> – Offers both direct text entry and file-based message loading, with automatic validation to match message size with image capacity, ensuring efficient data handling.</a:t>
            </a:r>
          </a:p>
          <a:p>
            <a:r>
              <a:rPr lang="en-US" sz="2000" dirty="0"/>
              <a:t>This solution uniquely blends security, usability, and precision, surpassing conventional steganography tools that often trade one advantage for another.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8A8FA4-6934-1F61-329F-088DC65AD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99751"/>
            <a:ext cx="1084409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Cipher Enthusiasts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Individuals who prioritize digital privacy and seek secure communication 		         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EdTech Pioneers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Students and educators exploring cybersecurity, cryptography, and secure data 		     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 Guardians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Security professionals ensuring data protection and stealthy information 			     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Freedom Defenders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Digital rights activists advocating for secure, private, and censorship-free 		           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B269A-5A74-FD04-42A4-AFE6AE38D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9" y="1601784"/>
            <a:ext cx="5271405" cy="50535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E6A4B-545F-9E3A-89C2-05B4D5CD3809}"/>
              </a:ext>
            </a:extLst>
          </p:cNvPr>
          <p:cNvSpPr txBox="1"/>
          <p:nvPr/>
        </p:nvSpPr>
        <p:spPr>
          <a:xfrm>
            <a:off x="320511" y="1232452"/>
            <a:ext cx="28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6D6EA-78DE-2ABB-2766-6DEBFBF3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8" y="1743186"/>
            <a:ext cx="4079397" cy="4770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169D6-9571-77C1-69EB-C717EC1FB373}"/>
              </a:ext>
            </a:extLst>
          </p:cNvPr>
          <p:cNvSpPr txBox="1"/>
          <p:nvPr/>
        </p:nvSpPr>
        <p:spPr>
          <a:xfrm>
            <a:off x="6686748" y="1300694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Encryption Code:-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4AC41-56BC-33BC-2764-886B5703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C149-07A6-A042-62ED-5732EDA2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82F57-1625-C4ED-06A6-9CD76E8D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86" y="1601784"/>
            <a:ext cx="4572638" cy="233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5A48B-69E9-5C1A-7C48-38A0EF544367}"/>
              </a:ext>
            </a:extLst>
          </p:cNvPr>
          <p:cNvSpPr txBox="1"/>
          <p:nvPr/>
        </p:nvSpPr>
        <p:spPr>
          <a:xfrm>
            <a:off x="2200586" y="1232452"/>
            <a:ext cx="266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file input: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541C8-CDC0-6F59-F04B-A11F105B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78" y="1637804"/>
            <a:ext cx="4421171" cy="4784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99A1F-25AE-558E-DFFC-90B14208BDF5}"/>
              </a:ext>
            </a:extLst>
          </p:cNvPr>
          <p:cNvSpPr txBox="1"/>
          <p:nvPr/>
        </p:nvSpPr>
        <p:spPr>
          <a:xfrm>
            <a:off x="7588578" y="1232452"/>
            <a:ext cx="328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Decryption Code: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43BB6B-C059-375A-0D40-B87F2A5E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33" y="4529804"/>
            <a:ext cx="2765323" cy="2073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E62D3-81EE-E3C8-C9FB-87B5AFDC9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230" y="4529804"/>
            <a:ext cx="2765323" cy="2073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028E8-E919-1942-6E9C-25C5E36A75E8}"/>
              </a:ext>
            </a:extLst>
          </p:cNvPr>
          <p:cNvSpPr txBox="1"/>
          <p:nvPr/>
        </p:nvSpPr>
        <p:spPr>
          <a:xfrm>
            <a:off x="666033" y="4073222"/>
            <a:ext cx="25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File: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F40EF-1DBF-C535-0F72-65559A0EC978}"/>
              </a:ext>
            </a:extLst>
          </p:cNvPr>
          <p:cNvSpPr txBox="1"/>
          <p:nvPr/>
        </p:nvSpPr>
        <p:spPr>
          <a:xfrm>
            <a:off x="4238230" y="4073222"/>
            <a:ext cx="22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File:</a:t>
            </a:r>
          </a:p>
        </p:txBody>
      </p:sp>
    </p:spTree>
    <p:extLst>
      <p:ext uri="{BB962C8B-B14F-4D97-AF65-F5344CB8AC3E}">
        <p14:creationId xmlns:p14="http://schemas.microsoft.com/office/powerpoint/2010/main" val="6250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78726-AE2A-7247-2C99-DD8D35DAF1B3}"/>
              </a:ext>
            </a:extLst>
          </p:cNvPr>
          <p:cNvSpPr txBox="1"/>
          <p:nvPr/>
        </p:nvSpPr>
        <p:spPr>
          <a:xfrm>
            <a:off x="581192" y="1461155"/>
            <a:ext cx="110296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Image Steganography application offers a secure and user-friendly approach to covert communication by embedding hidden messages within digital images. The project successfully fulfills its objectives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Stealth &amp; Protection:</a:t>
            </a:r>
            <a:r>
              <a:rPr lang="en-US" sz="2000" dirty="0"/>
              <a:t> Utilizing LSB steganography with password security, ensuring messages remain undetectable to unauthorized viewers.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Ease of Use:</a:t>
            </a:r>
            <a:r>
              <a:rPr lang="en-US" sz="2000" dirty="0"/>
              <a:t> Featuring an intuitive dark-themed GUI that simplifies steganography for both technical and non-technical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Integrity:</a:t>
            </a:r>
            <a:r>
              <a:rPr lang="en-US" sz="2000" dirty="0"/>
              <a:t> Preventing message loss with automatic capacity validation and optimized pixel allocation.</a:t>
            </a:r>
          </a:p>
          <a:p>
            <a:endParaRPr lang="en-US" sz="2000" dirty="0"/>
          </a:p>
          <a:p>
            <a:r>
              <a:rPr lang="en-US" sz="2000" dirty="0"/>
              <a:t>By balancing security and usability, this solution empowers privacy-conscious users, educators, and cybersecurity professionals with a reliable method for discreet communication.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651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Vedant Jadhav</cp:lastModifiedBy>
  <cp:revision>37</cp:revision>
  <dcterms:created xsi:type="dcterms:W3CDTF">2021-05-26T16:50:10Z</dcterms:created>
  <dcterms:modified xsi:type="dcterms:W3CDTF">2025-02-26T14:05:19Z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