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eko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Nanum Gothic Coding"/>
      <p:regular r:id="rId28"/>
      <p:bold r:id="rId29"/>
    </p:embeddedFont>
    <p:embeddedFont>
      <p:font typeface="Teko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NanumGothicCoding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anumGothicCoding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ekoMedium-bold.fntdata"/><Relationship Id="rId30" Type="http://schemas.openxmlformats.org/officeDocument/2006/relationships/font" Target="fonts/Teko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eko-bold.fntdata"/><Relationship Id="rId18" Type="http://schemas.openxmlformats.org/officeDocument/2006/relationships/font" Target="fonts/Tek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4d7b85ed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4d7b85ed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6d4d7b85ed_0_3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6d4d7b85ed_0_3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8420d805cd_2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8420d805cd_2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8426eb4bd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8426eb4bd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420d805c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420d805c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d1affa13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d1affa13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d4d7b85e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d4d7b85e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d4d7b85ed_0_6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d4d7b85ed_0_6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d1affa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d1affa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8420d805cd_2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8420d805cd_2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8420d805cd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8420d805cd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6d1affa13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6d1affa13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420d805cd_2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420d805cd_2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17" y="665933"/>
            <a:ext cx="5632453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6588" y="571999"/>
            <a:ext cx="56421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50150" y="867025"/>
            <a:ext cx="873905" cy="1063885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50150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495989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41862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2947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74688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794175"/>
            <a:ext cx="565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186426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875350"/>
            <a:ext cx="1621800" cy="517425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1937362" y="586918"/>
            <a:ext cx="5269279" cy="2221666"/>
            <a:chOff x="1937362" y="586918"/>
            <a:chExt cx="5269279" cy="2221666"/>
          </a:xfrm>
        </p:grpSpPr>
        <p:sp>
          <p:nvSpPr>
            <p:cNvPr id="97" name="Google Shape;97;p11"/>
            <p:cNvSpPr/>
            <p:nvPr/>
          </p:nvSpPr>
          <p:spPr>
            <a:xfrm>
              <a:off x="1937362" y="680843"/>
              <a:ext cx="5092788" cy="2127741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1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00" name="Google Shape;100;p11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" name="Google Shape;102;p11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950875" y="798703"/>
            <a:ext cx="52422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2937375" y="3378175"/>
            <a:ext cx="32691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107" name="Google Shape;107;p1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8153468" y="337159"/>
            <a:ext cx="541058" cy="638888"/>
            <a:chOff x="8226513" y="2012350"/>
            <a:chExt cx="644500" cy="761125"/>
          </a:xfrm>
        </p:grpSpPr>
        <p:sp>
          <p:nvSpPr>
            <p:cNvPr id="112" name="Google Shape;112;p11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632622" y="1185303"/>
            <a:ext cx="6724500" cy="19044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84050" y="2652875"/>
            <a:ext cx="7138425" cy="2022925"/>
            <a:chOff x="1284050" y="2652875"/>
            <a:chExt cx="7138425" cy="2022925"/>
          </a:xfrm>
        </p:grpSpPr>
        <p:sp>
          <p:nvSpPr>
            <p:cNvPr id="120" name="Google Shape;120;p12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122" name="Google Shape;122;p12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2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7" name="Google Shape;127;p12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>
            <a:off x="702300" y="1047100"/>
            <a:ext cx="7050300" cy="1951500"/>
            <a:chOff x="702300" y="1123300"/>
            <a:chExt cx="7050300" cy="1951500"/>
          </a:xfrm>
        </p:grpSpPr>
        <p:grpSp>
          <p:nvGrpSpPr>
            <p:cNvPr id="129" name="Google Shape;129;p12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130" name="Google Shape;130;p12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" name="Google Shape;134;p1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2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hasCustomPrompt="1"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2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hasCustomPrompt="1"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2"/>
          <p:cNvSpPr txBox="1"/>
          <p:nvPr>
            <p:ph idx="6" type="ctrTitle"/>
          </p:nvPr>
        </p:nvSpPr>
        <p:spPr>
          <a:xfrm>
            <a:off x="2311792" y="3403236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" name="Google Shape;143;p12"/>
          <p:cNvSpPr txBox="1"/>
          <p:nvPr>
            <p:ph hasCustomPrompt="1"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2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hasCustomPrompt="1"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2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ONLY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644025" y="2201325"/>
            <a:ext cx="2243100" cy="2403746"/>
            <a:chOff x="644025" y="2201325"/>
            <a:chExt cx="2243100" cy="2403746"/>
          </a:xfrm>
        </p:grpSpPr>
        <p:sp>
          <p:nvSpPr>
            <p:cNvPr id="150" name="Google Shape;150;p1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" name="Google Shape;153;p13"/>
          <p:cNvGrpSpPr/>
          <p:nvPr/>
        </p:nvGrpSpPr>
        <p:grpSpPr>
          <a:xfrm>
            <a:off x="3412350" y="2201325"/>
            <a:ext cx="2243100" cy="2403746"/>
            <a:chOff x="3412350" y="2201325"/>
            <a:chExt cx="2243100" cy="2403746"/>
          </a:xfrm>
        </p:grpSpPr>
        <p:sp>
          <p:nvSpPr>
            <p:cNvPr id="154" name="Google Shape;154;p1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13"/>
          <p:cNvGrpSpPr/>
          <p:nvPr/>
        </p:nvGrpSpPr>
        <p:grpSpPr>
          <a:xfrm>
            <a:off x="6180675" y="2201325"/>
            <a:ext cx="2261575" cy="2403746"/>
            <a:chOff x="6180675" y="2201325"/>
            <a:chExt cx="2261575" cy="2403746"/>
          </a:xfrm>
        </p:grpSpPr>
        <p:sp>
          <p:nvSpPr>
            <p:cNvPr id="158" name="Google Shape;158;p1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8652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subTitle"/>
          </p:nvPr>
        </p:nvSpPr>
        <p:spPr>
          <a:xfrm>
            <a:off x="3560725" y="2928925"/>
            <a:ext cx="2022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1044600" y="2372550"/>
            <a:ext cx="14592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64608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TITLE_ONLY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587025" y="1333764"/>
            <a:ext cx="7900756" cy="3269643"/>
            <a:chOff x="587025" y="1333764"/>
            <a:chExt cx="7900756" cy="3269643"/>
          </a:xfrm>
        </p:grpSpPr>
        <p:sp>
          <p:nvSpPr>
            <p:cNvPr id="170" name="Google Shape;170;p14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4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4"/>
          <p:cNvSpPr txBox="1"/>
          <p:nvPr>
            <p:ph idx="1" type="subTitle"/>
          </p:nvPr>
        </p:nvSpPr>
        <p:spPr>
          <a:xfrm>
            <a:off x="877800" y="1948307"/>
            <a:ext cx="1817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2" type="subTitle"/>
          </p:nvPr>
        </p:nvSpPr>
        <p:spPr>
          <a:xfrm>
            <a:off x="3512536" y="1948307"/>
            <a:ext cx="1975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type="ctrTitle"/>
          </p:nvPr>
        </p:nvSpPr>
        <p:spPr>
          <a:xfrm>
            <a:off x="1349875" y="1639707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ctrTitle"/>
          </p:nvPr>
        </p:nvSpPr>
        <p:spPr>
          <a:xfrm>
            <a:off x="4217536" y="1639707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subTitle"/>
          </p:nvPr>
        </p:nvSpPr>
        <p:spPr>
          <a:xfrm>
            <a:off x="6367358" y="1948307"/>
            <a:ext cx="192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ctrTitle"/>
          </p:nvPr>
        </p:nvSpPr>
        <p:spPr>
          <a:xfrm>
            <a:off x="6889483" y="1639707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subTitle"/>
          </p:nvPr>
        </p:nvSpPr>
        <p:spPr>
          <a:xfrm>
            <a:off x="877500" y="3509275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7" type="subTitle"/>
          </p:nvPr>
        </p:nvSpPr>
        <p:spPr>
          <a:xfrm>
            <a:off x="3512536" y="3519167"/>
            <a:ext cx="1975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>
            <a:off x="1349875" y="3194621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9" type="ctrTitle"/>
          </p:nvPr>
        </p:nvSpPr>
        <p:spPr>
          <a:xfrm>
            <a:off x="4217536" y="3194621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3" type="subTitle"/>
          </p:nvPr>
        </p:nvSpPr>
        <p:spPr>
          <a:xfrm>
            <a:off x="6367358" y="3519167"/>
            <a:ext cx="1925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4" type="ctrTitle"/>
          </p:nvPr>
        </p:nvSpPr>
        <p:spPr>
          <a:xfrm>
            <a:off x="6889483" y="3194621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TITLE_ONLY_2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6220500" y="1252375"/>
            <a:ext cx="2203400" cy="3446525"/>
            <a:chOff x="6220500" y="1252375"/>
            <a:chExt cx="2203400" cy="3446525"/>
          </a:xfrm>
        </p:grpSpPr>
        <p:sp>
          <p:nvSpPr>
            <p:cNvPr id="197" name="Google Shape;197;p15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5"/>
            <p:cNvCxnSpPr>
              <a:endCxn id="19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15"/>
          <p:cNvGrpSpPr/>
          <p:nvPr/>
        </p:nvGrpSpPr>
        <p:grpSpPr>
          <a:xfrm>
            <a:off x="3748725" y="1252375"/>
            <a:ext cx="2203400" cy="3446525"/>
            <a:chOff x="3748725" y="1252375"/>
            <a:chExt cx="2203400" cy="3446525"/>
          </a:xfrm>
        </p:grpSpPr>
        <p:sp>
          <p:nvSpPr>
            <p:cNvPr id="201" name="Google Shape;201;p15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5"/>
            <p:cNvCxnSpPr>
              <a:stCxn id="202" idx="1"/>
              <a:endCxn id="20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5"/>
          <p:cNvSpPr txBox="1"/>
          <p:nvPr>
            <p:ph idx="1" type="subTitle"/>
          </p:nvPr>
        </p:nvSpPr>
        <p:spPr>
          <a:xfrm>
            <a:off x="4072800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type="ctrTitle"/>
          </p:nvPr>
        </p:nvSpPr>
        <p:spPr>
          <a:xfrm>
            <a:off x="4014025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2" type="subTitle"/>
          </p:nvPr>
        </p:nvSpPr>
        <p:spPr>
          <a:xfrm>
            <a:off x="6524375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3" type="ctrTitle"/>
          </p:nvPr>
        </p:nvSpPr>
        <p:spPr>
          <a:xfrm>
            <a:off x="6465750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4" type="subTitle"/>
          </p:nvPr>
        </p:nvSpPr>
        <p:spPr>
          <a:xfrm>
            <a:off x="4072750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5" type="ctrTitle"/>
          </p:nvPr>
        </p:nvSpPr>
        <p:spPr>
          <a:xfrm>
            <a:off x="4014025" y="3301201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6" type="subTitle"/>
          </p:nvPr>
        </p:nvSpPr>
        <p:spPr>
          <a:xfrm>
            <a:off x="6524525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7" type="ctrTitle"/>
          </p:nvPr>
        </p:nvSpPr>
        <p:spPr>
          <a:xfrm>
            <a:off x="6465750" y="3301200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2" name="Google Shape;212;p15"/>
          <p:cNvSpPr txBox="1"/>
          <p:nvPr>
            <p:ph idx="8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SECTION_TITLE_AND_DESCRIPTION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1" type="subTitle"/>
          </p:nvPr>
        </p:nvSpPr>
        <p:spPr>
          <a:xfrm>
            <a:off x="867400" y="1861004"/>
            <a:ext cx="3168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6"/>
          <p:cNvSpPr txBox="1"/>
          <p:nvPr/>
        </p:nvSpPr>
        <p:spPr>
          <a:xfrm>
            <a:off x="643800" y="3580575"/>
            <a:ext cx="45426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including icons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and infographics &amp; images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/>
              </a:rPr>
              <a:t>Freepik</a:t>
            </a:r>
            <a:endParaRPr b="1" sz="1000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1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20" name="Google Shape;220;p17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lists">
  <p:cSld name="CUSTOM_1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words">
  <p:cSld name="CUSTOM_1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2445725" y="386175"/>
            <a:ext cx="5978400" cy="722875"/>
            <a:chOff x="2445725" y="386175"/>
            <a:chExt cx="5978400" cy="722875"/>
          </a:xfrm>
        </p:grpSpPr>
        <p:sp>
          <p:nvSpPr>
            <p:cNvPr id="237" name="Google Shape;237;p19"/>
            <p:cNvSpPr/>
            <p:nvPr/>
          </p:nvSpPr>
          <p:spPr>
            <a:xfrm>
              <a:off x="2445725" y="474550"/>
              <a:ext cx="5877600" cy="6345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46525" y="386175"/>
              <a:ext cx="5877600" cy="634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 txBox="1"/>
          <p:nvPr>
            <p:ph type="ctrTitle"/>
          </p:nvPr>
        </p:nvSpPr>
        <p:spPr>
          <a:xfrm>
            <a:off x="2261427" y="473350"/>
            <a:ext cx="6032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54724" y="645568"/>
            <a:ext cx="5092788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228899" y="551643"/>
            <a:ext cx="51816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95247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06988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3228904" y="773818"/>
            <a:ext cx="519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/>
          <p:nvPr/>
        </p:nvSpPr>
        <p:spPr>
          <a:xfrm>
            <a:off x="3618726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984900" y="1895675"/>
            <a:ext cx="27948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984900" y="2686175"/>
            <a:ext cx="25572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40" name="Google Shape;40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4180818" y="396434"/>
            <a:ext cx="541058" cy="638888"/>
            <a:chOff x="8226513" y="2012350"/>
            <a:chExt cx="644500" cy="761125"/>
          </a:xfrm>
        </p:grpSpPr>
        <p:sp>
          <p:nvSpPr>
            <p:cNvPr id="45" name="Google Shape;45;p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6532189" y="2016700"/>
            <a:ext cx="19668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35850" y="1570475"/>
            <a:ext cx="5770726" cy="2595113"/>
            <a:chOff x="635850" y="1570475"/>
            <a:chExt cx="5770726" cy="2595113"/>
          </a:xfrm>
        </p:grpSpPr>
        <p:sp>
          <p:nvSpPr>
            <p:cNvPr id="58" name="Google Shape;58;p7"/>
            <p:cNvSpPr/>
            <p:nvPr/>
          </p:nvSpPr>
          <p:spPr>
            <a:xfrm>
              <a:off x="635850" y="1680200"/>
              <a:ext cx="5622382" cy="2485388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22476" y="1570475"/>
              <a:ext cx="5684100" cy="248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6799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4732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722493" y="1829998"/>
              <a:ext cx="5669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7"/>
            <p:cNvSpPr/>
            <p:nvPr/>
          </p:nvSpPr>
          <p:spPr>
            <a:xfrm>
              <a:off x="117784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83825" y="1914950"/>
            <a:ext cx="54828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 flipH="1">
            <a:off x="3264450" y="325295"/>
            <a:ext cx="3904800" cy="29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>
            <a:off x="2734725" y="1167875"/>
            <a:ext cx="598575" cy="245775"/>
            <a:chOff x="5602975" y="4064350"/>
            <a:chExt cx="598575" cy="245775"/>
          </a:xfrm>
        </p:grpSpPr>
        <p:sp>
          <p:nvSpPr>
            <p:cNvPr id="69" name="Google Shape;69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1707863" y="3842200"/>
            <a:ext cx="473000" cy="222150"/>
            <a:chOff x="2128638" y="3414700"/>
            <a:chExt cx="473000" cy="222150"/>
          </a:xfrm>
        </p:grpSpPr>
        <p:sp>
          <p:nvSpPr>
            <p:cNvPr id="72" name="Google Shape;72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91388" y="1624000"/>
            <a:ext cx="473000" cy="222150"/>
            <a:chOff x="2128638" y="3414700"/>
            <a:chExt cx="473000" cy="222150"/>
          </a:xfrm>
        </p:grpSpPr>
        <p:sp>
          <p:nvSpPr>
            <p:cNvPr id="75" name="Google Shape;75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4866013" y="428925"/>
            <a:ext cx="473000" cy="222150"/>
            <a:chOff x="2128638" y="3414700"/>
            <a:chExt cx="473000" cy="222150"/>
          </a:xfrm>
        </p:grpSpPr>
        <p:sp>
          <p:nvSpPr>
            <p:cNvPr id="78" name="Google Shape;78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258950" y="3521175"/>
            <a:ext cx="598575" cy="245775"/>
            <a:chOff x="5602975" y="4064350"/>
            <a:chExt cx="598575" cy="245775"/>
          </a:xfrm>
        </p:grpSpPr>
        <p:sp>
          <p:nvSpPr>
            <p:cNvPr id="81" name="Google Shape;81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7864625" y="1766575"/>
            <a:ext cx="598575" cy="245775"/>
            <a:chOff x="5602975" y="4064350"/>
            <a:chExt cx="598575" cy="245775"/>
          </a:xfrm>
        </p:grpSpPr>
        <p:sp>
          <p:nvSpPr>
            <p:cNvPr id="84" name="Google Shape;84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617640" y="1236960"/>
            <a:ext cx="3642000" cy="25413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4771853" y="1137362"/>
            <a:ext cx="3642000" cy="254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ctrTitle"/>
          </p:nvPr>
        </p:nvSpPr>
        <p:spPr>
          <a:xfrm>
            <a:off x="5010078" y="2862322"/>
            <a:ext cx="30540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2" type="title"/>
          </p:nvPr>
        </p:nvSpPr>
        <p:spPr>
          <a:xfrm>
            <a:off x="5010078" y="1316500"/>
            <a:ext cx="31818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shivamb/real-or-fake-fake-jobposting-predi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3B9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735989" y="2967376"/>
            <a:ext cx="2378609" cy="659819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4050550" y="4687925"/>
            <a:ext cx="5093450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2"/>
          <p:cNvGrpSpPr/>
          <p:nvPr/>
        </p:nvGrpSpPr>
        <p:grpSpPr>
          <a:xfrm>
            <a:off x="7886766" y="624984"/>
            <a:ext cx="1616918" cy="659805"/>
            <a:chOff x="4431000" y="2613200"/>
            <a:chExt cx="1970650" cy="804150"/>
          </a:xfrm>
        </p:grpSpPr>
        <p:sp>
          <p:nvSpPr>
            <p:cNvPr id="249" name="Google Shape;249;p22"/>
            <p:cNvSpPr/>
            <p:nvPr/>
          </p:nvSpPr>
          <p:spPr>
            <a:xfrm>
              <a:off x="4433875" y="2616050"/>
              <a:ext cx="1964925" cy="798425"/>
            </a:xfrm>
            <a:custGeom>
              <a:rect b="b" l="l" r="r" t="t"/>
              <a:pathLst>
                <a:path extrusionOk="0" h="31937" w="78597">
                  <a:moveTo>
                    <a:pt x="1" y="1"/>
                  </a:moveTo>
                  <a:lnTo>
                    <a:pt x="1" y="31936"/>
                  </a:lnTo>
                  <a:lnTo>
                    <a:pt x="78596" y="31936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4431000" y="2613200"/>
              <a:ext cx="1970650" cy="804150"/>
            </a:xfrm>
            <a:custGeom>
              <a:rect b="b" l="l" r="r" t="t"/>
              <a:pathLst>
                <a:path extrusionOk="0" h="32166" w="78826">
                  <a:moveTo>
                    <a:pt x="1" y="0"/>
                  </a:moveTo>
                  <a:lnTo>
                    <a:pt x="1" y="115"/>
                  </a:lnTo>
                  <a:lnTo>
                    <a:pt x="1" y="32050"/>
                  </a:lnTo>
                  <a:lnTo>
                    <a:pt x="1" y="32165"/>
                  </a:lnTo>
                  <a:lnTo>
                    <a:pt x="116" y="32165"/>
                  </a:lnTo>
                  <a:lnTo>
                    <a:pt x="56567" y="32050"/>
                  </a:lnTo>
                  <a:lnTo>
                    <a:pt x="72859" y="32012"/>
                  </a:lnTo>
                  <a:lnTo>
                    <a:pt x="56528" y="31974"/>
                  </a:lnTo>
                  <a:lnTo>
                    <a:pt x="269" y="31936"/>
                  </a:lnTo>
                  <a:lnTo>
                    <a:pt x="269" y="31936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78673" y="191"/>
                  </a:lnTo>
                  <a:lnTo>
                    <a:pt x="78673" y="191"/>
                  </a:lnTo>
                  <a:cubicBezTo>
                    <a:pt x="78711" y="10023"/>
                    <a:pt x="78711" y="17952"/>
                    <a:pt x="78711" y="23445"/>
                  </a:cubicBezTo>
                  <a:lnTo>
                    <a:pt x="78711" y="29832"/>
                  </a:lnTo>
                  <a:lnTo>
                    <a:pt x="78711" y="31477"/>
                  </a:lnTo>
                  <a:lnTo>
                    <a:pt x="78711" y="32050"/>
                  </a:lnTo>
                  <a:cubicBezTo>
                    <a:pt x="78711" y="32050"/>
                    <a:pt x="78788" y="31897"/>
                    <a:pt x="78788" y="31515"/>
                  </a:cubicBezTo>
                  <a:lnTo>
                    <a:pt x="78788" y="29870"/>
                  </a:lnTo>
                  <a:lnTo>
                    <a:pt x="78788" y="23521"/>
                  </a:lnTo>
                  <a:cubicBezTo>
                    <a:pt x="78788" y="17976"/>
                    <a:pt x="78826" y="10021"/>
                    <a:pt x="78826" y="115"/>
                  </a:cubicBezTo>
                  <a:lnTo>
                    <a:pt x="78826" y="38"/>
                  </a:lnTo>
                  <a:lnTo>
                    <a:pt x="78711" y="3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4435800" y="2721225"/>
              <a:ext cx="1962025" cy="5775"/>
            </a:xfrm>
            <a:custGeom>
              <a:rect b="b" l="l" r="r" t="t"/>
              <a:pathLst>
                <a:path extrusionOk="0" h="231" w="78481">
                  <a:moveTo>
                    <a:pt x="39240" y="1"/>
                  </a:moveTo>
                  <a:cubicBezTo>
                    <a:pt x="17555" y="1"/>
                    <a:pt x="0" y="39"/>
                    <a:pt x="0" y="116"/>
                  </a:cubicBezTo>
                  <a:cubicBezTo>
                    <a:pt x="0" y="154"/>
                    <a:pt x="17555" y="230"/>
                    <a:pt x="39240" y="230"/>
                  </a:cubicBezTo>
                  <a:cubicBezTo>
                    <a:pt x="60926" y="230"/>
                    <a:pt x="78481" y="192"/>
                    <a:pt x="78481" y="116"/>
                  </a:cubicBezTo>
                  <a:cubicBezTo>
                    <a:pt x="78481" y="39"/>
                    <a:pt x="60926" y="1"/>
                    <a:pt x="39240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4600250" y="2853175"/>
              <a:ext cx="475225" cy="475250"/>
            </a:xfrm>
            <a:custGeom>
              <a:rect b="b" l="l" r="r" t="t"/>
              <a:pathLst>
                <a:path extrusionOk="0" h="19010" w="19009">
                  <a:moveTo>
                    <a:pt x="0" y="1"/>
                  </a:moveTo>
                  <a:lnTo>
                    <a:pt x="0" y="19009"/>
                  </a:lnTo>
                  <a:lnTo>
                    <a:pt x="19009" y="19009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172025" y="2977475"/>
              <a:ext cx="1091000" cy="5775"/>
            </a:xfrm>
            <a:custGeom>
              <a:rect b="b" l="l" r="r" t="t"/>
              <a:pathLst>
                <a:path extrusionOk="0" h="231" w="43640">
                  <a:moveTo>
                    <a:pt x="21801" y="1"/>
                  </a:moveTo>
                  <a:cubicBezTo>
                    <a:pt x="9753" y="1"/>
                    <a:pt x="0" y="39"/>
                    <a:pt x="0" y="116"/>
                  </a:cubicBezTo>
                  <a:cubicBezTo>
                    <a:pt x="0" y="192"/>
                    <a:pt x="9753" y="230"/>
                    <a:pt x="21801" y="230"/>
                  </a:cubicBezTo>
                  <a:cubicBezTo>
                    <a:pt x="33886" y="230"/>
                    <a:pt x="43639" y="192"/>
                    <a:pt x="43639" y="116"/>
                  </a:cubicBezTo>
                  <a:cubicBezTo>
                    <a:pt x="43639" y="39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172025" y="3074050"/>
              <a:ext cx="1091000" cy="6725"/>
            </a:xfrm>
            <a:custGeom>
              <a:rect b="b" l="l" r="r" t="t"/>
              <a:pathLst>
                <a:path extrusionOk="0" h="269" w="43640">
                  <a:moveTo>
                    <a:pt x="21801" y="1"/>
                  </a:moveTo>
                  <a:cubicBezTo>
                    <a:pt x="9753" y="1"/>
                    <a:pt x="0" y="77"/>
                    <a:pt x="0" y="115"/>
                  </a:cubicBezTo>
                  <a:cubicBezTo>
                    <a:pt x="0" y="192"/>
                    <a:pt x="9753" y="268"/>
                    <a:pt x="21801" y="268"/>
                  </a:cubicBezTo>
                  <a:cubicBezTo>
                    <a:pt x="33886" y="268"/>
                    <a:pt x="43639" y="192"/>
                    <a:pt x="43639" y="115"/>
                  </a:cubicBezTo>
                  <a:cubicBezTo>
                    <a:pt x="43639" y="77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172025" y="3171575"/>
              <a:ext cx="702800" cy="4825"/>
            </a:xfrm>
            <a:custGeom>
              <a:rect b="b" l="l" r="r" t="t"/>
              <a:pathLst>
                <a:path extrusionOk="0" h="193" w="28112">
                  <a:moveTo>
                    <a:pt x="14037" y="1"/>
                  </a:moveTo>
                  <a:lnTo>
                    <a:pt x="4093" y="39"/>
                  </a:lnTo>
                  <a:lnTo>
                    <a:pt x="1110" y="77"/>
                  </a:lnTo>
                  <a:lnTo>
                    <a:pt x="0" y="77"/>
                  </a:lnTo>
                  <a:cubicBezTo>
                    <a:pt x="77" y="116"/>
                    <a:pt x="192" y="116"/>
                    <a:pt x="268" y="116"/>
                  </a:cubicBezTo>
                  <a:lnTo>
                    <a:pt x="1110" y="116"/>
                  </a:lnTo>
                  <a:lnTo>
                    <a:pt x="4093" y="154"/>
                  </a:lnTo>
                  <a:lnTo>
                    <a:pt x="14037" y="192"/>
                  </a:lnTo>
                  <a:lnTo>
                    <a:pt x="23981" y="154"/>
                  </a:lnTo>
                  <a:lnTo>
                    <a:pt x="27002" y="116"/>
                  </a:lnTo>
                  <a:lnTo>
                    <a:pt x="27805" y="116"/>
                  </a:lnTo>
                  <a:cubicBezTo>
                    <a:pt x="27920" y="116"/>
                    <a:pt x="27997" y="116"/>
                    <a:pt x="28111" y="77"/>
                  </a:cubicBezTo>
                  <a:lnTo>
                    <a:pt x="27002" y="77"/>
                  </a:lnTo>
                  <a:lnTo>
                    <a:pt x="23981" y="39"/>
                  </a:lnTo>
                  <a:lnTo>
                    <a:pt x="14037" y="1"/>
                  </a:ln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-275236" y="3881925"/>
            <a:ext cx="1527000" cy="886375"/>
            <a:chOff x="1515700" y="3606625"/>
            <a:chExt cx="1527000" cy="886375"/>
          </a:xfrm>
        </p:grpSpPr>
        <p:sp>
          <p:nvSpPr>
            <p:cNvPr id="263" name="Google Shape;263;p22"/>
            <p:cNvSpPr/>
            <p:nvPr/>
          </p:nvSpPr>
          <p:spPr>
            <a:xfrm>
              <a:off x="1515700" y="3606625"/>
              <a:ext cx="1527000" cy="886375"/>
            </a:xfrm>
            <a:custGeom>
              <a:rect b="b" l="l" r="r" t="t"/>
              <a:pathLst>
                <a:path extrusionOk="0" h="35455" w="61080">
                  <a:moveTo>
                    <a:pt x="1" y="1"/>
                  </a:moveTo>
                  <a:lnTo>
                    <a:pt x="1" y="116"/>
                  </a:lnTo>
                  <a:lnTo>
                    <a:pt x="1" y="35340"/>
                  </a:lnTo>
                  <a:lnTo>
                    <a:pt x="1" y="35455"/>
                  </a:lnTo>
                  <a:lnTo>
                    <a:pt x="115" y="35455"/>
                  </a:lnTo>
                  <a:lnTo>
                    <a:pt x="44022" y="35340"/>
                  </a:lnTo>
                  <a:lnTo>
                    <a:pt x="56528" y="35302"/>
                  </a:lnTo>
                  <a:lnTo>
                    <a:pt x="43945" y="35264"/>
                  </a:lnTo>
                  <a:lnTo>
                    <a:pt x="307" y="35225"/>
                  </a:lnTo>
                  <a:lnTo>
                    <a:pt x="307" y="35225"/>
                  </a:lnTo>
                  <a:lnTo>
                    <a:pt x="307" y="268"/>
                  </a:lnTo>
                  <a:lnTo>
                    <a:pt x="307" y="268"/>
                  </a:lnTo>
                  <a:lnTo>
                    <a:pt x="60927" y="230"/>
                  </a:lnTo>
                  <a:lnTo>
                    <a:pt x="60927" y="230"/>
                  </a:lnTo>
                  <a:cubicBezTo>
                    <a:pt x="60965" y="11001"/>
                    <a:pt x="61003" y="19719"/>
                    <a:pt x="61003" y="25817"/>
                  </a:cubicBezTo>
                  <a:lnTo>
                    <a:pt x="61003" y="32854"/>
                  </a:lnTo>
                  <a:lnTo>
                    <a:pt x="61003" y="32892"/>
                  </a:lnTo>
                  <a:cubicBezTo>
                    <a:pt x="61041" y="31286"/>
                    <a:pt x="61041" y="28915"/>
                    <a:pt x="61041" y="25855"/>
                  </a:cubicBezTo>
                  <a:cubicBezTo>
                    <a:pt x="61041" y="19774"/>
                    <a:pt x="61080" y="10939"/>
                    <a:pt x="61080" y="116"/>
                  </a:cubicBezTo>
                  <a:lnTo>
                    <a:pt x="61080" y="39"/>
                  </a:lnTo>
                  <a:lnTo>
                    <a:pt x="61003" y="3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520475" y="3712775"/>
              <a:ext cx="1520325" cy="6700"/>
            </a:xfrm>
            <a:custGeom>
              <a:rect b="b" l="l" r="r" t="t"/>
              <a:pathLst>
                <a:path extrusionOk="0" h="268" w="60813">
                  <a:moveTo>
                    <a:pt x="30406" y="0"/>
                  </a:moveTo>
                  <a:cubicBezTo>
                    <a:pt x="13616" y="0"/>
                    <a:pt x="1" y="77"/>
                    <a:pt x="1" y="153"/>
                  </a:cubicBezTo>
                  <a:cubicBezTo>
                    <a:pt x="1" y="191"/>
                    <a:pt x="13616" y="268"/>
                    <a:pt x="30406" y="268"/>
                  </a:cubicBezTo>
                  <a:cubicBezTo>
                    <a:pt x="47196" y="268"/>
                    <a:pt x="60812" y="191"/>
                    <a:pt x="60812" y="153"/>
                  </a:cubicBezTo>
                  <a:cubicBezTo>
                    <a:pt x="60812" y="77"/>
                    <a:pt x="47196" y="0"/>
                    <a:pt x="3040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650525" y="3861925"/>
              <a:ext cx="470450" cy="469500"/>
            </a:xfrm>
            <a:custGeom>
              <a:rect b="b" l="l" r="r" t="t"/>
              <a:pathLst>
                <a:path extrusionOk="0" h="18780" w="18818">
                  <a:moveTo>
                    <a:pt x="0" y="0"/>
                  </a:moveTo>
                  <a:lnTo>
                    <a:pt x="0" y="18779"/>
                  </a:lnTo>
                  <a:lnTo>
                    <a:pt x="18817" y="18779"/>
                  </a:lnTo>
                  <a:lnTo>
                    <a:pt x="18817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250025" y="3936500"/>
              <a:ext cx="679850" cy="5775"/>
            </a:xfrm>
            <a:custGeom>
              <a:rect b="b" l="l" r="r" t="t"/>
              <a:pathLst>
                <a:path extrusionOk="0" h="231" w="27194">
                  <a:moveTo>
                    <a:pt x="154" y="87"/>
                  </a:moveTo>
                  <a:cubicBezTo>
                    <a:pt x="106" y="87"/>
                    <a:pt x="58" y="96"/>
                    <a:pt x="1" y="115"/>
                  </a:cubicBezTo>
                  <a:lnTo>
                    <a:pt x="307" y="115"/>
                  </a:lnTo>
                  <a:cubicBezTo>
                    <a:pt x="249" y="96"/>
                    <a:pt x="201" y="87"/>
                    <a:pt x="154" y="87"/>
                  </a:cubicBezTo>
                  <a:close/>
                  <a:moveTo>
                    <a:pt x="27079" y="87"/>
                  </a:moveTo>
                  <a:cubicBezTo>
                    <a:pt x="27041" y="87"/>
                    <a:pt x="27002" y="96"/>
                    <a:pt x="26964" y="115"/>
                  </a:cubicBezTo>
                  <a:lnTo>
                    <a:pt x="27194" y="115"/>
                  </a:lnTo>
                  <a:cubicBezTo>
                    <a:pt x="27155" y="96"/>
                    <a:pt x="27117" y="87"/>
                    <a:pt x="27079" y="87"/>
                  </a:cubicBezTo>
                  <a:close/>
                  <a:moveTo>
                    <a:pt x="13616" y="1"/>
                  </a:moveTo>
                  <a:lnTo>
                    <a:pt x="4016" y="39"/>
                  </a:lnTo>
                  <a:lnTo>
                    <a:pt x="1071" y="77"/>
                  </a:lnTo>
                  <a:lnTo>
                    <a:pt x="307" y="115"/>
                  </a:lnTo>
                  <a:lnTo>
                    <a:pt x="1071" y="154"/>
                  </a:lnTo>
                  <a:lnTo>
                    <a:pt x="4016" y="192"/>
                  </a:lnTo>
                  <a:lnTo>
                    <a:pt x="13578" y="230"/>
                  </a:lnTo>
                  <a:lnTo>
                    <a:pt x="23216" y="192"/>
                  </a:lnTo>
                  <a:lnTo>
                    <a:pt x="26123" y="154"/>
                  </a:lnTo>
                  <a:lnTo>
                    <a:pt x="26926" y="115"/>
                  </a:lnTo>
                  <a:lnTo>
                    <a:pt x="26964" y="115"/>
                  </a:lnTo>
                  <a:lnTo>
                    <a:pt x="26161" y="77"/>
                  </a:lnTo>
                  <a:lnTo>
                    <a:pt x="23254" y="39"/>
                  </a:lnTo>
                  <a:lnTo>
                    <a:pt x="1361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250025" y="4040725"/>
              <a:ext cx="695150" cy="6725"/>
            </a:xfrm>
            <a:custGeom>
              <a:rect b="b" l="l" r="r" t="t"/>
              <a:pathLst>
                <a:path extrusionOk="0" h="269" w="27806">
                  <a:moveTo>
                    <a:pt x="13884" y="0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cubicBezTo>
                    <a:pt x="192" y="115"/>
                    <a:pt x="77" y="115"/>
                    <a:pt x="1" y="153"/>
                  </a:cubicBezTo>
                  <a:lnTo>
                    <a:pt x="268" y="153"/>
                  </a:lnTo>
                  <a:lnTo>
                    <a:pt x="1071" y="192"/>
                  </a:lnTo>
                  <a:lnTo>
                    <a:pt x="4055" y="230"/>
                  </a:lnTo>
                  <a:lnTo>
                    <a:pt x="13884" y="268"/>
                  </a:lnTo>
                  <a:lnTo>
                    <a:pt x="23751" y="230"/>
                  </a:lnTo>
                  <a:lnTo>
                    <a:pt x="26735" y="192"/>
                  </a:lnTo>
                  <a:lnTo>
                    <a:pt x="27538" y="153"/>
                  </a:lnTo>
                  <a:lnTo>
                    <a:pt x="27805" y="153"/>
                  </a:lnTo>
                  <a:cubicBezTo>
                    <a:pt x="27729" y="115"/>
                    <a:pt x="27614" y="115"/>
                    <a:pt x="27538" y="115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250025" y="4145900"/>
              <a:ext cx="695150" cy="5750"/>
            </a:xfrm>
            <a:custGeom>
              <a:rect b="b" l="l" r="r" t="t"/>
              <a:pathLst>
                <a:path extrusionOk="0" h="230" w="27806">
                  <a:moveTo>
                    <a:pt x="182" y="98"/>
                  </a:moveTo>
                  <a:cubicBezTo>
                    <a:pt x="120" y="98"/>
                    <a:pt x="52" y="115"/>
                    <a:pt x="1" y="115"/>
                  </a:cubicBezTo>
                  <a:cubicBezTo>
                    <a:pt x="39" y="134"/>
                    <a:pt x="87" y="144"/>
                    <a:pt x="134" y="144"/>
                  </a:cubicBezTo>
                  <a:cubicBezTo>
                    <a:pt x="182" y="144"/>
                    <a:pt x="230" y="134"/>
                    <a:pt x="268" y="115"/>
                  </a:cubicBezTo>
                  <a:cubicBezTo>
                    <a:pt x="243" y="103"/>
                    <a:pt x="213" y="98"/>
                    <a:pt x="182" y="98"/>
                  </a:cubicBezTo>
                  <a:close/>
                  <a:moveTo>
                    <a:pt x="27624" y="98"/>
                  </a:moveTo>
                  <a:cubicBezTo>
                    <a:pt x="27593" y="98"/>
                    <a:pt x="27563" y="103"/>
                    <a:pt x="27538" y="115"/>
                  </a:cubicBezTo>
                  <a:cubicBezTo>
                    <a:pt x="27576" y="134"/>
                    <a:pt x="27624" y="144"/>
                    <a:pt x="27672" y="144"/>
                  </a:cubicBezTo>
                  <a:cubicBezTo>
                    <a:pt x="27719" y="144"/>
                    <a:pt x="27767" y="134"/>
                    <a:pt x="27805" y="115"/>
                  </a:cubicBezTo>
                  <a:cubicBezTo>
                    <a:pt x="27754" y="115"/>
                    <a:pt x="27686" y="98"/>
                    <a:pt x="27624" y="98"/>
                  </a:cubicBezTo>
                  <a:close/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15"/>
                  </a:ln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2250025" y="4251075"/>
              <a:ext cx="695150" cy="5775"/>
            </a:xfrm>
            <a:custGeom>
              <a:rect b="b" l="l" r="r" t="t"/>
              <a:pathLst>
                <a:path extrusionOk="0" h="231" w="27806"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77"/>
                  </a:lnTo>
                  <a:cubicBezTo>
                    <a:pt x="192" y="77"/>
                    <a:pt x="77" y="115"/>
                    <a:pt x="1" y="115"/>
                  </a:cubicBezTo>
                  <a:cubicBezTo>
                    <a:pt x="77" y="154"/>
                    <a:pt x="192" y="154"/>
                    <a:pt x="268" y="154"/>
                  </a:cubicBez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54"/>
                  </a:lnTo>
                  <a:cubicBezTo>
                    <a:pt x="27614" y="154"/>
                    <a:pt x="27729" y="154"/>
                    <a:pt x="27805" y="115"/>
                  </a:cubicBezTo>
                  <a:cubicBezTo>
                    <a:pt x="27729" y="115"/>
                    <a:pt x="27614" y="77"/>
                    <a:pt x="27538" y="77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2"/>
          <p:cNvSpPr/>
          <p:nvPr/>
        </p:nvSpPr>
        <p:spPr>
          <a:xfrm>
            <a:off x="8565963" y="2130400"/>
            <a:ext cx="149200" cy="140125"/>
          </a:xfrm>
          <a:custGeom>
            <a:rect b="b" l="l" r="r" t="t"/>
            <a:pathLst>
              <a:path extrusionOk="0" h="5605" w="5968">
                <a:moveTo>
                  <a:pt x="2891" y="1"/>
                </a:moveTo>
                <a:cubicBezTo>
                  <a:pt x="2016" y="1"/>
                  <a:pt x="1196" y="440"/>
                  <a:pt x="689" y="1168"/>
                </a:cubicBezTo>
                <a:cubicBezTo>
                  <a:pt x="536" y="1360"/>
                  <a:pt x="422" y="1551"/>
                  <a:pt x="383" y="1780"/>
                </a:cubicBezTo>
                <a:cubicBezTo>
                  <a:pt x="460" y="1589"/>
                  <a:pt x="574" y="1398"/>
                  <a:pt x="727" y="1207"/>
                </a:cubicBezTo>
                <a:cubicBezTo>
                  <a:pt x="1072" y="709"/>
                  <a:pt x="1607" y="365"/>
                  <a:pt x="2181" y="212"/>
                </a:cubicBezTo>
                <a:cubicBezTo>
                  <a:pt x="2406" y="154"/>
                  <a:pt x="2635" y="125"/>
                  <a:pt x="2864" y="125"/>
                </a:cubicBezTo>
                <a:cubicBezTo>
                  <a:pt x="3529" y="125"/>
                  <a:pt x="4183" y="369"/>
                  <a:pt x="4667" y="824"/>
                </a:cubicBezTo>
                <a:cubicBezTo>
                  <a:pt x="4858" y="977"/>
                  <a:pt x="5011" y="1168"/>
                  <a:pt x="5164" y="1398"/>
                </a:cubicBezTo>
                <a:cubicBezTo>
                  <a:pt x="5279" y="1627"/>
                  <a:pt x="5393" y="1857"/>
                  <a:pt x="5470" y="2125"/>
                </a:cubicBezTo>
                <a:cubicBezTo>
                  <a:pt x="5776" y="3234"/>
                  <a:pt x="5279" y="4419"/>
                  <a:pt x="4284" y="5031"/>
                </a:cubicBezTo>
                <a:cubicBezTo>
                  <a:pt x="3864" y="5337"/>
                  <a:pt x="3328" y="5452"/>
                  <a:pt x="2831" y="5452"/>
                </a:cubicBezTo>
                <a:cubicBezTo>
                  <a:pt x="2334" y="5452"/>
                  <a:pt x="1875" y="5299"/>
                  <a:pt x="1454" y="5070"/>
                </a:cubicBezTo>
                <a:cubicBezTo>
                  <a:pt x="1110" y="4840"/>
                  <a:pt x="804" y="4534"/>
                  <a:pt x="613" y="4190"/>
                </a:cubicBezTo>
                <a:cubicBezTo>
                  <a:pt x="269" y="3654"/>
                  <a:pt x="154" y="3042"/>
                  <a:pt x="230" y="2431"/>
                </a:cubicBezTo>
                <a:cubicBezTo>
                  <a:pt x="268" y="2010"/>
                  <a:pt x="345" y="1781"/>
                  <a:pt x="345" y="1780"/>
                </a:cubicBezTo>
                <a:lnTo>
                  <a:pt x="345" y="1780"/>
                </a:lnTo>
                <a:cubicBezTo>
                  <a:pt x="269" y="1972"/>
                  <a:pt x="192" y="2201"/>
                  <a:pt x="154" y="2431"/>
                </a:cubicBezTo>
                <a:cubicBezTo>
                  <a:pt x="1" y="3501"/>
                  <a:pt x="498" y="4572"/>
                  <a:pt x="1416" y="5146"/>
                </a:cubicBezTo>
                <a:cubicBezTo>
                  <a:pt x="1837" y="5414"/>
                  <a:pt x="2334" y="5567"/>
                  <a:pt x="2831" y="5605"/>
                </a:cubicBezTo>
                <a:cubicBezTo>
                  <a:pt x="3099" y="5605"/>
                  <a:pt x="3366" y="5567"/>
                  <a:pt x="3634" y="5528"/>
                </a:cubicBezTo>
                <a:cubicBezTo>
                  <a:pt x="3902" y="5452"/>
                  <a:pt x="4170" y="5337"/>
                  <a:pt x="4399" y="5184"/>
                </a:cubicBezTo>
                <a:cubicBezTo>
                  <a:pt x="5432" y="4534"/>
                  <a:pt x="5967" y="3272"/>
                  <a:pt x="5623" y="2086"/>
                </a:cubicBezTo>
                <a:cubicBezTo>
                  <a:pt x="5585" y="1819"/>
                  <a:pt x="5470" y="1551"/>
                  <a:pt x="5317" y="1321"/>
                </a:cubicBezTo>
                <a:cubicBezTo>
                  <a:pt x="4896" y="633"/>
                  <a:pt x="4208" y="174"/>
                  <a:pt x="3443" y="59"/>
                </a:cubicBezTo>
                <a:cubicBezTo>
                  <a:pt x="3258" y="20"/>
                  <a:pt x="3074" y="1"/>
                  <a:pt x="2891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2"/>
          <p:cNvGrpSpPr/>
          <p:nvPr/>
        </p:nvGrpSpPr>
        <p:grpSpPr>
          <a:xfrm>
            <a:off x="5621933" y="3271125"/>
            <a:ext cx="1159989" cy="978975"/>
            <a:chOff x="5495733" y="3271125"/>
            <a:chExt cx="1159989" cy="978975"/>
          </a:xfrm>
        </p:grpSpPr>
        <p:sp>
          <p:nvSpPr>
            <p:cNvPr id="272" name="Google Shape;272;p22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2"/>
          <p:cNvGrpSpPr/>
          <p:nvPr/>
        </p:nvGrpSpPr>
        <p:grpSpPr>
          <a:xfrm>
            <a:off x="6128166" y="1077272"/>
            <a:ext cx="2652258" cy="3691033"/>
            <a:chOff x="5165975" y="1320625"/>
            <a:chExt cx="2208375" cy="3073300"/>
          </a:xfrm>
        </p:grpSpPr>
        <p:sp>
          <p:nvSpPr>
            <p:cNvPr id="277" name="Google Shape;277;p22"/>
            <p:cNvSpPr/>
            <p:nvPr/>
          </p:nvSpPr>
          <p:spPr>
            <a:xfrm>
              <a:off x="6422150" y="4107100"/>
              <a:ext cx="10375" cy="7275"/>
            </a:xfrm>
            <a:custGeom>
              <a:rect b="b" l="l" r="r" t="t"/>
              <a:pathLst>
                <a:path extrusionOk="0" h="291" w="415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8"/>
                  </a:lnTo>
                  <a:cubicBezTo>
                    <a:pt x="0" y="131"/>
                    <a:pt x="96" y="291"/>
                    <a:pt x="217" y="291"/>
                  </a:cubicBezTo>
                  <a:cubicBezTo>
                    <a:pt x="244" y="291"/>
                    <a:pt x="272" y="283"/>
                    <a:pt x="300" y="265"/>
                  </a:cubicBezTo>
                  <a:cubicBezTo>
                    <a:pt x="414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583675" y="1603150"/>
              <a:ext cx="717100" cy="499550"/>
            </a:xfrm>
            <a:custGeom>
              <a:rect b="b" l="l" r="r" t="t"/>
              <a:pathLst>
                <a:path extrusionOk="0" h="19982" w="28684">
                  <a:moveTo>
                    <a:pt x="23478" y="1"/>
                  </a:moveTo>
                  <a:lnTo>
                    <a:pt x="13984" y="10727"/>
                  </a:lnTo>
                  <a:lnTo>
                    <a:pt x="1" y="13116"/>
                  </a:lnTo>
                  <a:lnTo>
                    <a:pt x="780" y="19982"/>
                  </a:lnTo>
                  <a:cubicBezTo>
                    <a:pt x="780" y="19982"/>
                    <a:pt x="17190" y="17656"/>
                    <a:pt x="18875" y="15795"/>
                  </a:cubicBezTo>
                  <a:cubicBezTo>
                    <a:pt x="20548" y="13921"/>
                    <a:pt x="28684" y="2340"/>
                    <a:pt x="28684" y="2340"/>
                  </a:cubicBezTo>
                  <a:lnTo>
                    <a:pt x="234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932625" y="1869425"/>
              <a:ext cx="104700" cy="142125"/>
            </a:xfrm>
            <a:custGeom>
              <a:rect b="b" l="l" r="r" t="t"/>
              <a:pathLst>
                <a:path extrusionOk="0" h="5685" w="4188">
                  <a:moveTo>
                    <a:pt x="26" y="1"/>
                  </a:moveTo>
                  <a:cubicBezTo>
                    <a:pt x="1" y="26"/>
                    <a:pt x="390" y="189"/>
                    <a:pt x="944" y="554"/>
                  </a:cubicBezTo>
                  <a:cubicBezTo>
                    <a:pt x="1271" y="768"/>
                    <a:pt x="1572" y="1007"/>
                    <a:pt x="1862" y="1271"/>
                  </a:cubicBezTo>
                  <a:cubicBezTo>
                    <a:pt x="2553" y="1912"/>
                    <a:pt x="3119" y="2692"/>
                    <a:pt x="3522" y="3547"/>
                  </a:cubicBezTo>
                  <a:cubicBezTo>
                    <a:pt x="3685" y="3899"/>
                    <a:pt x="3823" y="4263"/>
                    <a:pt x="3924" y="4641"/>
                  </a:cubicBezTo>
                  <a:cubicBezTo>
                    <a:pt x="4100" y="5269"/>
                    <a:pt x="4138" y="5684"/>
                    <a:pt x="4163" y="5684"/>
                  </a:cubicBezTo>
                  <a:cubicBezTo>
                    <a:pt x="4188" y="5584"/>
                    <a:pt x="4188" y="5483"/>
                    <a:pt x="4163" y="5395"/>
                  </a:cubicBezTo>
                  <a:cubicBezTo>
                    <a:pt x="4150" y="5131"/>
                    <a:pt x="4113" y="4867"/>
                    <a:pt x="4050" y="4603"/>
                  </a:cubicBezTo>
                  <a:cubicBezTo>
                    <a:pt x="3949" y="4213"/>
                    <a:pt x="3823" y="3848"/>
                    <a:pt x="3672" y="3484"/>
                  </a:cubicBezTo>
                  <a:cubicBezTo>
                    <a:pt x="3283" y="2591"/>
                    <a:pt x="2692" y="1799"/>
                    <a:pt x="1962" y="1145"/>
                  </a:cubicBezTo>
                  <a:cubicBezTo>
                    <a:pt x="1673" y="881"/>
                    <a:pt x="1346" y="654"/>
                    <a:pt x="1007" y="441"/>
                  </a:cubicBezTo>
                  <a:cubicBezTo>
                    <a:pt x="780" y="302"/>
                    <a:pt x="541" y="189"/>
                    <a:pt x="302" y="89"/>
                  </a:cubicBezTo>
                  <a:cubicBezTo>
                    <a:pt x="214" y="38"/>
                    <a:pt x="114" y="1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667625" y="1946125"/>
              <a:ext cx="342350" cy="72025"/>
            </a:xfrm>
            <a:custGeom>
              <a:rect b="b" l="l" r="r" t="t"/>
              <a:pathLst>
                <a:path extrusionOk="0" h="2881" w="13694">
                  <a:moveTo>
                    <a:pt x="13694" y="1"/>
                  </a:moveTo>
                  <a:cubicBezTo>
                    <a:pt x="13518" y="26"/>
                    <a:pt x="13329" y="64"/>
                    <a:pt x="13166" y="114"/>
                  </a:cubicBezTo>
                  <a:lnTo>
                    <a:pt x="11707" y="466"/>
                  </a:lnTo>
                  <a:cubicBezTo>
                    <a:pt x="10475" y="768"/>
                    <a:pt x="8765" y="1170"/>
                    <a:pt x="6878" y="1573"/>
                  </a:cubicBezTo>
                  <a:cubicBezTo>
                    <a:pt x="4980" y="1962"/>
                    <a:pt x="3269" y="2289"/>
                    <a:pt x="2012" y="2503"/>
                  </a:cubicBezTo>
                  <a:lnTo>
                    <a:pt x="541" y="2767"/>
                  </a:lnTo>
                  <a:cubicBezTo>
                    <a:pt x="352" y="2792"/>
                    <a:pt x="176" y="2830"/>
                    <a:pt x="0" y="2880"/>
                  </a:cubicBezTo>
                  <a:cubicBezTo>
                    <a:pt x="189" y="2880"/>
                    <a:pt x="365" y="2868"/>
                    <a:pt x="553" y="2830"/>
                  </a:cubicBezTo>
                  <a:cubicBezTo>
                    <a:pt x="905" y="2792"/>
                    <a:pt x="1408" y="2729"/>
                    <a:pt x="2037" y="2629"/>
                  </a:cubicBezTo>
                  <a:cubicBezTo>
                    <a:pt x="3295" y="2440"/>
                    <a:pt x="5017" y="2138"/>
                    <a:pt x="6904" y="1749"/>
                  </a:cubicBezTo>
                  <a:cubicBezTo>
                    <a:pt x="8802" y="1346"/>
                    <a:pt x="10500" y="919"/>
                    <a:pt x="11732" y="592"/>
                  </a:cubicBezTo>
                  <a:cubicBezTo>
                    <a:pt x="12336" y="428"/>
                    <a:pt x="12839" y="277"/>
                    <a:pt x="13178" y="177"/>
                  </a:cubicBezTo>
                  <a:cubicBezTo>
                    <a:pt x="13354" y="139"/>
                    <a:pt x="13531" y="76"/>
                    <a:pt x="1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964375" y="1622000"/>
              <a:ext cx="240200" cy="269775"/>
            </a:xfrm>
            <a:custGeom>
              <a:rect b="b" l="l" r="r" t="t"/>
              <a:pathLst>
                <a:path extrusionOk="0" h="10791" w="9608">
                  <a:moveTo>
                    <a:pt x="9569" y="1"/>
                  </a:moveTo>
                  <a:cubicBezTo>
                    <a:pt x="9499" y="1"/>
                    <a:pt x="7349" y="2376"/>
                    <a:pt x="4741" y="5333"/>
                  </a:cubicBezTo>
                  <a:cubicBezTo>
                    <a:pt x="2101" y="8313"/>
                    <a:pt x="1" y="10753"/>
                    <a:pt x="38" y="10790"/>
                  </a:cubicBezTo>
                  <a:cubicBezTo>
                    <a:pt x="39" y="10791"/>
                    <a:pt x="39" y="10791"/>
                    <a:pt x="40" y="10791"/>
                  </a:cubicBezTo>
                  <a:cubicBezTo>
                    <a:pt x="110" y="10791"/>
                    <a:pt x="2259" y="8403"/>
                    <a:pt x="4867" y="5459"/>
                  </a:cubicBezTo>
                  <a:cubicBezTo>
                    <a:pt x="7508" y="2478"/>
                    <a:pt x="9608" y="26"/>
                    <a:pt x="9570" y="1"/>
                  </a:cubicBezTo>
                  <a:cubicBezTo>
                    <a:pt x="9570" y="1"/>
                    <a:pt x="9569" y="1"/>
                    <a:pt x="9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7033550" y="1827925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76" y="1"/>
                  </a:moveTo>
                  <a:cubicBezTo>
                    <a:pt x="0" y="13"/>
                    <a:pt x="13" y="277"/>
                    <a:pt x="189" y="277"/>
                  </a:cubicBezTo>
                  <a:cubicBezTo>
                    <a:pt x="365" y="277"/>
                    <a:pt x="377" y="13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822025" y="1965500"/>
              <a:ext cx="10275" cy="7100"/>
            </a:xfrm>
            <a:custGeom>
              <a:rect b="b" l="l" r="r" t="t"/>
              <a:pathLst>
                <a:path extrusionOk="0" h="284" w="411">
                  <a:moveTo>
                    <a:pt x="218" y="1"/>
                  </a:moveTo>
                  <a:cubicBezTo>
                    <a:pt x="192" y="1"/>
                    <a:pt x="164" y="10"/>
                    <a:pt x="137" y="31"/>
                  </a:cubicBezTo>
                  <a:lnTo>
                    <a:pt x="124" y="31"/>
                  </a:lnTo>
                  <a:cubicBezTo>
                    <a:pt x="1" y="123"/>
                    <a:pt x="88" y="283"/>
                    <a:pt x="206" y="283"/>
                  </a:cubicBezTo>
                  <a:cubicBezTo>
                    <a:pt x="232" y="283"/>
                    <a:pt x="260" y="275"/>
                    <a:pt x="287" y="257"/>
                  </a:cubicBezTo>
                  <a:cubicBezTo>
                    <a:pt x="411" y="175"/>
                    <a:pt x="333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924450" y="1942700"/>
              <a:ext cx="10400" cy="7250"/>
            </a:xfrm>
            <a:custGeom>
              <a:rect b="b" l="l" r="r" t="t"/>
              <a:pathLst>
                <a:path extrusionOk="0" h="290" w="416">
                  <a:moveTo>
                    <a:pt x="206" y="0"/>
                  </a:moveTo>
                  <a:cubicBezTo>
                    <a:pt x="181" y="0"/>
                    <a:pt x="154" y="8"/>
                    <a:pt x="126" y="25"/>
                  </a:cubicBezTo>
                  <a:lnTo>
                    <a:pt x="114" y="37"/>
                  </a:lnTo>
                  <a:cubicBezTo>
                    <a:pt x="1" y="130"/>
                    <a:pt x="90" y="290"/>
                    <a:pt x="208" y="290"/>
                  </a:cubicBezTo>
                  <a:cubicBezTo>
                    <a:pt x="235" y="290"/>
                    <a:pt x="262" y="282"/>
                    <a:pt x="290" y="264"/>
                  </a:cubicBezTo>
                  <a:cubicBezTo>
                    <a:pt x="415" y="180"/>
                    <a:pt x="3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093525" y="1762375"/>
              <a:ext cx="8450" cy="5400"/>
            </a:xfrm>
            <a:custGeom>
              <a:rect b="b" l="l" r="r" t="t"/>
              <a:pathLst>
                <a:path extrusionOk="0" h="216" w="338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4" y="32"/>
                  </a:lnTo>
                  <a:cubicBezTo>
                    <a:pt x="1" y="109"/>
                    <a:pt x="155" y="216"/>
                    <a:pt x="256" y="216"/>
                  </a:cubicBezTo>
                  <a:cubicBezTo>
                    <a:pt x="303" y="216"/>
                    <a:pt x="338" y="193"/>
                    <a:pt x="330" y="133"/>
                  </a:cubicBezTo>
                  <a:cubicBezTo>
                    <a:pt x="321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154550" y="169352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6" y="0"/>
                  </a:moveTo>
                  <a:cubicBezTo>
                    <a:pt x="163" y="0"/>
                    <a:pt x="138" y="6"/>
                    <a:pt x="115" y="20"/>
                  </a:cubicBezTo>
                  <a:lnTo>
                    <a:pt x="102" y="20"/>
                  </a:lnTo>
                  <a:cubicBezTo>
                    <a:pt x="0" y="104"/>
                    <a:pt x="144" y="206"/>
                    <a:pt x="245" y="206"/>
                  </a:cubicBezTo>
                  <a:cubicBezTo>
                    <a:pt x="294" y="206"/>
                    <a:pt x="332" y="182"/>
                    <a:pt x="328" y="120"/>
                  </a:cubicBezTo>
                  <a:cubicBezTo>
                    <a:pt x="310" y="47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672650" y="1886075"/>
              <a:ext cx="241150" cy="44375"/>
            </a:xfrm>
            <a:custGeom>
              <a:rect b="b" l="l" r="r" t="t"/>
              <a:pathLst>
                <a:path extrusionOk="0" h="1775" w="9646">
                  <a:moveTo>
                    <a:pt x="8966" y="1"/>
                  </a:moveTo>
                  <a:cubicBezTo>
                    <a:pt x="8124" y="1"/>
                    <a:pt x="6552" y="152"/>
                    <a:pt x="4754" y="454"/>
                  </a:cubicBezTo>
                  <a:cubicBezTo>
                    <a:pt x="2113" y="869"/>
                    <a:pt x="0" y="1422"/>
                    <a:pt x="38" y="1661"/>
                  </a:cubicBezTo>
                  <a:cubicBezTo>
                    <a:pt x="51" y="1736"/>
                    <a:pt x="289" y="1774"/>
                    <a:pt x="692" y="1774"/>
                  </a:cubicBezTo>
                  <a:cubicBezTo>
                    <a:pt x="1534" y="1774"/>
                    <a:pt x="3106" y="1611"/>
                    <a:pt x="4892" y="1321"/>
                  </a:cubicBezTo>
                  <a:cubicBezTo>
                    <a:pt x="7533" y="894"/>
                    <a:pt x="9645" y="353"/>
                    <a:pt x="9607" y="114"/>
                  </a:cubicBezTo>
                  <a:cubicBezTo>
                    <a:pt x="9595" y="26"/>
                    <a:pt x="9368" y="1"/>
                    <a:pt x="8966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733675" y="1981650"/>
              <a:ext cx="8575" cy="5250"/>
            </a:xfrm>
            <a:custGeom>
              <a:rect b="b" l="l" r="r" t="t"/>
              <a:pathLst>
                <a:path extrusionOk="0" h="210" w="343">
                  <a:moveTo>
                    <a:pt x="179" y="1"/>
                  </a:moveTo>
                  <a:cubicBezTo>
                    <a:pt x="157" y="1"/>
                    <a:pt x="135" y="5"/>
                    <a:pt x="112" y="13"/>
                  </a:cubicBezTo>
                  <a:lnTo>
                    <a:pt x="112" y="26"/>
                  </a:lnTo>
                  <a:cubicBezTo>
                    <a:pt x="0" y="103"/>
                    <a:pt x="152" y="210"/>
                    <a:pt x="256" y="210"/>
                  </a:cubicBezTo>
                  <a:cubicBezTo>
                    <a:pt x="304" y="210"/>
                    <a:pt x="342" y="186"/>
                    <a:pt x="338" y="126"/>
                  </a:cubicBezTo>
                  <a:cubicBezTo>
                    <a:pt x="319" y="49"/>
                    <a:pt x="25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546900" y="1901175"/>
              <a:ext cx="130475" cy="238000"/>
            </a:xfrm>
            <a:custGeom>
              <a:rect b="b" l="l" r="r" t="t"/>
              <a:pathLst>
                <a:path extrusionOk="0" h="9520" w="5219">
                  <a:moveTo>
                    <a:pt x="1127" y="1"/>
                  </a:moveTo>
                  <a:cubicBezTo>
                    <a:pt x="744" y="1"/>
                    <a:pt x="362" y="65"/>
                    <a:pt x="0" y="202"/>
                  </a:cubicBezTo>
                  <a:lnTo>
                    <a:pt x="1208" y="9520"/>
                  </a:lnTo>
                  <a:cubicBezTo>
                    <a:pt x="2503" y="8979"/>
                    <a:pt x="4414" y="7042"/>
                    <a:pt x="4816" y="5596"/>
                  </a:cubicBezTo>
                  <a:cubicBezTo>
                    <a:pt x="5219" y="4163"/>
                    <a:pt x="4980" y="2528"/>
                    <a:pt x="4024" y="1371"/>
                  </a:cubicBezTo>
                  <a:cubicBezTo>
                    <a:pt x="3326" y="524"/>
                    <a:pt x="2221" y="1"/>
                    <a:pt x="112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162750" y="1396375"/>
              <a:ext cx="211600" cy="225675"/>
            </a:xfrm>
            <a:custGeom>
              <a:rect b="b" l="l" r="r" t="t"/>
              <a:pathLst>
                <a:path extrusionOk="0" h="9027" w="8464">
                  <a:moveTo>
                    <a:pt x="6158" y="1"/>
                  </a:moveTo>
                  <a:cubicBezTo>
                    <a:pt x="6001" y="1"/>
                    <a:pt x="5841" y="50"/>
                    <a:pt x="5709" y="136"/>
                  </a:cubicBezTo>
                  <a:cubicBezTo>
                    <a:pt x="5408" y="324"/>
                    <a:pt x="5231" y="651"/>
                    <a:pt x="5081" y="953"/>
                  </a:cubicBezTo>
                  <a:lnTo>
                    <a:pt x="3031" y="4789"/>
                  </a:lnTo>
                  <a:lnTo>
                    <a:pt x="1233" y="1959"/>
                  </a:lnTo>
                  <a:cubicBezTo>
                    <a:pt x="1060" y="1694"/>
                    <a:pt x="835" y="1398"/>
                    <a:pt x="528" y="1398"/>
                  </a:cubicBezTo>
                  <a:cubicBezTo>
                    <a:pt x="499" y="1398"/>
                    <a:pt x="470" y="1401"/>
                    <a:pt x="440" y="1406"/>
                  </a:cubicBezTo>
                  <a:cubicBezTo>
                    <a:pt x="176" y="1444"/>
                    <a:pt x="0" y="1733"/>
                    <a:pt x="0" y="1997"/>
                  </a:cubicBezTo>
                  <a:cubicBezTo>
                    <a:pt x="13" y="2274"/>
                    <a:pt x="88" y="2538"/>
                    <a:pt x="227" y="2777"/>
                  </a:cubicBezTo>
                  <a:cubicBezTo>
                    <a:pt x="755" y="3896"/>
                    <a:pt x="1711" y="6423"/>
                    <a:pt x="1711" y="6423"/>
                  </a:cubicBezTo>
                  <a:lnTo>
                    <a:pt x="6891" y="9026"/>
                  </a:lnTo>
                  <a:cubicBezTo>
                    <a:pt x="7331" y="8448"/>
                    <a:pt x="7721" y="7819"/>
                    <a:pt x="8036" y="7165"/>
                  </a:cubicBezTo>
                  <a:cubicBezTo>
                    <a:pt x="8363" y="6511"/>
                    <a:pt x="8463" y="5769"/>
                    <a:pt x="8350" y="5040"/>
                  </a:cubicBezTo>
                  <a:cubicBezTo>
                    <a:pt x="8212" y="4323"/>
                    <a:pt x="7746" y="3657"/>
                    <a:pt x="7055" y="3393"/>
                  </a:cubicBezTo>
                  <a:cubicBezTo>
                    <a:pt x="6877" y="3327"/>
                    <a:pt x="6685" y="3294"/>
                    <a:pt x="6494" y="3294"/>
                  </a:cubicBezTo>
                  <a:cubicBezTo>
                    <a:pt x="5956" y="3294"/>
                    <a:pt x="5416" y="3549"/>
                    <a:pt x="5156" y="4021"/>
                  </a:cubicBezTo>
                  <a:lnTo>
                    <a:pt x="6539" y="1293"/>
                  </a:lnTo>
                  <a:cubicBezTo>
                    <a:pt x="6703" y="953"/>
                    <a:pt x="6866" y="538"/>
                    <a:pt x="6652" y="236"/>
                  </a:cubicBezTo>
                  <a:cubicBezTo>
                    <a:pt x="6529" y="72"/>
                    <a:pt x="6346" y="1"/>
                    <a:pt x="61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569850" y="1901350"/>
              <a:ext cx="64775" cy="232800"/>
            </a:xfrm>
            <a:custGeom>
              <a:rect b="b" l="l" r="r" t="t"/>
              <a:pathLst>
                <a:path extrusionOk="0" h="9312" w="2591">
                  <a:moveTo>
                    <a:pt x="47" y="1"/>
                  </a:moveTo>
                  <a:cubicBezTo>
                    <a:pt x="17" y="1"/>
                    <a:pt x="0" y="6"/>
                    <a:pt x="0" y="6"/>
                  </a:cubicBezTo>
                  <a:cubicBezTo>
                    <a:pt x="126" y="44"/>
                    <a:pt x="252" y="107"/>
                    <a:pt x="378" y="170"/>
                  </a:cubicBezTo>
                  <a:cubicBezTo>
                    <a:pt x="692" y="396"/>
                    <a:pt x="956" y="685"/>
                    <a:pt x="1132" y="1012"/>
                  </a:cubicBezTo>
                  <a:cubicBezTo>
                    <a:pt x="1836" y="2081"/>
                    <a:pt x="2251" y="3313"/>
                    <a:pt x="2339" y="4583"/>
                  </a:cubicBezTo>
                  <a:cubicBezTo>
                    <a:pt x="2402" y="5275"/>
                    <a:pt x="2339" y="5967"/>
                    <a:pt x="2138" y="6633"/>
                  </a:cubicBezTo>
                  <a:cubicBezTo>
                    <a:pt x="1949" y="7174"/>
                    <a:pt x="1685" y="7689"/>
                    <a:pt x="1346" y="8142"/>
                  </a:cubicBezTo>
                  <a:cubicBezTo>
                    <a:pt x="767" y="8909"/>
                    <a:pt x="264" y="9286"/>
                    <a:pt x="290" y="9311"/>
                  </a:cubicBezTo>
                  <a:cubicBezTo>
                    <a:pt x="415" y="9236"/>
                    <a:pt x="528" y="9148"/>
                    <a:pt x="642" y="9047"/>
                  </a:cubicBezTo>
                  <a:cubicBezTo>
                    <a:pt x="931" y="8796"/>
                    <a:pt x="1207" y="8507"/>
                    <a:pt x="1446" y="8205"/>
                  </a:cubicBezTo>
                  <a:cubicBezTo>
                    <a:pt x="1824" y="7752"/>
                    <a:pt x="2100" y="7237"/>
                    <a:pt x="2289" y="6683"/>
                  </a:cubicBezTo>
                  <a:cubicBezTo>
                    <a:pt x="2515" y="5992"/>
                    <a:pt x="2591" y="5275"/>
                    <a:pt x="2528" y="4558"/>
                  </a:cubicBezTo>
                  <a:cubicBezTo>
                    <a:pt x="2427" y="3263"/>
                    <a:pt x="1987" y="2006"/>
                    <a:pt x="1245" y="937"/>
                  </a:cubicBezTo>
                  <a:cubicBezTo>
                    <a:pt x="1044" y="597"/>
                    <a:pt x="755" y="321"/>
                    <a:pt x="415" y="107"/>
                  </a:cubicBezTo>
                  <a:cubicBezTo>
                    <a:pt x="327" y="56"/>
                    <a:pt x="214" y="19"/>
                    <a:pt x="101" y="6"/>
                  </a:cubicBezTo>
                  <a:cubicBezTo>
                    <a:pt x="80" y="2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7155825" y="1540700"/>
              <a:ext cx="186125" cy="131225"/>
            </a:xfrm>
            <a:custGeom>
              <a:rect b="b" l="l" r="r" t="t"/>
              <a:pathLst>
                <a:path extrusionOk="0" h="5249" w="7445">
                  <a:moveTo>
                    <a:pt x="1856" y="1"/>
                  </a:moveTo>
                  <a:cubicBezTo>
                    <a:pt x="1673" y="1"/>
                    <a:pt x="1490" y="16"/>
                    <a:pt x="1309" y="47"/>
                  </a:cubicBezTo>
                  <a:cubicBezTo>
                    <a:pt x="793" y="160"/>
                    <a:pt x="303" y="524"/>
                    <a:pt x="152" y="1027"/>
                  </a:cubicBezTo>
                  <a:cubicBezTo>
                    <a:pt x="1" y="1543"/>
                    <a:pt x="89" y="2172"/>
                    <a:pt x="592" y="2499"/>
                  </a:cubicBezTo>
                  <a:cubicBezTo>
                    <a:pt x="2000" y="3404"/>
                    <a:pt x="3484" y="4196"/>
                    <a:pt x="5018" y="4900"/>
                  </a:cubicBezTo>
                  <a:cubicBezTo>
                    <a:pt x="5403" y="5077"/>
                    <a:pt x="5849" y="5248"/>
                    <a:pt x="6262" y="5248"/>
                  </a:cubicBezTo>
                  <a:cubicBezTo>
                    <a:pt x="6497" y="5248"/>
                    <a:pt x="6721" y="5193"/>
                    <a:pt x="6917" y="5051"/>
                  </a:cubicBezTo>
                  <a:cubicBezTo>
                    <a:pt x="7307" y="4775"/>
                    <a:pt x="7445" y="4221"/>
                    <a:pt x="7344" y="3744"/>
                  </a:cubicBezTo>
                  <a:cubicBezTo>
                    <a:pt x="7231" y="3278"/>
                    <a:pt x="6942" y="2863"/>
                    <a:pt x="6615" y="2511"/>
                  </a:cubicBezTo>
                  <a:cubicBezTo>
                    <a:pt x="5622" y="1392"/>
                    <a:pt x="4326" y="575"/>
                    <a:pt x="2880" y="172"/>
                  </a:cubicBezTo>
                  <a:cubicBezTo>
                    <a:pt x="2550" y="57"/>
                    <a:pt x="2204" y="1"/>
                    <a:pt x="1856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7162425" y="1561600"/>
              <a:ext cx="171375" cy="89375"/>
            </a:xfrm>
            <a:custGeom>
              <a:rect b="b" l="l" r="r" t="t"/>
              <a:pathLst>
                <a:path extrusionOk="0" h="3575" w="6855">
                  <a:moveTo>
                    <a:pt x="1348" y="1"/>
                  </a:moveTo>
                  <a:cubicBezTo>
                    <a:pt x="1297" y="1"/>
                    <a:pt x="1246" y="2"/>
                    <a:pt x="1195" y="3"/>
                  </a:cubicBezTo>
                  <a:cubicBezTo>
                    <a:pt x="894" y="15"/>
                    <a:pt x="604" y="53"/>
                    <a:pt x="315" y="103"/>
                  </a:cubicBezTo>
                  <a:cubicBezTo>
                    <a:pt x="202" y="116"/>
                    <a:pt x="101" y="141"/>
                    <a:pt x="1" y="191"/>
                  </a:cubicBezTo>
                  <a:cubicBezTo>
                    <a:pt x="1" y="195"/>
                    <a:pt x="8" y="196"/>
                    <a:pt x="22" y="196"/>
                  </a:cubicBezTo>
                  <a:cubicBezTo>
                    <a:pt x="118" y="196"/>
                    <a:pt x="546" y="129"/>
                    <a:pt x="1195" y="129"/>
                  </a:cubicBezTo>
                  <a:cubicBezTo>
                    <a:pt x="3145" y="154"/>
                    <a:pt x="4968" y="1059"/>
                    <a:pt x="6175" y="2581"/>
                  </a:cubicBezTo>
                  <a:cubicBezTo>
                    <a:pt x="6621" y="3151"/>
                    <a:pt x="6823" y="3574"/>
                    <a:pt x="6853" y="3574"/>
                  </a:cubicBezTo>
                  <a:cubicBezTo>
                    <a:pt x="6853" y="3574"/>
                    <a:pt x="6854" y="3574"/>
                    <a:pt x="6854" y="3574"/>
                  </a:cubicBezTo>
                  <a:cubicBezTo>
                    <a:pt x="6841" y="3461"/>
                    <a:pt x="6804" y="3360"/>
                    <a:pt x="6753" y="3272"/>
                  </a:cubicBezTo>
                  <a:cubicBezTo>
                    <a:pt x="6615" y="2996"/>
                    <a:pt x="6452" y="2744"/>
                    <a:pt x="6276" y="2505"/>
                  </a:cubicBezTo>
                  <a:cubicBezTo>
                    <a:pt x="5124" y="937"/>
                    <a:pt x="3291" y="1"/>
                    <a:pt x="134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153625" y="2534450"/>
              <a:ext cx="343000" cy="57150"/>
            </a:xfrm>
            <a:custGeom>
              <a:rect b="b" l="l" r="r" t="t"/>
              <a:pathLst>
                <a:path extrusionOk="0" h="2286" w="13720">
                  <a:moveTo>
                    <a:pt x="13582" y="1"/>
                  </a:moveTo>
                  <a:cubicBezTo>
                    <a:pt x="13347" y="1"/>
                    <a:pt x="12667" y="230"/>
                    <a:pt x="11670" y="511"/>
                  </a:cubicBezTo>
                  <a:cubicBezTo>
                    <a:pt x="11079" y="674"/>
                    <a:pt x="10349" y="850"/>
                    <a:pt x="9545" y="1014"/>
                  </a:cubicBezTo>
                  <a:cubicBezTo>
                    <a:pt x="8133" y="1290"/>
                    <a:pt x="6696" y="1425"/>
                    <a:pt x="5248" y="1425"/>
                  </a:cubicBezTo>
                  <a:cubicBezTo>
                    <a:pt x="4916" y="1425"/>
                    <a:pt x="4583" y="1418"/>
                    <a:pt x="4251" y="1404"/>
                  </a:cubicBezTo>
                  <a:cubicBezTo>
                    <a:pt x="3433" y="1366"/>
                    <a:pt x="2704" y="1290"/>
                    <a:pt x="2088" y="1215"/>
                  </a:cubicBezTo>
                  <a:cubicBezTo>
                    <a:pt x="1171" y="1103"/>
                    <a:pt x="505" y="997"/>
                    <a:pt x="208" y="997"/>
                  </a:cubicBezTo>
                  <a:cubicBezTo>
                    <a:pt x="106" y="997"/>
                    <a:pt x="48" y="1010"/>
                    <a:pt x="38" y="1039"/>
                  </a:cubicBezTo>
                  <a:cubicBezTo>
                    <a:pt x="0" y="1139"/>
                    <a:pt x="717" y="1504"/>
                    <a:pt x="1974" y="1831"/>
                  </a:cubicBezTo>
                  <a:cubicBezTo>
                    <a:pt x="2704" y="2020"/>
                    <a:pt x="3446" y="2145"/>
                    <a:pt x="4200" y="2208"/>
                  </a:cubicBezTo>
                  <a:cubicBezTo>
                    <a:pt x="4743" y="2260"/>
                    <a:pt x="5286" y="2285"/>
                    <a:pt x="5826" y="2285"/>
                  </a:cubicBezTo>
                  <a:cubicBezTo>
                    <a:pt x="6212" y="2285"/>
                    <a:pt x="6597" y="2272"/>
                    <a:pt x="6979" y="2246"/>
                  </a:cubicBezTo>
                  <a:cubicBezTo>
                    <a:pt x="7910" y="2171"/>
                    <a:pt x="8828" y="2020"/>
                    <a:pt x="9733" y="1806"/>
                  </a:cubicBezTo>
                  <a:cubicBezTo>
                    <a:pt x="10462" y="1630"/>
                    <a:pt x="11179" y="1391"/>
                    <a:pt x="11883" y="1102"/>
                  </a:cubicBezTo>
                  <a:cubicBezTo>
                    <a:pt x="13065" y="599"/>
                    <a:pt x="13719" y="133"/>
                    <a:pt x="13669" y="33"/>
                  </a:cubicBezTo>
                  <a:cubicBezTo>
                    <a:pt x="13660" y="11"/>
                    <a:pt x="13631" y="1"/>
                    <a:pt x="13582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175300" y="2580875"/>
              <a:ext cx="310000" cy="43825"/>
            </a:xfrm>
            <a:custGeom>
              <a:rect b="b" l="l" r="r" t="t"/>
              <a:pathLst>
                <a:path extrusionOk="0" h="1753" w="12400">
                  <a:moveTo>
                    <a:pt x="12195" y="1"/>
                  </a:moveTo>
                  <a:cubicBezTo>
                    <a:pt x="11553" y="1"/>
                    <a:pt x="9152" y="621"/>
                    <a:pt x="6213" y="817"/>
                  </a:cubicBezTo>
                  <a:cubicBezTo>
                    <a:pt x="5292" y="888"/>
                    <a:pt x="4418" y="911"/>
                    <a:pt x="3632" y="911"/>
                  </a:cubicBezTo>
                  <a:cubicBezTo>
                    <a:pt x="2317" y="911"/>
                    <a:pt x="1250" y="848"/>
                    <a:pt x="626" y="848"/>
                  </a:cubicBezTo>
                  <a:cubicBezTo>
                    <a:pt x="254" y="848"/>
                    <a:pt x="40" y="870"/>
                    <a:pt x="26" y="942"/>
                  </a:cubicBezTo>
                  <a:cubicBezTo>
                    <a:pt x="1" y="1055"/>
                    <a:pt x="680" y="1307"/>
                    <a:pt x="1812" y="1508"/>
                  </a:cubicBezTo>
                  <a:cubicBezTo>
                    <a:pt x="2825" y="1671"/>
                    <a:pt x="3845" y="1752"/>
                    <a:pt x="4864" y="1752"/>
                  </a:cubicBezTo>
                  <a:cubicBezTo>
                    <a:pt x="6831" y="1752"/>
                    <a:pt x="8793" y="1451"/>
                    <a:pt x="10689" y="854"/>
                  </a:cubicBezTo>
                  <a:cubicBezTo>
                    <a:pt x="11771" y="502"/>
                    <a:pt x="12400" y="150"/>
                    <a:pt x="12362" y="50"/>
                  </a:cubicBezTo>
                  <a:cubicBezTo>
                    <a:pt x="12352" y="16"/>
                    <a:pt x="12295" y="1"/>
                    <a:pt x="12195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897400" y="1320625"/>
              <a:ext cx="690400" cy="522675"/>
            </a:xfrm>
            <a:custGeom>
              <a:rect b="b" l="l" r="r" t="t"/>
              <a:pathLst>
                <a:path extrusionOk="0" h="20907" w="27616">
                  <a:moveTo>
                    <a:pt x="15568" y="1"/>
                  </a:moveTo>
                  <a:cubicBezTo>
                    <a:pt x="14232" y="1"/>
                    <a:pt x="12775" y="161"/>
                    <a:pt x="11192" y="513"/>
                  </a:cubicBezTo>
                  <a:cubicBezTo>
                    <a:pt x="11192" y="513"/>
                    <a:pt x="1" y="2575"/>
                    <a:pt x="139" y="12597"/>
                  </a:cubicBezTo>
                  <a:cubicBezTo>
                    <a:pt x="236" y="19655"/>
                    <a:pt x="4968" y="20907"/>
                    <a:pt x="8720" y="20907"/>
                  </a:cubicBezTo>
                  <a:cubicBezTo>
                    <a:pt x="10295" y="20907"/>
                    <a:pt x="11698" y="20686"/>
                    <a:pt x="12513" y="20582"/>
                  </a:cubicBezTo>
                  <a:cubicBezTo>
                    <a:pt x="13758" y="20431"/>
                    <a:pt x="16247" y="20079"/>
                    <a:pt x="18599" y="19739"/>
                  </a:cubicBezTo>
                  <a:cubicBezTo>
                    <a:pt x="23579" y="19023"/>
                    <a:pt x="27288" y="16596"/>
                    <a:pt x="27590" y="11578"/>
                  </a:cubicBezTo>
                  <a:cubicBezTo>
                    <a:pt x="27615" y="10987"/>
                    <a:pt x="27602" y="10396"/>
                    <a:pt x="27527" y="9805"/>
                  </a:cubicBezTo>
                  <a:cubicBezTo>
                    <a:pt x="26927" y="5295"/>
                    <a:pt x="23252" y="1"/>
                    <a:pt x="15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033525" y="1447400"/>
              <a:ext cx="507725" cy="214275"/>
            </a:xfrm>
            <a:custGeom>
              <a:rect b="b" l="l" r="r" t="t"/>
              <a:pathLst>
                <a:path extrusionOk="0" h="8571" w="20309">
                  <a:moveTo>
                    <a:pt x="17288" y="1"/>
                  </a:moveTo>
                  <a:cubicBezTo>
                    <a:pt x="17086" y="1"/>
                    <a:pt x="16881" y="23"/>
                    <a:pt x="16675" y="69"/>
                  </a:cubicBezTo>
                  <a:lnTo>
                    <a:pt x="2390" y="3100"/>
                  </a:lnTo>
                  <a:cubicBezTo>
                    <a:pt x="919" y="3439"/>
                    <a:pt x="1" y="4898"/>
                    <a:pt x="315" y="6369"/>
                  </a:cubicBezTo>
                  <a:cubicBezTo>
                    <a:pt x="592" y="7674"/>
                    <a:pt x="1734" y="8571"/>
                    <a:pt x="3015" y="8571"/>
                  </a:cubicBezTo>
                  <a:cubicBezTo>
                    <a:pt x="3190" y="8571"/>
                    <a:pt x="3368" y="8554"/>
                    <a:pt x="3547" y="8519"/>
                  </a:cubicBezTo>
                  <a:lnTo>
                    <a:pt x="17832" y="5489"/>
                  </a:lnTo>
                  <a:cubicBezTo>
                    <a:pt x="19341" y="5187"/>
                    <a:pt x="20309" y="3703"/>
                    <a:pt x="19995" y="2194"/>
                  </a:cubicBezTo>
                  <a:cubicBezTo>
                    <a:pt x="19712" y="891"/>
                    <a:pt x="18567" y="1"/>
                    <a:pt x="1728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140725" y="1562925"/>
              <a:ext cx="51900" cy="44525"/>
            </a:xfrm>
            <a:custGeom>
              <a:rect b="b" l="l" r="r" t="t"/>
              <a:pathLst>
                <a:path extrusionOk="0" h="1781" w="2076">
                  <a:moveTo>
                    <a:pt x="1183" y="0"/>
                  </a:moveTo>
                  <a:cubicBezTo>
                    <a:pt x="390" y="0"/>
                    <a:pt x="1" y="956"/>
                    <a:pt x="554" y="1522"/>
                  </a:cubicBezTo>
                  <a:cubicBezTo>
                    <a:pt x="737" y="1701"/>
                    <a:pt x="961" y="1781"/>
                    <a:pt x="1180" y="1781"/>
                  </a:cubicBezTo>
                  <a:cubicBezTo>
                    <a:pt x="1638" y="1781"/>
                    <a:pt x="2075" y="1429"/>
                    <a:pt x="2075" y="893"/>
                  </a:cubicBezTo>
                  <a:cubicBezTo>
                    <a:pt x="2075" y="403"/>
                    <a:pt x="167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0025" y="1509800"/>
              <a:ext cx="52200" cy="44675"/>
            </a:xfrm>
            <a:custGeom>
              <a:rect b="b" l="l" r="r" t="t"/>
              <a:pathLst>
                <a:path extrusionOk="0" h="1787" w="2088">
                  <a:moveTo>
                    <a:pt x="1195" y="0"/>
                  </a:moveTo>
                  <a:cubicBezTo>
                    <a:pt x="403" y="0"/>
                    <a:pt x="0" y="968"/>
                    <a:pt x="566" y="1522"/>
                  </a:cubicBezTo>
                  <a:cubicBezTo>
                    <a:pt x="745" y="1705"/>
                    <a:pt x="968" y="1786"/>
                    <a:pt x="1187" y="1786"/>
                  </a:cubicBezTo>
                  <a:cubicBezTo>
                    <a:pt x="1645" y="1786"/>
                    <a:pt x="2088" y="1429"/>
                    <a:pt x="2088" y="893"/>
                  </a:cubicBezTo>
                  <a:cubicBezTo>
                    <a:pt x="2075" y="402"/>
                    <a:pt x="1686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160225" y="1336975"/>
              <a:ext cx="126075" cy="128825"/>
            </a:xfrm>
            <a:custGeom>
              <a:rect b="b" l="l" r="r" t="t"/>
              <a:pathLst>
                <a:path extrusionOk="0" h="5153" w="5043">
                  <a:moveTo>
                    <a:pt x="164" y="0"/>
                  </a:moveTo>
                  <a:cubicBezTo>
                    <a:pt x="113" y="0"/>
                    <a:pt x="63" y="3"/>
                    <a:pt x="13" y="9"/>
                  </a:cubicBezTo>
                  <a:cubicBezTo>
                    <a:pt x="0" y="47"/>
                    <a:pt x="440" y="47"/>
                    <a:pt x="1082" y="286"/>
                  </a:cubicBezTo>
                  <a:cubicBezTo>
                    <a:pt x="1912" y="613"/>
                    <a:pt x="2628" y="1154"/>
                    <a:pt x="3182" y="1858"/>
                  </a:cubicBezTo>
                  <a:cubicBezTo>
                    <a:pt x="3735" y="2550"/>
                    <a:pt x="4213" y="3317"/>
                    <a:pt x="4578" y="4134"/>
                  </a:cubicBezTo>
                  <a:cubicBezTo>
                    <a:pt x="4849" y="4751"/>
                    <a:pt x="5011" y="5138"/>
                    <a:pt x="5041" y="5140"/>
                  </a:cubicBezTo>
                  <a:lnTo>
                    <a:pt x="5041" y="5140"/>
                  </a:lnTo>
                  <a:cubicBezTo>
                    <a:pt x="5028" y="5044"/>
                    <a:pt x="5004" y="4948"/>
                    <a:pt x="4967" y="4863"/>
                  </a:cubicBezTo>
                  <a:cubicBezTo>
                    <a:pt x="4904" y="4675"/>
                    <a:pt x="4804" y="4411"/>
                    <a:pt x="4678" y="4096"/>
                  </a:cubicBezTo>
                  <a:cubicBezTo>
                    <a:pt x="4351" y="3241"/>
                    <a:pt x="3886" y="2462"/>
                    <a:pt x="3307" y="1757"/>
                  </a:cubicBezTo>
                  <a:cubicBezTo>
                    <a:pt x="2641" y="915"/>
                    <a:pt x="1798" y="374"/>
                    <a:pt x="1119" y="173"/>
                  </a:cubicBezTo>
                  <a:cubicBezTo>
                    <a:pt x="855" y="85"/>
                    <a:pt x="591" y="35"/>
                    <a:pt x="315" y="9"/>
                  </a:cubicBezTo>
                  <a:cubicBezTo>
                    <a:pt x="264" y="3"/>
                    <a:pt x="214" y="0"/>
                    <a:pt x="164" y="0"/>
                  </a:cubicBezTo>
                  <a:close/>
                  <a:moveTo>
                    <a:pt x="5043" y="5140"/>
                  </a:moveTo>
                  <a:cubicBezTo>
                    <a:pt x="5042" y="5140"/>
                    <a:pt x="5042" y="5140"/>
                    <a:pt x="5042" y="5140"/>
                  </a:cubicBezTo>
                  <a:cubicBezTo>
                    <a:pt x="5041" y="5140"/>
                    <a:pt x="5041" y="5140"/>
                    <a:pt x="5041" y="5140"/>
                  </a:cubicBezTo>
                  <a:lnTo>
                    <a:pt x="5041" y="5140"/>
                  </a:lnTo>
                  <a:cubicBezTo>
                    <a:pt x="5042" y="5144"/>
                    <a:pt x="5042" y="5148"/>
                    <a:pt x="5043" y="5153"/>
                  </a:cubicBezTo>
                  <a:lnTo>
                    <a:pt x="5043" y="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295075" y="1639000"/>
              <a:ext cx="49400" cy="184550"/>
            </a:xfrm>
            <a:custGeom>
              <a:rect b="b" l="l" r="r" t="t"/>
              <a:pathLst>
                <a:path extrusionOk="0" h="7382" w="1976">
                  <a:moveTo>
                    <a:pt x="1497" y="0"/>
                  </a:moveTo>
                  <a:lnTo>
                    <a:pt x="1497" y="0"/>
                  </a:lnTo>
                  <a:cubicBezTo>
                    <a:pt x="1485" y="13"/>
                    <a:pt x="1560" y="440"/>
                    <a:pt x="1661" y="1145"/>
                  </a:cubicBezTo>
                  <a:cubicBezTo>
                    <a:pt x="1787" y="2062"/>
                    <a:pt x="1799" y="2993"/>
                    <a:pt x="1686" y="3911"/>
                  </a:cubicBezTo>
                  <a:cubicBezTo>
                    <a:pt x="1548" y="4829"/>
                    <a:pt x="1208" y="5697"/>
                    <a:pt x="705" y="6464"/>
                  </a:cubicBezTo>
                  <a:cubicBezTo>
                    <a:pt x="325" y="7022"/>
                    <a:pt x="23" y="7322"/>
                    <a:pt x="12" y="7375"/>
                  </a:cubicBezTo>
                  <a:lnTo>
                    <a:pt x="12" y="7375"/>
                  </a:lnTo>
                  <a:cubicBezTo>
                    <a:pt x="97" y="7325"/>
                    <a:pt x="180" y="7253"/>
                    <a:pt x="240" y="7180"/>
                  </a:cubicBezTo>
                  <a:cubicBezTo>
                    <a:pt x="441" y="6979"/>
                    <a:pt x="630" y="6765"/>
                    <a:pt x="793" y="6539"/>
                  </a:cubicBezTo>
                  <a:cubicBezTo>
                    <a:pt x="1359" y="5759"/>
                    <a:pt x="1711" y="4879"/>
                    <a:pt x="1849" y="3936"/>
                  </a:cubicBezTo>
                  <a:cubicBezTo>
                    <a:pt x="1975" y="3006"/>
                    <a:pt x="1950" y="2050"/>
                    <a:pt x="1774" y="1132"/>
                  </a:cubicBezTo>
                  <a:cubicBezTo>
                    <a:pt x="1711" y="767"/>
                    <a:pt x="1648" y="491"/>
                    <a:pt x="1598" y="302"/>
                  </a:cubicBezTo>
                  <a:cubicBezTo>
                    <a:pt x="1573" y="201"/>
                    <a:pt x="1548" y="101"/>
                    <a:pt x="1497" y="0"/>
                  </a:cubicBezTo>
                  <a:close/>
                  <a:moveTo>
                    <a:pt x="12" y="7375"/>
                  </a:moveTo>
                  <a:lnTo>
                    <a:pt x="12" y="7375"/>
                  </a:lnTo>
                  <a:cubicBezTo>
                    <a:pt x="9" y="7377"/>
                    <a:pt x="5" y="7379"/>
                    <a:pt x="1" y="7382"/>
                  </a:cubicBezTo>
                  <a:lnTo>
                    <a:pt x="13" y="7382"/>
                  </a:lnTo>
                  <a:cubicBezTo>
                    <a:pt x="12" y="7380"/>
                    <a:pt x="12" y="7378"/>
                    <a:pt x="12" y="7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6052400" y="1713500"/>
              <a:ext cx="502700" cy="131125"/>
            </a:xfrm>
            <a:custGeom>
              <a:rect b="b" l="l" r="r" t="t"/>
              <a:pathLst>
                <a:path extrusionOk="0" h="5245" w="20108">
                  <a:moveTo>
                    <a:pt x="20044" y="0"/>
                  </a:moveTo>
                  <a:cubicBezTo>
                    <a:pt x="19755" y="441"/>
                    <a:pt x="19403" y="843"/>
                    <a:pt x="19026" y="1208"/>
                  </a:cubicBezTo>
                  <a:cubicBezTo>
                    <a:pt x="19919" y="415"/>
                    <a:pt x="20107" y="38"/>
                    <a:pt x="20107" y="38"/>
                  </a:cubicBezTo>
                  <a:lnTo>
                    <a:pt x="20044" y="0"/>
                  </a:lnTo>
                  <a:close/>
                  <a:moveTo>
                    <a:pt x="17982" y="2050"/>
                  </a:moveTo>
                  <a:lnTo>
                    <a:pt x="17982" y="2050"/>
                  </a:lnTo>
                  <a:cubicBezTo>
                    <a:pt x="17391" y="2440"/>
                    <a:pt x="16775" y="2767"/>
                    <a:pt x="16121" y="3044"/>
                  </a:cubicBezTo>
                  <a:cubicBezTo>
                    <a:pt x="16775" y="2792"/>
                    <a:pt x="17404" y="2453"/>
                    <a:pt x="17982" y="2050"/>
                  </a:cubicBezTo>
                  <a:close/>
                  <a:moveTo>
                    <a:pt x="12776" y="3962"/>
                  </a:moveTo>
                  <a:lnTo>
                    <a:pt x="12399" y="4024"/>
                  </a:lnTo>
                  <a:lnTo>
                    <a:pt x="9720" y="4402"/>
                  </a:lnTo>
                  <a:cubicBezTo>
                    <a:pt x="8337" y="4603"/>
                    <a:pt x="7092" y="4779"/>
                    <a:pt x="6325" y="4879"/>
                  </a:cubicBezTo>
                  <a:cubicBezTo>
                    <a:pt x="5068" y="5068"/>
                    <a:pt x="3798" y="5181"/>
                    <a:pt x="2528" y="5206"/>
                  </a:cubicBezTo>
                  <a:cubicBezTo>
                    <a:pt x="1685" y="5206"/>
                    <a:pt x="830" y="5131"/>
                    <a:pt x="0" y="4980"/>
                  </a:cubicBezTo>
                  <a:lnTo>
                    <a:pt x="0" y="4980"/>
                  </a:lnTo>
                  <a:cubicBezTo>
                    <a:pt x="880" y="5156"/>
                    <a:pt x="1773" y="5244"/>
                    <a:pt x="2666" y="5244"/>
                  </a:cubicBezTo>
                  <a:cubicBezTo>
                    <a:pt x="3031" y="5244"/>
                    <a:pt x="3420" y="5232"/>
                    <a:pt x="3835" y="5206"/>
                  </a:cubicBezTo>
                  <a:cubicBezTo>
                    <a:pt x="6476" y="5030"/>
                    <a:pt x="11569" y="4175"/>
                    <a:pt x="12776" y="396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035425" y="1680800"/>
              <a:ext cx="518100" cy="162600"/>
            </a:xfrm>
            <a:custGeom>
              <a:rect b="b" l="l" r="r" t="t"/>
              <a:pathLst>
                <a:path extrusionOk="0" h="6504" w="20724">
                  <a:moveTo>
                    <a:pt x="15568" y="1"/>
                  </a:moveTo>
                  <a:lnTo>
                    <a:pt x="15568" y="1"/>
                  </a:lnTo>
                  <a:cubicBezTo>
                    <a:pt x="14474" y="26"/>
                    <a:pt x="13367" y="114"/>
                    <a:pt x="12286" y="277"/>
                  </a:cubicBezTo>
                  <a:cubicBezTo>
                    <a:pt x="12336" y="944"/>
                    <a:pt x="12323" y="1610"/>
                    <a:pt x="12248" y="2264"/>
                  </a:cubicBezTo>
                  <a:cubicBezTo>
                    <a:pt x="12110" y="3195"/>
                    <a:pt x="11745" y="4087"/>
                    <a:pt x="11192" y="4855"/>
                  </a:cubicBezTo>
                  <a:cubicBezTo>
                    <a:pt x="11016" y="5093"/>
                    <a:pt x="10840" y="5307"/>
                    <a:pt x="10638" y="5508"/>
                  </a:cubicBezTo>
                  <a:cubicBezTo>
                    <a:pt x="10563" y="5584"/>
                    <a:pt x="10487" y="5647"/>
                    <a:pt x="10399" y="5710"/>
                  </a:cubicBezTo>
                  <a:lnTo>
                    <a:pt x="13078" y="5320"/>
                  </a:lnTo>
                  <a:lnTo>
                    <a:pt x="13443" y="5270"/>
                  </a:lnTo>
                  <a:lnTo>
                    <a:pt x="13707" y="5219"/>
                  </a:lnTo>
                  <a:cubicBezTo>
                    <a:pt x="14763" y="5031"/>
                    <a:pt x="15794" y="4729"/>
                    <a:pt x="16800" y="4352"/>
                  </a:cubicBezTo>
                  <a:cubicBezTo>
                    <a:pt x="17454" y="4087"/>
                    <a:pt x="18070" y="3748"/>
                    <a:pt x="18661" y="3358"/>
                  </a:cubicBezTo>
                  <a:cubicBezTo>
                    <a:pt x="19076" y="3044"/>
                    <a:pt x="19416" y="2767"/>
                    <a:pt x="19692" y="2528"/>
                  </a:cubicBezTo>
                  <a:cubicBezTo>
                    <a:pt x="20082" y="2164"/>
                    <a:pt x="20422" y="1761"/>
                    <a:pt x="20723" y="1321"/>
                  </a:cubicBezTo>
                  <a:cubicBezTo>
                    <a:pt x="19453" y="504"/>
                    <a:pt x="17932" y="126"/>
                    <a:pt x="16423" y="38"/>
                  </a:cubicBezTo>
                  <a:cubicBezTo>
                    <a:pt x="16134" y="13"/>
                    <a:pt x="15844" y="13"/>
                    <a:pt x="15555" y="13"/>
                  </a:cubicBezTo>
                  <a:lnTo>
                    <a:pt x="15568" y="1"/>
                  </a:lnTo>
                  <a:close/>
                  <a:moveTo>
                    <a:pt x="12135" y="302"/>
                  </a:moveTo>
                  <a:lnTo>
                    <a:pt x="11858" y="353"/>
                  </a:lnTo>
                  <a:cubicBezTo>
                    <a:pt x="8350" y="881"/>
                    <a:pt x="4753" y="1711"/>
                    <a:pt x="1911" y="3836"/>
                  </a:cubicBezTo>
                  <a:cubicBezTo>
                    <a:pt x="1119" y="4427"/>
                    <a:pt x="365" y="5156"/>
                    <a:pt x="0" y="6087"/>
                  </a:cubicBezTo>
                  <a:cubicBezTo>
                    <a:pt x="214" y="6162"/>
                    <a:pt x="440" y="6225"/>
                    <a:pt x="667" y="6275"/>
                  </a:cubicBezTo>
                  <a:cubicBezTo>
                    <a:pt x="1437" y="6427"/>
                    <a:pt x="2230" y="6503"/>
                    <a:pt x="3023" y="6503"/>
                  </a:cubicBezTo>
                  <a:cubicBezTo>
                    <a:pt x="3085" y="6503"/>
                    <a:pt x="3146" y="6503"/>
                    <a:pt x="3207" y="6502"/>
                  </a:cubicBezTo>
                  <a:cubicBezTo>
                    <a:pt x="4477" y="6477"/>
                    <a:pt x="5734" y="6376"/>
                    <a:pt x="6992" y="6175"/>
                  </a:cubicBezTo>
                  <a:cubicBezTo>
                    <a:pt x="7759" y="6074"/>
                    <a:pt x="9004" y="5911"/>
                    <a:pt x="10399" y="5710"/>
                  </a:cubicBezTo>
                  <a:cubicBezTo>
                    <a:pt x="10374" y="5684"/>
                    <a:pt x="10689" y="5383"/>
                    <a:pt x="11091" y="4792"/>
                  </a:cubicBezTo>
                  <a:cubicBezTo>
                    <a:pt x="11594" y="4025"/>
                    <a:pt x="11934" y="3144"/>
                    <a:pt x="12072" y="2239"/>
                  </a:cubicBezTo>
                  <a:cubicBezTo>
                    <a:pt x="12147" y="1598"/>
                    <a:pt x="12160" y="944"/>
                    <a:pt x="12135" y="302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6294450" y="1688025"/>
              <a:ext cx="49075" cy="135525"/>
            </a:xfrm>
            <a:custGeom>
              <a:rect b="b" l="l" r="r" t="t"/>
              <a:pathLst>
                <a:path extrusionOk="0" h="5421" w="1963">
                  <a:moveTo>
                    <a:pt x="1912" y="1"/>
                  </a:moveTo>
                  <a:cubicBezTo>
                    <a:pt x="1912" y="1"/>
                    <a:pt x="1912" y="2"/>
                    <a:pt x="1912" y="2"/>
                  </a:cubicBezTo>
                  <a:lnTo>
                    <a:pt x="1912" y="2"/>
                  </a:lnTo>
                  <a:lnTo>
                    <a:pt x="1925" y="1"/>
                  </a:lnTo>
                  <a:close/>
                  <a:moveTo>
                    <a:pt x="1912" y="2"/>
                  </a:moveTo>
                  <a:lnTo>
                    <a:pt x="1761" y="13"/>
                  </a:lnTo>
                  <a:cubicBezTo>
                    <a:pt x="1799" y="667"/>
                    <a:pt x="1774" y="1309"/>
                    <a:pt x="1698" y="1950"/>
                  </a:cubicBezTo>
                  <a:cubicBezTo>
                    <a:pt x="1560" y="2868"/>
                    <a:pt x="1233" y="3736"/>
                    <a:pt x="718" y="4503"/>
                  </a:cubicBezTo>
                  <a:cubicBezTo>
                    <a:pt x="328" y="5094"/>
                    <a:pt x="1" y="5395"/>
                    <a:pt x="26" y="5421"/>
                  </a:cubicBezTo>
                  <a:cubicBezTo>
                    <a:pt x="114" y="5358"/>
                    <a:pt x="189" y="5295"/>
                    <a:pt x="265" y="5219"/>
                  </a:cubicBezTo>
                  <a:cubicBezTo>
                    <a:pt x="466" y="5018"/>
                    <a:pt x="642" y="4804"/>
                    <a:pt x="818" y="4578"/>
                  </a:cubicBezTo>
                  <a:cubicBezTo>
                    <a:pt x="1371" y="3811"/>
                    <a:pt x="1736" y="2918"/>
                    <a:pt x="1874" y="1975"/>
                  </a:cubicBezTo>
                  <a:cubicBezTo>
                    <a:pt x="1950" y="1322"/>
                    <a:pt x="1962" y="655"/>
                    <a:pt x="191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6009950" y="1428350"/>
              <a:ext cx="549550" cy="259200"/>
            </a:xfrm>
            <a:custGeom>
              <a:rect b="b" l="l" r="r" t="t"/>
              <a:pathLst>
                <a:path extrusionOk="0" h="10368" w="21982">
                  <a:moveTo>
                    <a:pt x="17476" y="0"/>
                  </a:moveTo>
                  <a:cubicBezTo>
                    <a:pt x="17297" y="0"/>
                    <a:pt x="17117" y="8"/>
                    <a:pt x="16939" y="26"/>
                  </a:cubicBezTo>
                  <a:cubicBezTo>
                    <a:pt x="16386" y="64"/>
                    <a:pt x="15820" y="139"/>
                    <a:pt x="15266" y="253"/>
                  </a:cubicBezTo>
                  <a:cubicBezTo>
                    <a:pt x="14109" y="479"/>
                    <a:pt x="12877" y="869"/>
                    <a:pt x="11519" y="1158"/>
                  </a:cubicBezTo>
                  <a:lnTo>
                    <a:pt x="7218" y="2164"/>
                  </a:lnTo>
                  <a:lnTo>
                    <a:pt x="4892" y="2705"/>
                  </a:lnTo>
                  <a:lnTo>
                    <a:pt x="3685" y="2981"/>
                  </a:lnTo>
                  <a:cubicBezTo>
                    <a:pt x="3270" y="3069"/>
                    <a:pt x="2855" y="3183"/>
                    <a:pt x="2465" y="3333"/>
                  </a:cubicBezTo>
                  <a:cubicBezTo>
                    <a:pt x="1648" y="3686"/>
                    <a:pt x="969" y="4314"/>
                    <a:pt x="554" y="5094"/>
                  </a:cubicBezTo>
                  <a:cubicBezTo>
                    <a:pt x="114" y="5899"/>
                    <a:pt x="1" y="6842"/>
                    <a:pt x="239" y="7735"/>
                  </a:cubicBezTo>
                  <a:cubicBezTo>
                    <a:pt x="466" y="8627"/>
                    <a:pt x="1032" y="9394"/>
                    <a:pt x="1811" y="9885"/>
                  </a:cubicBezTo>
                  <a:cubicBezTo>
                    <a:pt x="2375" y="10245"/>
                    <a:pt x="3026" y="10368"/>
                    <a:pt x="3671" y="10368"/>
                  </a:cubicBezTo>
                  <a:cubicBezTo>
                    <a:pt x="3904" y="10368"/>
                    <a:pt x="4137" y="10352"/>
                    <a:pt x="4364" y="10325"/>
                  </a:cubicBezTo>
                  <a:cubicBezTo>
                    <a:pt x="5219" y="10212"/>
                    <a:pt x="6024" y="9998"/>
                    <a:pt x="6816" y="9835"/>
                  </a:cubicBezTo>
                  <a:lnTo>
                    <a:pt x="9155" y="9332"/>
                  </a:lnTo>
                  <a:lnTo>
                    <a:pt x="17241" y="7546"/>
                  </a:lnTo>
                  <a:cubicBezTo>
                    <a:pt x="18385" y="7307"/>
                    <a:pt x="19441" y="7030"/>
                    <a:pt x="20246" y="6540"/>
                  </a:cubicBezTo>
                  <a:cubicBezTo>
                    <a:pt x="20950" y="6125"/>
                    <a:pt x="21491" y="5471"/>
                    <a:pt x="21768" y="4704"/>
                  </a:cubicBezTo>
                  <a:cubicBezTo>
                    <a:pt x="21931" y="4226"/>
                    <a:pt x="21981" y="3698"/>
                    <a:pt x="21906" y="3195"/>
                  </a:cubicBezTo>
                  <a:cubicBezTo>
                    <a:pt x="21881" y="3019"/>
                    <a:pt x="21843" y="2843"/>
                    <a:pt x="21780" y="2680"/>
                  </a:cubicBezTo>
                  <a:lnTo>
                    <a:pt x="21780" y="2680"/>
                  </a:lnTo>
                  <a:cubicBezTo>
                    <a:pt x="21768" y="2680"/>
                    <a:pt x="21830" y="2856"/>
                    <a:pt x="21881" y="3208"/>
                  </a:cubicBezTo>
                  <a:cubicBezTo>
                    <a:pt x="21944" y="3698"/>
                    <a:pt x="21881" y="4214"/>
                    <a:pt x="21717" y="4692"/>
                  </a:cubicBezTo>
                  <a:cubicBezTo>
                    <a:pt x="21441" y="5433"/>
                    <a:pt x="20900" y="6062"/>
                    <a:pt x="20208" y="6465"/>
                  </a:cubicBezTo>
                  <a:cubicBezTo>
                    <a:pt x="19416" y="6942"/>
                    <a:pt x="18372" y="7206"/>
                    <a:pt x="17228" y="7445"/>
                  </a:cubicBezTo>
                  <a:lnTo>
                    <a:pt x="9130" y="9168"/>
                  </a:lnTo>
                  <a:lnTo>
                    <a:pt x="6791" y="9671"/>
                  </a:lnTo>
                  <a:cubicBezTo>
                    <a:pt x="5999" y="9835"/>
                    <a:pt x="5181" y="10036"/>
                    <a:pt x="4364" y="10149"/>
                  </a:cubicBezTo>
                  <a:cubicBezTo>
                    <a:pt x="4148" y="10175"/>
                    <a:pt x="3927" y="10190"/>
                    <a:pt x="3706" y="10190"/>
                  </a:cubicBezTo>
                  <a:cubicBezTo>
                    <a:pt x="3080" y="10190"/>
                    <a:pt x="2451" y="10069"/>
                    <a:pt x="1912" y="9734"/>
                  </a:cubicBezTo>
                  <a:cubicBezTo>
                    <a:pt x="1183" y="9256"/>
                    <a:pt x="642" y="8527"/>
                    <a:pt x="428" y="7684"/>
                  </a:cubicBezTo>
                  <a:cubicBezTo>
                    <a:pt x="202" y="6842"/>
                    <a:pt x="302" y="5949"/>
                    <a:pt x="717" y="5169"/>
                  </a:cubicBezTo>
                  <a:cubicBezTo>
                    <a:pt x="1120" y="4427"/>
                    <a:pt x="1761" y="3836"/>
                    <a:pt x="2541" y="3497"/>
                  </a:cubicBezTo>
                  <a:cubicBezTo>
                    <a:pt x="2930" y="3346"/>
                    <a:pt x="3333" y="3233"/>
                    <a:pt x="3735" y="3157"/>
                  </a:cubicBezTo>
                  <a:lnTo>
                    <a:pt x="4942" y="2868"/>
                  </a:lnTo>
                  <a:lnTo>
                    <a:pt x="7269" y="2315"/>
                  </a:lnTo>
                  <a:lnTo>
                    <a:pt x="11569" y="1296"/>
                  </a:lnTo>
                  <a:cubicBezTo>
                    <a:pt x="12927" y="995"/>
                    <a:pt x="14160" y="605"/>
                    <a:pt x="15304" y="366"/>
                  </a:cubicBezTo>
                  <a:cubicBezTo>
                    <a:pt x="15857" y="253"/>
                    <a:pt x="16398" y="177"/>
                    <a:pt x="16964" y="139"/>
                  </a:cubicBezTo>
                  <a:cubicBezTo>
                    <a:pt x="17169" y="118"/>
                    <a:pt x="17376" y="108"/>
                    <a:pt x="17583" y="108"/>
                  </a:cubicBezTo>
                  <a:cubicBezTo>
                    <a:pt x="17872" y="108"/>
                    <a:pt x="18162" y="128"/>
                    <a:pt x="18448" y="165"/>
                  </a:cubicBezTo>
                  <a:cubicBezTo>
                    <a:pt x="19227" y="278"/>
                    <a:pt x="19982" y="580"/>
                    <a:pt x="20623" y="1045"/>
                  </a:cubicBezTo>
                  <a:cubicBezTo>
                    <a:pt x="21026" y="1359"/>
                    <a:pt x="21340" y="1749"/>
                    <a:pt x="21566" y="2202"/>
                  </a:cubicBezTo>
                  <a:cubicBezTo>
                    <a:pt x="21730" y="2504"/>
                    <a:pt x="21768" y="2680"/>
                    <a:pt x="21780" y="2680"/>
                  </a:cubicBezTo>
                  <a:cubicBezTo>
                    <a:pt x="21768" y="2642"/>
                    <a:pt x="21755" y="2592"/>
                    <a:pt x="21742" y="2554"/>
                  </a:cubicBezTo>
                  <a:cubicBezTo>
                    <a:pt x="21705" y="2428"/>
                    <a:pt x="21654" y="2302"/>
                    <a:pt x="21604" y="2189"/>
                  </a:cubicBezTo>
                  <a:cubicBezTo>
                    <a:pt x="21378" y="1724"/>
                    <a:pt x="21063" y="1321"/>
                    <a:pt x="20661" y="995"/>
                  </a:cubicBezTo>
                  <a:cubicBezTo>
                    <a:pt x="20020" y="504"/>
                    <a:pt x="19253" y="190"/>
                    <a:pt x="18448" y="77"/>
                  </a:cubicBezTo>
                  <a:cubicBezTo>
                    <a:pt x="18131" y="28"/>
                    <a:pt x="17804" y="0"/>
                    <a:pt x="1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904325" y="1623400"/>
              <a:ext cx="110375" cy="53725"/>
            </a:xfrm>
            <a:custGeom>
              <a:rect b="b" l="l" r="r" t="t"/>
              <a:pathLst>
                <a:path extrusionOk="0" h="2149" w="4415">
                  <a:moveTo>
                    <a:pt x="4371" y="1"/>
                  </a:moveTo>
                  <a:cubicBezTo>
                    <a:pt x="4287" y="1"/>
                    <a:pt x="4039" y="43"/>
                    <a:pt x="3685" y="134"/>
                  </a:cubicBezTo>
                  <a:cubicBezTo>
                    <a:pt x="2566" y="461"/>
                    <a:pt x="1497" y="976"/>
                    <a:pt x="554" y="1681"/>
                  </a:cubicBezTo>
                  <a:cubicBezTo>
                    <a:pt x="202" y="1945"/>
                    <a:pt x="0" y="2133"/>
                    <a:pt x="13" y="2146"/>
                  </a:cubicBezTo>
                  <a:cubicBezTo>
                    <a:pt x="14" y="2148"/>
                    <a:pt x="17" y="2148"/>
                    <a:pt x="20" y="2148"/>
                  </a:cubicBezTo>
                  <a:cubicBezTo>
                    <a:pt x="113" y="2148"/>
                    <a:pt x="962" y="1508"/>
                    <a:pt x="2138" y="926"/>
                  </a:cubicBezTo>
                  <a:cubicBezTo>
                    <a:pt x="3345" y="322"/>
                    <a:pt x="4414" y="58"/>
                    <a:pt x="4402" y="8"/>
                  </a:cubicBezTo>
                  <a:cubicBezTo>
                    <a:pt x="4402" y="3"/>
                    <a:pt x="4391" y="1"/>
                    <a:pt x="4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192575" y="1367875"/>
              <a:ext cx="8425" cy="5450"/>
            </a:xfrm>
            <a:custGeom>
              <a:rect b="b" l="l" r="r" t="t"/>
              <a:pathLst>
                <a:path extrusionOk="0" h="218" w="337">
                  <a:moveTo>
                    <a:pt x="181" y="1"/>
                  </a:moveTo>
                  <a:cubicBezTo>
                    <a:pt x="159" y="1"/>
                    <a:pt x="136" y="6"/>
                    <a:pt x="115" y="18"/>
                  </a:cubicBezTo>
                  <a:lnTo>
                    <a:pt x="102" y="31"/>
                  </a:lnTo>
                  <a:cubicBezTo>
                    <a:pt x="1" y="116"/>
                    <a:pt x="150" y="217"/>
                    <a:pt x="250" y="217"/>
                  </a:cubicBezTo>
                  <a:cubicBezTo>
                    <a:pt x="299" y="217"/>
                    <a:pt x="337" y="193"/>
                    <a:pt x="328" y="132"/>
                  </a:cubicBezTo>
                  <a:cubicBezTo>
                    <a:pt x="319" y="55"/>
                    <a:pt x="25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235050" y="1433400"/>
              <a:ext cx="9750" cy="6925"/>
            </a:xfrm>
            <a:custGeom>
              <a:rect b="b" l="l" r="r" t="t"/>
              <a:pathLst>
                <a:path extrusionOk="0" h="277" w="390">
                  <a:moveTo>
                    <a:pt x="189" y="0"/>
                  </a:moveTo>
                  <a:cubicBezTo>
                    <a:pt x="0" y="0"/>
                    <a:pt x="13" y="277"/>
                    <a:pt x="189" y="277"/>
                  </a:cubicBezTo>
                  <a:cubicBezTo>
                    <a:pt x="377" y="277"/>
                    <a:pt x="390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968200" y="1614150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87" y="291"/>
                    <a:pt x="206" y="291"/>
                  </a:cubicBezTo>
                  <a:cubicBezTo>
                    <a:pt x="232" y="291"/>
                    <a:pt x="260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910925" y="1644650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926325" y="1336250"/>
              <a:ext cx="327275" cy="280450"/>
            </a:xfrm>
            <a:custGeom>
              <a:rect b="b" l="l" r="r" t="t"/>
              <a:pathLst>
                <a:path extrusionOk="0" h="11218" w="13091">
                  <a:moveTo>
                    <a:pt x="12802" y="1"/>
                  </a:moveTo>
                  <a:cubicBezTo>
                    <a:pt x="12806" y="1"/>
                    <a:pt x="12810" y="1"/>
                    <a:pt x="12814" y="1"/>
                  </a:cubicBezTo>
                  <a:lnTo>
                    <a:pt x="12814" y="1"/>
                  </a:lnTo>
                  <a:cubicBezTo>
                    <a:pt x="12814" y="1"/>
                    <a:pt x="12814" y="1"/>
                    <a:pt x="12814" y="1"/>
                  </a:cubicBezTo>
                  <a:close/>
                  <a:moveTo>
                    <a:pt x="12814" y="1"/>
                  </a:moveTo>
                  <a:lnTo>
                    <a:pt x="12814" y="1"/>
                  </a:lnTo>
                  <a:cubicBezTo>
                    <a:pt x="12110" y="39"/>
                    <a:pt x="11418" y="139"/>
                    <a:pt x="10727" y="290"/>
                  </a:cubicBezTo>
                  <a:cubicBezTo>
                    <a:pt x="10978" y="391"/>
                    <a:pt x="11230" y="516"/>
                    <a:pt x="11456" y="667"/>
                  </a:cubicBezTo>
                  <a:cubicBezTo>
                    <a:pt x="12475" y="340"/>
                    <a:pt x="13091" y="152"/>
                    <a:pt x="13066" y="51"/>
                  </a:cubicBezTo>
                  <a:cubicBezTo>
                    <a:pt x="13066" y="14"/>
                    <a:pt x="12970" y="1"/>
                    <a:pt x="12814" y="1"/>
                  </a:cubicBezTo>
                  <a:close/>
                  <a:moveTo>
                    <a:pt x="10488" y="328"/>
                  </a:moveTo>
                  <a:lnTo>
                    <a:pt x="10337" y="365"/>
                  </a:lnTo>
                  <a:cubicBezTo>
                    <a:pt x="9356" y="579"/>
                    <a:pt x="8388" y="868"/>
                    <a:pt x="7457" y="1233"/>
                  </a:cubicBezTo>
                  <a:cubicBezTo>
                    <a:pt x="6288" y="1673"/>
                    <a:pt x="5181" y="2264"/>
                    <a:pt x="4175" y="2994"/>
                  </a:cubicBezTo>
                  <a:cubicBezTo>
                    <a:pt x="3157" y="3723"/>
                    <a:pt x="2264" y="4628"/>
                    <a:pt x="1547" y="5659"/>
                  </a:cubicBezTo>
                  <a:cubicBezTo>
                    <a:pt x="956" y="6502"/>
                    <a:pt x="529" y="7445"/>
                    <a:pt x="252" y="8438"/>
                  </a:cubicBezTo>
                  <a:cubicBezTo>
                    <a:pt x="76" y="9105"/>
                    <a:pt x="1" y="9796"/>
                    <a:pt x="38" y="10476"/>
                  </a:cubicBezTo>
                  <a:cubicBezTo>
                    <a:pt x="76" y="10966"/>
                    <a:pt x="164" y="11217"/>
                    <a:pt x="214" y="11217"/>
                  </a:cubicBezTo>
                  <a:cubicBezTo>
                    <a:pt x="365" y="11217"/>
                    <a:pt x="290" y="10149"/>
                    <a:pt x="856" y="8614"/>
                  </a:cubicBezTo>
                  <a:cubicBezTo>
                    <a:pt x="1183" y="7734"/>
                    <a:pt x="1635" y="6892"/>
                    <a:pt x="2214" y="6137"/>
                  </a:cubicBezTo>
                  <a:cubicBezTo>
                    <a:pt x="2905" y="5207"/>
                    <a:pt x="3748" y="4377"/>
                    <a:pt x="4691" y="3698"/>
                  </a:cubicBezTo>
                  <a:cubicBezTo>
                    <a:pt x="6716" y="2252"/>
                    <a:pt x="8904" y="1485"/>
                    <a:pt x="10488" y="969"/>
                  </a:cubicBezTo>
                  <a:lnTo>
                    <a:pt x="11255" y="730"/>
                  </a:lnTo>
                  <a:cubicBezTo>
                    <a:pt x="11016" y="567"/>
                    <a:pt x="10752" y="441"/>
                    <a:pt x="10488" y="328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188525" y="1343175"/>
              <a:ext cx="24225" cy="11350"/>
            </a:xfrm>
            <a:custGeom>
              <a:rect b="b" l="l" r="r" t="t"/>
              <a:pathLst>
                <a:path extrusionOk="0" h="454" w="969">
                  <a:moveTo>
                    <a:pt x="239" y="0"/>
                  </a:moveTo>
                  <a:lnTo>
                    <a:pt x="239" y="13"/>
                  </a:lnTo>
                  <a:lnTo>
                    <a:pt x="0" y="51"/>
                  </a:lnTo>
                  <a:cubicBezTo>
                    <a:pt x="264" y="164"/>
                    <a:pt x="528" y="290"/>
                    <a:pt x="767" y="453"/>
                  </a:cubicBezTo>
                  <a:lnTo>
                    <a:pt x="968" y="390"/>
                  </a:lnTo>
                  <a:cubicBezTo>
                    <a:pt x="729" y="239"/>
                    <a:pt x="490" y="114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937650" y="1684900"/>
              <a:ext cx="48750" cy="56600"/>
            </a:xfrm>
            <a:custGeom>
              <a:rect b="b" l="l" r="r" t="t"/>
              <a:pathLst>
                <a:path extrusionOk="0" h="2264" w="1950">
                  <a:moveTo>
                    <a:pt x="302" y="0"/>
                  </a:moveTo>
                  <a:lnTo>
                    <a:pt x="290" y="13"/>
                  </a:lnTo>
                  <a:cubicBezTo>
                    <a:pt x="277" y="13"/>
                    <a:pt x="252" y="13"/>
                    <a:pt x="239" y="25"/>
                  </a:cubicBezTo>
                  <a:cubicBezTo>
                    <a:pt x="0" y="101"/>
                    <a:pt x="38" y="792"/>
                    <a:pt x="516" y="1459"/>
                  </a:cubicBezTo>
                  <a:cubicBezTo>
                    <a:pt x="893" y="1987"/>
                    <a:pt x="1371" y="2264"/>
                    <a:pt x="1635" y="2264"/>
                  </a:cubicBezTo>
                  <a:cubicBezTo>
                    <a:pt x="1685" y="2264"/>
                    <a:pt x="1748" y="2238"/>
                    <a:pt x="1786" y="2201"/>
                  </a:cubicBezTo>
                  <a:cubicBezTo>
                    <a:pt x="1949" y="2000"/>
                    <a:pt x="1635" y="1509"/>
                    <a:pt x="1245" y="943"/>
                  </a:cubicBezTo>
                  <a:cubicBezTo>
                    <a:pt x="881" y="428"/>
                    <a:pt x="528" y="0"/>
                    <a:pt x="302" y="0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5963100" y="1849575"/>
              <a:ext cx="616525" cy="708575"/>
            </a:xfrm>
            <a:custGeom>
              <a:rect b="b" l="l" r="r" t="t"/>
              <a:pathLst>
                <a:path extrusionOk="0" h="28343" w="24661">
                  <a:moveTo>
                    <a:pt x="16142" y="1"/>
                  </a:moveTo>
                  <a:cubicBezTo>
                    <a:pt x="7130" y="1"/>
                    <a:pt x="1" y="3850"/>
                    <a:pt x="1" y="3850"/>
                  </a:cubicBezTo>
                  <a:cubicBezTo>
                    <a:pt x="152" y="7447"/>
                    <a:pt x="315" y="11081"/>
                    <a:pt x="1095" y="14589"/>
                  </a:cubicBezTo>
                  <a:cubicBezTo>
                    <a:pt x="1875" y="18110"/>
                    <a:pt x="3333" y="21543"/>
                    <a:pt x="5798" y="24184"/>
                  </a:cubicBezTo>
                  <a:cubicBezTo>
                    <a:pt x="8100" y="26651"/>
                    <a:pt x="11377" y="28342"/>
                    <a:pt x="14746" y="28342"/>
                  </a:cubicBezTo>
                  <a:cubicBezTo>
                    <a:pt x="14965" y="28342"/>
                    <a:pt x="15185" y="28335"/>
                    <a:pt x="15405" y="28321"/>
                  </a:cubicBezTo>
                  <a:cubicBezTo>
                    <a:pt x="18385" y="28107"/>
                    <a:pt x="21290" y="26472"/>
                    <a:pt x="22824" y="23894"/>
                  </a:cubicBezTo>
                  <a:cubicBezTo>
                    <a:pt x="24195" y="21581"/>
                    <a:pt x="24396" y="18776"/>
                    <a:pt x="24471" y="16085"/>
                  </a:cubicBezTo>
                  <a:cubicBezTo>
                    <a:pt x="24610" y="11081"/>
                    <a:pt x="24660" y="1247"/>
                    <a:pt x="23981" y="1059"/>
                  </a:cubicBezTo>
                  <a:cubicBezTo>
                    <a:pt x="21298" y="298"/>
                    <a:pt x="18647" y="1"/>
                    <a:pt x="161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987325" y="2197950"/>
              <a:ext cx="260325" cy="346450"/>
            </a:xfrm>
            <a:custGeom>
              <a:rect b="b" l="l" r="r" t="t"/>
              <a:pathLst>
                <a:path extrusionOk="0" h="13858" w="10413">
                  <a:moveTo>
                    <a:pt x="0" y="0"/>
                  </a:moveTo>
                  <a:cubicBezTo>
                    <a:pt x="226" y="1409"/>
                    <a:pt x="591" y="2792"/>
                    <a:pt x="1082" y="4125"/>
                  </a:cubicBezTo>
                  <a:cubicBezTo>
                    <a:pt x="1874" y="6162"/>
                    <a:pt x="2892" y="8061"/>
                    <a:pt x="4389" y="9746"/>
                  </a:cubicBezTo>
                  <a:cubicBezTo>
                    <a:pt x="2188" y="7193"/>
                    <a:pt x="868" y="3949"/>
                    <a:pt x="138" y="654"/>
                  </a:cubicBezTo>
                  <a:cubicBezTo>
                    <a:pt x="88" y="440"/>
                    <a:pt x="38" y="214"/>
                    <a:pt x="0" y="0"/>
                  </a:cubicBezTo>
                  <a:close/>
                  <a:moveTo>
                    <a:pt x="6438" y="11732"/>
                  </a:moveTo>
                  <a:cubicBezTo>
                    <a:pt x="6539" y="11808"/>
                    <a:pt x="6652" y="11896"/>
                    <a:pt x="6765" y="11971"/>
                  </a:cubicBezTo>
                  <a:cubicBezTo>
                    <a:pt x="6652" y="11896"/>
                    <a:pt x="6552" y="11808"/>
                    <a:pt x="6438" y="11732"/>
                  </a:cubicBezTo>
                  <a:close/>
                  <a:moveTo>
                    <a:pt x="8803" y="13204"/>
                  </a:moveTo>
                  <a:cubicBezTo>
                    <a:pt x="9318" y="13480"/>
                    <a:pt x="9859" y="13694"/>
                    <a:pt x="10412" y="13858"/>
                  </a:cubicBezTo>
                  <a:cubicBezTo>
                    <a:pt x="9859" y="13681"/>
                    <a:pt x="9318" y="13455"/>
                    <a:pt x="8803" y="1320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975675" y="1980075"/>
              <a:ext cx="349625" cy="569675"/>
            </a:xfrm>
            <a:custGeom>
              <a:rect b="b" l="l" r="r" t="t"/>
              <a:pathLst>
                <a:path extrusionOk="0" h="22787" w="13985">
                  <a:moveTo>
                    <a:pt x="190" y="1"/>
                  </a:moveTo>
                  <a:cubicBezTo>
                    <a:pt x="193" y="13"/>
                    <a:pt x="197" y="26"/>
                    <a:pt x="201" y="38"/>
                  </a:cubicBezTo>
                  <a:lnTo>
                    <a:pt x="201" y="38"/>
                  </a:lnTo>
                  <a:lnTo>
                    <a:pt x="202" y="13"/>
                  </a:lnTo>
                  <a:lnTo>
                    <a:pt x="190" y="1"/>
                  </a:lnTo>
                  <a:close/>
                  <a:moveTo>
                    <a:pt x="201" y="38"/>
                  </a:moveTo>
                  <a:lnTo>
                    <a:pt x="39" y="3371"/>
                  </a:lnTo>
                  <a:cubicBezTo>
                    <a:pt x="1" y="5169"/>
                    <a:pt x="139" y="6955"/>
                    <a:pt x="441" y="8715"/>
                  </a:cubicBezTo>
                  <a:cubicBezTo>
                    <a:pt x="491" y="8942"/>
                    <a:pt x="529" y="9155"/>
                    <a:pt x="579" y="9369"/>
                  </a:cubicBezTo>
                  <a:cubicBezTo>
                    <a:pt x="1321" y="12676"/>
                    <a:pt x="2642" y="15908"/>
                    <a:pt x="4842" y="18473"/>
                  </a:cubicBezTo>
                  <a:cubicBezTo>
                    <a:pt x="5471" y="19177"/>
                    <a:pt x="6163" y="19844"/>
                    <a:pt x="6904" y="20435"/>
                  </a:cubicBezTo>
                  <a:cubicBezTo>
                    <a:pt x="7005" y="20523"/>
                    <a:pt x="7118" y="20611"/>
                    <a:pt x="7231" y="20686"/>
                  </a:cubicBezTo>
                  <a:cubicBezTo>
                    <a:pt x="7885" y="21139"/>
                    <a:pt x="8564" y="21541"/>
                    <a:pt x="9256" y="21919"/>
                  </a:cubicBezTo>
                  <a:cubicBezTo>
                    <a:pt x="9784" y="22170"/>
                    <a:pt x="10325" y="22384"/>
                    <a:pt x="10878" y="22573"/>
                  </a:cubicBezTo>
                  <a:cubicBezTo>
                    <a:pt x="11079" y="22635"/>
                    <a:pt x="11280" y="22686"/>
                    <a:pt x="11494" y="22749"/>
                  </a:cubicBezTo>
                  <a:lnTo>
                    <a:pt x="11545" y="22749"/>
                  </a:lnTo>
                  <a:cubicBezTo>
                    <a:pt x="11645" y="22774"/>
                    <a:pt x="11746" y="22786"/>
                    <a:pt x="11859" y="22786"/>
                  </a:cubicBezTo>
                  <a:cubicBezTo>
                    <a:pt x="12903" y="22786"/>
                    <a:pt x="13519" y="21403"/>
                    <a:pt x="13745" y="20246"/>
                  </a:cubicBezTo>
                  <a:cubicBezTo>
                    <a:pt x="13984" y="18951"/>
                    <a:pt x="13519" y="17593"/>
                    <a:pt x="12739" y="16537"/>
                  </a:cubicBezTo>
                  <a:cubicBezTo>
                    <a:pt x="11947" y="15480"/>
                    <a:pt x="10866" y="14688"/>
                    <a:pt x="9759" y="13984"/>
                  </a:cubicBezTo>
                  <a:cubicBezTo>
                    <a:pt x="8652" y="13267"/>
                    <a:pt x="7495" y="12626"/>
                    <a:pt x="6477" y="11796"/>
                  </a:cubicBezTo>
                  <a:cubicBezTo>
                    <a:pt x="4716" y="10362"/>
                    <a:pt x="3421" y="8439"/>
                    <a:pt x="2453" y="6389"/>
                  </a:cubicBezTo>
                  <a:cubicBezTo>
                    <a:pt x="1490" y="4351"/>
                    <a:pt x="851" y="2189"/>
                    <a:pt x="201" y="38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181350" y="2398825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06" y="0"/>
                  </a:moveTo>
                  <a:cubicBezTo>
                    <a:pt x="180" y="0"/>
                    <a:pt x="152" y="8"/>
                    <a:pt x="124" y="26"/>
                  </a:cubicBezTo>
                  <a:lnTo>
                    <a:pt x="124" y="38"/>
                  </a:lnTo>
                  <a:cubicBezTo>
                    <a:pt x="0" y="131"/>
                    <a:pt x="87" y="291"/>
                    <a:pt x="205" y="291"/>
                  </a:cubicBezTo>
                  <a:cubicBezTo>
                    <a:pt x="232" y="291"/>
                    <a:pt x="260" y="283"/>
                    <a:pt x="287" y="264"/>
                  </a:cubicBezTo>
                  <a:cubicBezTo>
                    <a:pt x="412" y="171"/>
                    <a:pt x="33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290650" y="239487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7" y="0"/>
                  </a:moveTo>
                  <a:cubicBezTo>
                    <a:pt x="163" y="0"/>
                    <a:pt x="139" y="7"/>
                    <a:pt x="115" y="20"/>
                  </a:cubicBezTo>
                  <a:lnTo>
                    <a:pt x="102" y="20"/>
                  </a:lnTo>
                  <a:cubicBezTo>
                    <a:pt x="1" y="105"/>
                    <a:pt x="144" y="206"/>
                    <a:pt x="245" y="206"/>
                  </a:cubicBezTo>
                  <a:cubicBezTo>
                    <a:pt x="294" y="206"/>
                    <a:pt x="333" y="182"/>
                    <a:pt x="329" y="121"/>
                  </a:cubicBezTo>
                  <a:cubicBezTo>
                    <a:pt x="310" y="47"/>
                    <a:pt x="25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408950" y="2282200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14" y="0"/>
                  </a:moveTo>
                  <a:cubicBezTo>
                    <a:pt x="189" y="0"/>
                    <a:pt x="163" y="8"/>
                    <a:pt x="136" y="25"/>
                  </a:cubicBezTo>
                  <a:lnTo>
                    <a:pt x="124" y="38"/>
                  </a:lnTo>
                  <a:cubicBezTo>
                    <a:pt x="0" y="131"/>
                    <a:pt x="96" y="290"/>
                    <a:pt x="210" y="290"/>
                  </a:cubicBezTo>
                  <a:cubicBezTo>
                    <a:pt x="236" y="290"/>
                    <a:pt x="262" y="283"/>
                    <a:pt x="287" y="264"/>
                  </a:cubicBezTo>
                  <a:cubicBezTo>
                    <a:pt x="412" y="171"/>
                    <a:pt x="331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352625" y="2005225"/>
              <a:ext cx="9750" cy="7275"/>
            </a:xfrm>
            <a:custGeom>
              <a:rect b="b" l="l" r="r" t="t"/>
              <a:pathLst>
                <a:path extrusionOk="0" h="291" w="390">
                  <a:moveTo>
                    <a:pt x="189" y="1"/>
                  </a:moveTo>
                  <a:cubicBezTo>
                    <a:pt x="0" y="13"/>
                    <a:pt x="13" y="290"/>
                    <a:pt x="201" y="290"/>
                  </a:cubicBezTo>
                  <a:cubicBezTo>
                    <a:pt x="377" y="290"/>
                    <a:pt x="390" y="13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466150" y="2050375"/>
              <a:ext cx="8575" cy="5375"/>
            </a:xfrm>
            <a:custGeom>
              <a:rect b="b" l="l" r="r" t="t"/>
              <a:pathLst>
                <a:path extrusionOk="0" h="215" w="343">
                  <a:moveTo>
                    <a:pt x="189" y="0"/>
                  </a:moveTo>
                  <a:cubicBezTo>
                    <a:pt x="168" y="0"/>
                    <a:pt x="146" y="6"/>
                    <a:pt x="124" y="18"/>
                  </a:cubicBezTo>
                  <a:lnTo>
                    <a:pt x="112" y="31"/>
                  </a:lnTo>
                  <a:cubicBezTo>
                    <a:pt x="0" y="108"/>
                    <a:pt x="152" y="214"/>
                    <a:pt x="256" y="214"/>
                  </a:cubicBezTo>
                  <a:cubicBezTo>
                    <a:pt x="304" y="214"/>
                    <a:pt x="342" y="191"/>
                    <a:pt x="338" y="131"/>
                  </a:cubicBezTo>
                  <a:cubicBezTo>
                    <a:pt x="319" y="55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57850" y="2366750"/>
              <a:ext cx="10300" cy="7125"/>
            </a:xfrm>
            <a:custGeom>
              <a:rect b="b" l="l" r="r" t="t"/>
              <a:pathLst>
                <a:path extrusionOk="0" h="285" w="412">
                  <a:moveTo>
                    <a:pt x="212" y="1"/>
                  </a:moveTo>
                  <a:cubicBezTo>
                    <a:pt x="187" y="1"/>
                    <a:pt x="161" y="8"/>
                    <a:pt x="134" y="26"/>
                  </a:cubicBezTo>
                  <a:lnTo>
                    <a:pt x="122" y="39"/>
                  </a:lnTo>
                  <a:cubicBezTo>
                    <a:pt x="1" y="129"/>
                    <a:pt x="90" y="284"/>
                    <a:pt x="207" y="284"/>
                  </a:cubicBezTo>
                  <a:cubicBezTo>
                    <a:pt x="237" y="284"/>
                    <a:pt x="268" y="275"/>
                    <a:pt x="298" y="252"/>
                  </a:cubicBezTo>
                  <a:cubicBezTo>
                    <a:pt x="412" y="169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039875" y="2274325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96" y="291"/>
                    <a:pt x="210" y="291"/>
                  </a:cubicBezTo>
                  <a:cubicBezTo>
                    <a:pt x="236" y="291"/>
                    <a:pt x="262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030375" y="2191350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90" y="0"/>
                  </a:moveTo>
                  <a:cubicBezTo>
                    <a:pt x="1" y="13"/>
                    <a:pt x="13" y="289"/>
                    <a:pt x="190" y="289"/>
                  </a:cubicBezTo>
                  <a:cubicBezTo>
                    <a:pt x="378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025350" y="2102200"/>
              <a:ext cx="6350" cy="6700"/>
            </a:xfrm>
            <a:custGeom>
              <a:rect b="b" l="l" r="r" t="t"/>
              <a:pathLst>
                <a:path extrusionOk="0" h="268" w="254">
                  <a:moveTo>
                    <a:pt x="137" y="1"/>
                  </a:moveTo>
                  <a:cubicBezTo>
                    <a:pt x="123" y="1"/>
                    <a:pt x="107" y="7"/>
                    <a:pt x="89" y="20"/>
                  </a:cubicBezTo>
                  <a:lnTo>
                    <a:pt x="76" y="20"/>
                  </a:lnTo>
                  <a:cubicBezTo>
                    <a:pt x="1" y="95"/>
                    <a:pt x="13" y="209"/>
                    <a:pt x="101" y="259"/>
                  </a:cubicBezTo>
                  <a:cubicBezTo>
                    <a:pt x="116" y="265"/>
                    <a:pt x="129" y="268"/>
                    <a:pt x="140" y="268"/>
                  </a:cubicBezTo>
                  <a:cubicBezTo>
                    <a:pt x="254" y="268"/>
                    <a:pt x="235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531875" y="2028500"/>
              <a:ext cx="10350" cy="7275"/>
            </a:xfrm>
            <a:custGeom>
              <a:rect b="b" l="l" r="r" t="t"/>
              <a:pathLst>
                <a:path extrusionOk="0" h="291" w="414">
                  <a:moveTo>
                    <a:pt x="218" y="0"/>
                  </a:moveTo>
                  <a:cubicBezTo>
                    <a:pt x="192" y="0"/>
                    <a:pt x="165" y="8"/>
                    <a:pt x="136" y="26"/>
                  </a:cubicBezTo>
                  <a:lnTo>
                    <a:pt x="123" y="38"/>
                  </a:lnTo>
                  <a:cubicBezTo>
                    <a:pt x="0" y="131"/>
                    <a:pt x="95" y="291"/>
                    <a:pt x="217" y="291"/>
                  </a:cubicBezTo>
                  <a:cubicBezTo>
                    <a:pt x="244" y="291"/>
                    <a:pt x="272" y="283"/>
                    <a:pt x="300" y="264"/>
                  </a:cubicBezTo>
                  <a:cubicBezTo>
                    <a:pt x="414" y="171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425550" y="23868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189" y="277"/>
                  </a:cubicBezTo>
                  <a:cubicBezTo>
                    <a:pt x="365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439475" y="2474100"/>
              <a:ext cx="8525" cy="5325"/>
            </a:xfrm>
            <a:custGeom>
              <a:rect b="b" l="l" r="r" t="t"/>
              <a:pathLst>
                <a:path extrusionOk="0" h="213" w="341">
                  <a:moveTo>
                    <a:pt x="194" y="0"/>
                  </a:moveTo>
                  <a:cubicBezTo>
                    <a:pt x="171" y="0"/>
                    <a:pt x="146" y="6"/>
                    <a:pt x="122" y="20"/>
                  </a:cubicBezTo>
                  <a:lnTo>
                    <a:pt x="110" y="33"/>
                  </a:lnTo>
                  <a:cubicBezTo>
                    <a:pt x="0" y="108"/>
                    <a:pt x="145" y="212"/>
                    <a:pt x="248" y="212"/>
                  </a:cubicBezTo>
                  <a:cubicBezTo>
                    <a:pt x="299" y="212"/>
                    <a:pt x="340" y="187"/>
                    <a:pt x="336" y="121"/>
                  </a:cubicBezTo>
                  <a:cubicBezTo>
                    <a:pt x="318" y="47"/>
                    <a:pt x="259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991100" y="1941100"/>
              <a:ext cx="504900" cy="54100"/>
            </a:xfrm>
            <a:custGeom>
              <a:rect b="b" l="l" r="r" t="t"/>
              <a:pathLst>
                <a:path extrusionOk="0" h="2164" w="20196">
                  <a:moveTo>
                    <a:pt x="20032" y="1"/>
                  </a:moveTo>
                  <a:cubicBezTo>
                    <a:pt x="19453" y="1"/>
                    <a:pt x="16875" y="667"/>
                    <a:pt x="13392" y="1032"/>
                  </a:cubicBezTo>
                  <a:cubicBezTo>
                    <a:pt x="13405" y="1233"/>
                    <a:pt x="13417" y="1434"/>
                    <a:pt x="13430" y="1623"/>
                  </a:cubicBezTo>
                  <a:cubicBezTo>
                    <a:pt x="13430" y="1711"/>
                    <a:pt x="13430" y="1786"/>
                    <a:pt x="13443" y="1862"/>
                  </a:cubicBezTo>
                  <a:cubicBezTo>
                    <a:pt x="13681" y="1836"/>
                    <a:pt x="13908" y="1799"/>
                    <a:pt x="14147" y="1774"/>
                  </a:cubicBezTo>
                  <a:cubicBezTo>
                    <a:pt x="15216" y="1598"/>
                    <a:pt x="16284" y="1371"/>
                    <a:pt x="17341" y="1095"/>
                  </a:cubicBezTo>
                  <a:cubicBezTo>
                    <a:pt x="19139" y="604"/>
                    <a:pt x="20195" y="139"/>
                    <a:pt x="20157" y="38"/>
                  </a:cubicBezTo>
                  <a:cubicBezTo>
                    <a:pt x="20157" y="13"/>
                    <a:pt x="20107" y="1"/>
                    <a:pt x="20032" y="1"/>
                  </a:cubicBezTo>
                  <a:close/>
                  <a:moveTo>
                    <a:pt x="226" y="667"/>
                  </a:moveTo>
                  <a:cubicBezTo>
                    <a:pt x="101" y="667"/>
                    <a:pt x="38" y="692"/>
                    <a:pt x="38" y="717"/>
                  </a:cubicBezTo>
                  <a:cubicBezTo>
                    <a:pt x="0" y="831"/>
                    <a:pt x="1094" y="1220"/>
                    <a:pt x="2917" y="1585"/>
                  </a:cubicBezTo>
                  <a:cubicBezTo>
                    <a:pt x="3986" y="1799"/>
                    <a:pt x="5068" y="1950"/>
                    <a:pt x="6149" y="2038"/>
                  </a:cubicBezTo>
                  <a:cubicBezTo>
                    <a:pt x="7067" y="2113"/>
                    <a:pt x="8060" y="2163"/>
                    <a:pt x="9104" y="2163"/>
                  </a:cubicBezTo>
                  <a:cubicBezTo>
                    <a:pt x="9444" y="2163"/>
                    <a:pt x="9796" y="2163"/>
                    <a:pt x="10160" y="2151"/>
                  </a:cubicBezTo>
                  <a:cubicBezTo>
                    <a:pt x="11255" y="2113"/>
                    <a:pt x="12298" y="2013"/>
                    <a:pt x="13279" y="1887"/>
                  </a:cubicBezTo>
                  <a:cubicBezTo>
                    <a:pt x="13279" y="1811"/>
                    <a:pt x="13266" y="1723"/>
                    <a:pt x="13266" y="1635"/>
                  </a:cubicBezTo>
                  <a:cubicBezTo>
                    <a:pt x="13254" y="1447"/>
                    <a:pt x="13241" y="1258"/>
                    <a:pt x="13216" y="1057"/>
                  </a:cubicBezTo>
                  <a:cubicBezTo>
                    <a:pt x="12248" y="1157"/>
                    <a:pt x="11217" y="1233"/>
                    <a:pt x="10123" y="1271"/>
                  </a:cubicBezTo>
                  <a:cubicBezTo>
                    <a:pt x="9607" y="1283"/>
                    <a:pt x="9079" y="1296"/>
                    <a:pt x="8576" y="1296"/>
                  </a:cubicBezTo>
                  <a:cubicBezTo>
                    <a:pt x="6765" y="1283"/>
                    <a:pt x="4942" y="1183"/>
                    <a:pt x="3131" y="981"/>
                  </a:cubicBezTo>
                  <a:cubicBezTo>
                    <a:pt x="1672" y="818"/>
                    <a:pt x="641" y="667"/>
                    <a:pt x="226" y="667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036350" y="1959325"/>
              <a:ext cx="138050" cy="550175"/>
            </a:xfrm>
            <a:custGeom>
              <a:rect b="b" l="l" r="r" t="t"/>
              <a:pathLst>
                <a:path extrusionOk="0" h="22007" w="5522">
                  <a:moveTo>
                    <a:pt x="13" y="1"/>
                  </a:moveTo>
                  <a:cubicBezTo>
                    <a:pt x="1" y="89"/>
                    <a:pt x="1" y="164"/>
                    <a:pt x="13" y="240"/>
                  </a:cubicBezTo>
                  <a:cubicBezTo>
                    <a:pt x="13" y="416"/>
                    <a:pt x="26" y="630"/>
                    <a:pt x="26" y="919"/>
                  </a:cubicBezTo>
                  <a:cubicBezTo>
                    <a:pt x="51" y="1497"/>
                    <a:pt x="89" y="2340"/>
                    <a:pt x="177" y="3384"/>
                  </a:cubicBezTo>
                  <a:cubicBezTo>
                    <a:pt x="391" y="6112"/>
                    <a:pt x="768" y="8816"/>
                    <a:pt x="1296" y="11482"/>
                  </a:cubicBezTo>
                  <a:cubicBezTo>
                    <a:pt x="1610" y="13054"/>
                    <a:pt x="1950" y="14537"/>
                    <a:pt x="2315" y="15870"/>
                  </a:cubicBezTo>
                  <a:cubicBezTo>
                    <a:pt x="2491" y="16537"/>
                    <a:pt x="2667" y="17165"/>
                    <a:pt x="2843" y="17756"/>
                  </a:cubicBezTo>
                  <a:cubicBezTo>
                    <a:pt x="2994" y="18310"/>
                    <a:pt x="3182" y="18850"/>
                    <a:pt x="3409" y="19379"/>
                  </a:cubicBezTo>
                  <a:cubicBezTo>
                    <a:pt x="3761" y="20133"/>
                    <a:pt x="4251" y="20825"/>
                    <a:pt x="4842" y="21403"/>
                  </a:cubicBezTo>
                  <a:cubicBezTo>
                    <a:pt x="5043" y="21604"/>
                    <a:pt x="5219" y="21768"/>
                    <a:pt x="5333" y="21868"/>
                  </a:cubicBezTo>
                  <a:cubicBezTo>
                    <a:pt x="5395" y="21919"/>
                    <a:pt x="5458" y="21969"/>
                    <a:pt x="5521" y="22007"/>
                  </a:cubicBezTo>
                  <a:cubicBezTo>
                    <a:pt x="5471" y="21944"/>
                    <a:pt x="5421" y="21894"/>
                    <a:pt x="5358" y="21831"/>
                  </a:cubicBezTo>
                  <a:cubicBezTo>
                    <a:pt x="5245" y="21730"/>
                    <a:pt x="5081" y="21567"/>
                    <a:pt x="4880" y="21353"/>
                  </a:cubicBezTo>
                  <a:cubicBezTo>
                    <a:pt x="4314" y="20762"/>
                    <a:pt x="3849" y="20083"/>
                    <a:pt x="3522" y="19328"/>
                  </a:cubicBezTo>
                  <a:cubicBezTo>
                    <a:pt x="3295" y="18800"/>
                    <a:pt x="3119" y="18272"/>
                    <a:pt x="2981" y="17719"/>
                  </a:cubicBezTo>
                  <a:cubicBezTo>
                    <a:pt x="2805" y="17128"/>
                    <a:pt x="2642" y="16499"/>
                    <a:pt x="2465" y="15833"/>
                  </a:cubicBezTo>
                  <a:cubicBezTo>
                    <a:pt x="2113" y="14487"/>
                    <a:pt x="1774" y="13016"/>
                    <a:pt x="1459" y="11457"/>
                  </a:cubicBezTo>
                  <a:cubicBezTo>
                    <a:pt x="931" y="8778"/>
                    <a:pt x="542" y="6087"/>
                    <a:pt x="290" y="3371"/>
                  </a:cubicBezTo>
                  <a:cubicBezTo>
                    <a:pt x="189" y="2340"/>
                    <a:pt x="127" y="1497"/>
                    <a:pt x="89" y="906"/>
                  </a:cubicBezTo>
                  <a:cubicBezTo>
                    <a:pt x="64" y="630"/>
                    <a:pt x="51" y="403"/>
                    <a:pt x="39" y="240"/>
                  </a:cubicBezTo>
                  <a:cubicBezTo>
                    <a:pt x="39" y="164"/>
                    <a:pt x="26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370525" y="2239450"/>
              <a:ext cx="39025" cy="302125"/>
            </a:xfrm>
            <a:custGeom>
              <a:rect b="b" l="l" r="r" t="t"/>
              <a:pathLst>
                <a:path extrusionOk="0" h="12085" w="1561">
                  <a:moveTo>
                    <a:pt x="51" y="0"/>
                  </a:moveTo>
                  <a:cubicBezTo>
                    <a:pt x="1" y="0"/>
                    <a:pt x="290" y="2716"/>
                    <a:pt x="692" y="6048"/>
                  </a:cubicBezTo>
                  <a:cubicBezTo>
                    <a:pt x="1095" y="9393"/>
                    <a:pt x="1460" y="12084"/>
                    <a:pt x="1510" y="12084"/>
                  </a:cubicBezTo>
                  <a:cubicBezTo>
                    <a:pt x="1560" y="12072"/>
                    <a:pt x="1271" y="9368"/>
                    <a:pt x="869" y="6023"/>
                  </a:cubicBezTo>
                  <a:cubicBezTo>
                    <a:pt x="466" y="269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244150" y="1859050"/>
              <a:ext cx="83975" cy="189600"/>
            </a:xfrm>
            <a:custGeom>
              <a:rect b="b" l="l" r="r" t="t"/>
              <a:pathLst>
                <a:path extrusionOk="0" h="7584" w="3359">
                  <a:moveTo>
                    <a:pt x="1" y="1"/>
                  </a:moveTo>
                  <a:lnTo>
                    <a:pt x="1" y="1"/>
                  </a:lnTo>
                  <a:cubicBezTo>
                    <a:pt x="51" y="101"/>
                    <a:pt x="114" y="189"/>
                    <a:pt x="189" y="277"/>
                  </a:cubicBezTo>
                  <a:cubicBezTo>
                    <a:pt x="315" y="453"/>
                    <a:pt x="516" y="705"/>
                    <a:pt x="755" y="1019"/>
                  </a:cubicBezTo>
                  <a:cubicBezTo>
                    <a:pt x="1246" y="1635"/>
                    <a:pt x="1925" y="2490"/>
                    <a:pt x="2679" y="3421"/>
                  </a:cubicBezTo>
                  <a:lnTo>
                    <a:pt x="2968" y="3760"/>
                  </a:lnTo>
                  <a:cubicBezTo>
                    <a:pt x="2981" y="3798"/>
                    <a:pt x="3019" y="3823"/>
                    <a:pt x="3019" y="3836"/>
                  </a:cubicBezTo>
                  <a:lnTo>
                    <a:pt x="3031" y="3861"/>
                  </a:lnTo>
                  <a:lnTo>
                    <a:pt x="3044" y="3911"/>
                  </a:lnTo>
                  <a:cubicBezTo>
                    <a:pt x="3056" y="3974"/>
                    <a:pt x="3056" y="4050"/>
                    <a:pt x="3069" y="4113"/>
                  </a:cubicBezTo>
                  <a:cubicBezTo>
                    <a:pt x="3107" y="4402"/>
                    <a:pt x="3119" y="4666"/>
                    <a:pt x="3144" y="4930"/>
                  </a:cubicBezTo>
                  <a:cubicBezTo>
                    <a:pt x="3170" y="5433"/>
                    <a:pt x="3195" y="5898"/>
                    <a:pt x="3220" y="6313"/>
                  </a:cubicBezTo>
                  <a:cubicBezTo>
                    <a:pt x="3270" y="7093"/>
                    <a:pt x="3308" y="7583"/>
                    <a:pt x="3333" y="7583"/>
                  </a:cubicBezTo>
                  <a:cubicBezTo>
                    <a:pt x="3358" y="7470"/>
                    <a:pt x="3358" y="7344"/>
                    <a:pt x="3358" y="7231"/>
                  </a:cubicBezTo>
                  <a:cubicBezTo>
                    <a:pt x="3358" y="7017"/>
                    <a:pt x="3358" y="6703"/>
                    <a:pt x="3358" y="6301"/>
                  </a:cubicBezTo>
                  <a:cubicBezTo>
                    <a:pt x="3346" y="5911"/>
                    <a:pt x="3333" y="5445"/>
                    <a:pt x="3308" y="4917"/>
                  </a:cubicBezTo>
                  <a:cubicBezTo>
                    <a:pt x="3295" y="4653"/>
                    <a:pt x="3283" y="4389"/>
                    <a:pt x="3245" y="4100"/>
                  </a:cubicBezTo>
                  <a:cubicBezTo>
                    <a:pt x="3245" y="4024"/>
                    <a:pt x="3232" y="3949"/>
                    <a:pt x="3220" y="3886"/>
                  </a:cubicBezTo>
                  <a:lnTo>
                    <a:pt x="3207" y="3823"/>
                  </a:lnTo>
                  <a:cubicBezTo>
                    <a:pt x="3195" y="3798"/>
                    <a:pt x="3195" y="3773"/>
                    <a:pt x="3182" y="3748"/>
                  </a:cubicBezTo>
                  <a:cubicBezTo>
                    <a:pt x="3170" y="3723"/>
                    <a:pt x="3157" y="3710"/>
                    <a:pt x="3144" y="3698"/>
                  </a:cubicBezTo>
                  <a:lnTo>
                    <a:pt x="3107" y="3647"/>
                  </a:lnTo>
                  <a:lnTo>
                    <a:pt x="2818" y="3308"/>
                  </a:lnTo>
                  <a:cubicBezTo>
                    <a:pt x="2063" y="2377"/>
                    <a:pt x="1371" y="1535"/>
                    <a:pt x="856" y="944"/>
                  </a:cubicBezTo>
                  <a:cubicBezTo>
                    <a:pt x="604" y="642"/>
                    <a:pt x="391" y="403"/>
                    <a:pt x="240" y="239"/>
                  </a:cubicBezTo>
                  <a:cubicBezTo>
                    <a:pt x="101" y="76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104575" y="2367275"/>
              <a:ext cx="274775" cy="16525"/>
            </a:xfrm>
            <a:custGeom>
              <a:rect b="b" l="l" r="r" t="t"/>
              <a:pathLst>
                <a:path extrusionOk="0" h="661" w="10991">
                  <a:moveTo>
                    <a:pt x="10878" y="0"/>
                  </a:moveTo>
                  <a:cubicBezTo>
                    <a:pt x="10773" y="0"/>
                    <a:pt x="10665" y="12"/>
                    <a:pt x="10563" y="30"/>
                  </a:cubicBezTo>
                  <a:lnTo>
                    <a:pt x="9381" y="131"/>
                  </a:lnTo>
                  <a:cubicBezTo>
                    <a:pt x="8388" y="219"/>
                    <a:pt x="7030" y="332"/>
                    <a:pt x="5508" y="407"/>
                  </a:cubicBezTo>
                  <a:cubicBezTo>
                    <a:pt x="3987" y="495"/>
                    <a:pt x="2616" y="521"/>
                    <a:pt x="1623" y="521"/>
                  </a:cubicBezTo>
                  <a:lnTo>
                    <a:pt x="441" y="533"/>
                  </a:lnTo>
                  <a:cubicBezTo>
                    <a:pt x="290" y="533"/>
                    <a:pt x="151" y="533"/>
                    <a:pt x="1" y="558"/>
                  </a:cubicBezTo>
                  <a:cubicBezTo>
                    <a:pt x="151" y="596"/>
                    <a:pt x="290" y="609"/>
                    <a:pt x="441" y="609"/>
                  </a:cubicBezTo>
                  <a:cubicBezTo>
                    <a:pt x="717" y="621"/>
                    <a:pt x="1120" y="646"/>
                    <a:pt x="1623" y="646"/>
                  </a:cubicBezTo>
                  <a:cubicBezTo>
                    <a:pt x="1969" y="655"/>
                    <a:pt x="2361" y="661"/>
                    <a:pt x="2789" y="661"/>
                  </a:cubicBezTo>
                  <a:cubicBezTo>
                    <a:pt x="3589" y="661"/>
                    <a:pt x="4517" y="641"/>
                    <a:pt x="5508" y="583"/>
                  </a:cubicBezTo>
                  <a:cubicBezTo>
                    <a:pt x="7042" y="508"/>
                    <a:pt x="8413" y="382"/>
                    <a:pt x="9394" y="256"/>
                  </a:cubicBezTo>
                  <a:cubicBezTo>
                    <a:pt x="9897" y="194"/>
                    <a:pt x="10287" y="143"/>
                    <a:pt x="10563" y="93"/>
                  </a:cubicBezTo>
                  <a:cubicBezTo>
                    <a:pt x="10714" y="80"/>
                    <a:pt x="10853" y="43"/>
                    <a:pt x="10991" y="5"/>
                  </a:cubicBezTo>
                  <a:cubicBezTo>
                    <a:pt x="10954" y="2"/>
                    <a:pt x="10916" y="0"/>
                    <a:pt x="10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404175" y="2039750"/>
              <a:ext cx="171975" cy="53125"/>
            </a:xfrm>
            <a:custGeom>
              <a:rect b="b" l="l" r="r" t="t"/>
              <a:pathLst>
                <a:path extrusionOk="0" h="2125" w="6879">
                  <a:moveTo>
                    <a:pt x="6873" y="1"/>
                  </a:moveTo>
                  <a:cubicBezTo>
                    <a:pt x="6823" y="1"/>
                    <a:pt x="6478" y="182"/>
                    <a:pt x="5911" y="431"/>
                  </a:cubicBezTo>
                  <a:cubicBezTo>
                    <a:pt x="5131" y="770"/>
                    <a:pt x="4339" y="1059"/>
                    <a:pt x="3521" y="1286"/>
                  </a:cubicBezTo>
                  <a:cubicBezTo>
                    <a:pt x="2566" y="1575"/>
                    <a:pt x="1685" y="1764"/>
                    <a:pt x="1044" y="1889"/>
                  </a:cubicBezTo>
                  <a:cubicBezTo>
                    <a:pt x="403" y="2028"/>
                    <a:pt x="0" y="2090"/>
                    <a:pt x="0" y="2116"/>
                  </a:cubicBezTo>
                  <a:cubicBezTo>
                    <a:pt x="3" y="2122"/>
                    <a:pt x="28" y="2125"/>
                    <a:pt x="73" y="2125"/>
                  </a:cubicBezTo>
                  <a:cubicBezTo>
                    <a:pt x="217" y="2125"/>
                    <a:pt x="570" y="2092"/>
                    <a:pt x="1069" y="2015"/>
                  </a:cubicBezTo>
                  <a:cubicBezTo>
                    <a:pt x="1912" y="1889"/>
                    <a:pt x="2742" y="1701"/>
                    <a:pt x="3572" y="1462"/>
                  </a:cubicBezTo>
                  <a:cubicBezTo>
                    <a:pt x="4389" y="1223"/>
                    <a:pt x="5194" y="921"/>
                    <a:pt x="5961" y="544"/>
                  </a:cubicBezTo>
                  <a:cubicBezTo>
                    <a:pt x="6200" y="431"/>
                    <a:pt x="6426" y="305"/>
                    <a:pt x="6652" y="167"/>
                  </a:cubicBezTo>
                  <a:cubicBezTo>
                    <a:pt x="6803" y="66"/>
                    <a:pt x="6879" y="3"/>
                    <a:pt x="6879" y="3"/>
                  </a:cubicBezTo>
                  <a:cubicBezTo>
                    <a:pt x="6878" y="2"/>
                    <a:pt x="6876" y="1"/>
                    <a:pt x="6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210825" y="2043575"/>
              <a:ext cx="232350" cy="199000"/>
            </a:xfrm>
            <a:custGeom>
              <a:rect b="b" l="l" r="r" t="t"/>
              <a:pathLst>
                <a:path extrusionOk="0" h="7960" w="9294">
                  <a:moveTo>
                    <a:pt x="5307" y="1"/>
                  </a:moveTo>
                  <a:cubicBezTo>
                    <a:pt x="1761" y="1"/>
                    <a:pt x="1" y="4289"/>
                    <a:pt x="2503" y="6791"/>
                  </a:cubicBezTo>
                  <a:cubicBezTo>
                    <a:pt x="3315" y="7599"/>
                    <a:pt x="4309" y="7960"/>
                    <a:pt x="5284" y="7960"/>
                  </a:cubicBezTo>
                  <a:cubicBezTo>
                    <a:pt x="7332" y="7960"/>
                    <a:pt x="9294" y="6368"/>
                    <a:pt x="9294" y="3975"/>
                  </a:cubicBezTo>
                  <a:cubicBezTo>
                    <a:pt x="9281" y="1774"/>
                    <a:pt x="7508" y="1"/>
                    <a:pt x="530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246675" y="2070300"/>
              <a:ext cx="169150" cy="145100"/>
            </a:xfrm>
            <a:custGeom>
              <a:rect b="b" l="l" r="r" t="t"/>
              <a:pathLst>
                <a:path extrusionOk="0" h="5804" w="6766">
                  <a:moveTo>
                    <a:pt x="3873" y="1"/>
                  </a:moveTo>
                  <a:cubicBezTo>
                    <a:pt x="1296" y="1"/>
                    <a:pt x="0" y="3119"/>
                    <a:pt x="1824" y="4943"/>
                  </a:cubicBezTo>
                  <a:cubicBezTo>
                    <a:pt x="2415" y="5538"/>
                    <a:pt x="3142" y="5804"/>
                    <a:pt x="3855" y="5804"/>
                  </a:cubicBezTo>
                  <a:cubicBezTo>
                    <a:pt x="5341" y="5804"/>
                    <a:pt x="6766" y="4648"/>
                    <a:pt x="6766" y="2906"/>
                  </a:cubicBezTo>
                  <a:cubicBezTo>
                    <a:pt x="6766" y="1296"/>
                    <a:pt x="5470" y="1"/>
                    <a:pt x="3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302625" y="2093575"/>
              <a:ext cx="79875" cy="90250"/>
            </a:xfrm>
            <a:custGeom>
              <a:rect b="b" l="l" r="r" t="t"/>
              <a:pathLst>
                <a:path extrusionOk="0" h="3610" w="3195">
                  <a:moveTo>
                    <a:pt x="1522" y="0"/>
                  </a:moveTo>
                  <a:lnTo>
                    <a:pt x="1485" y="25"/>
                  </a:lnTo>
                  <a:lnTo>
                    <a:pt x="47" y="963"/>
                  </a:lnTo>
                  <a:lnTo>
                    <a:pt x="47" y="963"/>
                  </a:lnTo>
                  <a:cubicBezTo>
                    <a:pt x="49" y="958"/>
                    <a:pt x="50" y="954"/>
                    <a:pt x="49" y="954"/>
                  </a:cubicBezTo>
                  <a:lnTo>
                    <a:pt x="49" y="954"/>
                  </a:lnTo>
                  <a:cubicBezTo>
                    <a:pt x="48" y="954"/>
                    <a:pt x="45" y="958"/>
                    <a:pt x="38" y="969"/>
                  </a:cubicBezTo>
                  <a:lnTo>
                    <a:pt x="47" y="963"/>
                  </a:lnTo>
                  <a:lnTo>
                    <a:pt x="47" y="963"/>
                  </a:lnTo>
                  <a:cubicBezTo>
                    <a:pt x="37" y="989"/>
                    <a:pt x="4" y="1057"/>
                    <a:pt x="1" y="1057"/>
                  </a:cubicBezTo>
                  <a:cubicBezTo>
                    <a:pt x="1" y="1057"/>
                    <a:pt x="1" y="1057"/>
                    <a:pt x="1" y="1057"/>
                  </a:cubicBezTo>
                  <a:lnTo>
                    <a:pt x="1" y="1107"/>
                  </a:lnTo>
                  <a:lnTo>
                    <a:pt x="1" y="1157"/>
                  </a:lnTo>
                  <a:lnTo>
                    <a:pt x="13" y="1270"/>
                  </a:lnTo>
                  <a:lnTo>
                    <a:pt x="26" y="1497"/>
                  </a:lnTo>
                  <a:cubicBezTo>
                    <a:pt x="26" y="1648"/>
                    <a:pt x="38" y="1786"/>
                    <a:pt x="51" y="1937"/>
                  </a:cubicBezTo>
                  <a:cubicBezTo>
                    <a:pt x="64" y="2226"/>
                    <a:pt x="89" y="2503"/>
                    <a:pt x="101" y="2767"/>
                  </a:cubicBezTo>
                  <a:lnTo>
                    <a:pt x="101" y="2817"/>
                  </a:lnTo>
                  <a:lnTo>
                    <a:pt x="139" y="2842"/>
                  </a:lnTo>
                  <a:lnTo>
                    <a:pt x="1686" y="3597"/>
                  </a:lnTo>
                  <a:lnTo>
                    <a:pt x="1723" y="3609"/>
                  </a:lnTo>
                  <a:lnTo>
                    <a:pt x="1761" y="3597"/>
                  </a:lnTo>
                  <a:cubicBezTo>
                    <a:pt x="2214" y="3295"/>
                    <a:pt x="2566" y="3043"/>
                    <a:pt x="2805" y="2867"/>
                  </a:cubicBezTo>
                  <a:cubicBezTo>
                    <a:pt x="2931" y="2792"/>
                    <a:pt x="3056" y="2691"/>
                    <a:pt x="3170" y="2591"/>
                  </a:cubicBezTo>
                  <a:lnTo>
                    <a:pt x="3170" y="2591"/>
                  </a:lnTo>
                  <a:cubicBezTo>
                    <a:pt x="3019" y="2654"/>
                    <a:pt x="2880" y="2742"/>
                    <a:pt x="2742" y="2830"/>
                  </a:cubicBezTo>
                  <a:cubicBezTo>
                    <a:pt x="2496" y="2977"/>
                    <a:pt x="2141" y="3197"/>
                    <a:pt x="1714" y="3466"/>
                  </a:cubicBezTo>
                  <a:lnTo>
                    <a:pt x="1714" y="3466"/>
                  </a:lnTo>
                  <a:lnTo>
                    <a:pt x="263" y="2729"/>
                  </a:lnTo>
                  <a:lnTo>
                    <a:pt x="263" y="2729"/>
                  </a:lnTo>
                  <a:cubicBezTo>
                    <a:pt x="250" y="2475"/>
                    <a:pt x="226" y="2200"/>
                    <a:pt x="214" y="1937"/>
                  </a:cubicBezTo>
                  <a:cubicBezTo>
                    <a:pt x="214" y="1786"/>
                    <a:pt x="202" y="1648"/>
                    <a:pt x="189" y="1497"/>
                  </a:cubicBezTo>
                  <a:lnTo>
                    <a:pt x="177" y="1270"/>
                  </a:lnTo>
                  <a:lnTo>
                    <a:pt x="177" y="1157"/>
                  </a:lnTo>
                  <a:lnTo>
                    <a:pt x="177" y="1107"/>
                  </a:lnTo>
                  <a:lnTo>
                    <a:pt x="1548" y="201"/>
                  </a:lnTo>
                  <a:lnTo>
                    <a:pt x="3008" y="914"/>
                  </a:lnTo>
                  <a:lnTo>
                    <a:pt x="3008" y="914"/>
                  </a:lnTo>
                  <a:cubicBezTo>
                    <a:pt x="3045" y="1414"/>
                    <a:pt x="3082" y="1830"/>
                    <a:pt x="3119" y="2125"/>
                  </a:cubicBezTo>
                  <a:cubicBezTo>
                    <a:pt x="3119" y="2276"/>
                    <a:pt x="3144" y="2440"/>
                    <a:pt x="3182" y="2591"/>
                  </a:cubicBezTo>
                  <a:cubicBezTo>
                    <a:pt x="3195" y="2440"/>
                    <a:pt x="3195" y="2289"/>
                    <a:pt x="3182" y="2138"/>
                  </a:cubicBezTo>
                  <a:cubicBezTo>
                    <a:pt x="3170" y="1849"/>
                    <a:pt x="3157" y="1409"/>
                    <a:pt x="3132" y="868"/>
                  </a:cubicBezTo>
                  <a:lnTo>
                    <a:pt x="3132" y="830"/>
                  </a:lnTo>
                  <a:lnTo>
                    <a:pt x="3107" y="805"/>
                  </a:lnTo>
                  <a:lnTo>
                    <a:pt x="1573" y="25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5963100" y="1848675"/>
              <a:ext cx="599550" cy="97175"/>
            </a:xfrm>
            <a:custGeom>
              <a:rect b="b" l="l" r="r" t="t"/>
              <a:pathLst>
                <a:path extrusionOk="0" h="3887" w="23982">
                  <a:moveTo>
                    <a:pt x="16213" y="0"/>
                  </a:moveTo>
                  <a:cubicBezTo>
                    <a:pt x="16170" y="0"/>
                    <a:pt x="16127" y="0"/>
                    <a:pt x="16084" y="1"/>
                  </a:cubicBezTo>
                  <a:cubicBezTo>
                    <a:pt x="7106" y="1"/>
                    <a:pt x="1" y="3886"/>
                    <a:pt x="1" y="3886"/>
                  </a:cubicBezTo>
                  <a:cubicBezTo>
                    <a:pt x="1" y="3886"/>
                    <a:pt x="7131" y="38"/>
                    <a:pt x="16147" y="38"/>
                  </a:cubicBezTo>
                  <a:cubicBezTo>
                    <a:pt x="16192" y="38"/>
                    <a:pt x="16238" y="38"/>
                    <a:pt x="16284" y="38"/>
                  </a:cubicBezTo>
                  <a:cubicBezTo>
                    <a:pt x="18879" y="38"/>
                    <a:pt x="21472" y="390"/>
                    <a:pt x="23981" y="1095"/>
                  </a:cubicBezTo>
                  <a:cubicBezTo>
                    <a:pt x="21457" y="377"/>
                    <a:pt x="18836" y="0"/>
                    <a:pt x="162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963100" y="1849600"/>
              <a:ext cx="599550" cy="110400"/>
            </a:xfrm>
            <a:custGeom>
              <a:rect b="b" l="l" r="r" t="t"/>
              <a:pathLst>
                <a:path extrusionOk="0" h="4416" w="23982">
                  <a:moveTo>
                    <a:pt x="16284" y="1"/>
                  </a:moveTo>
                  <a:cubicBezTo>
                    <a:pt x="16238" y="1"/>
                    <a:pt x="16193" y="1"/>
                    <a:pt x="16147" y="1"/>
                  </a:cubicBezTo>
                  <a:cubicBezTo>
                    <a:pt x="7131" y="1"/>
                    <a:pt x="1" y="3849"/>
                    <a:pt x="1" y="3849"/>
                  </a:cubicBezTo>
                  <a:cubicBezTo>
                    <a:pt x="2956" y="4214"/>
                    <a:pt x="5936" y="4402"/>
                    <a:pt x="8904" y="4415"/>
                  </a:cubicBezTo>
                  <a:cubicBezTo>
                    <a:pt x="10677" y="4415"/>
                    <a:pt x="12450" y="4327"/>
                    <a:pt x="14223" y="4151"/>
                  </a:cubicBezTo>
                  <a:cubicBezTo>
                    <a:pt x="14210" y="4138"/>
                    <a:pt x="14210" y="4138"/>
                    <a:pt x="14223" y="4138"/>
                  </a:cubicBezTo>
                  <a:lnTo>
                    <a:pt x="13934" y="3786"/>
                  </a:lnTo>
                  <a:cubicBezTo>
                    <a:pt x="13179" y="2856"/>
                    <a:pt x="12500" y="2013"/>
                    <a:pt x="12010" y="1397"/>
                  </a:cubicBezTo>
                  <a:cubicBezTo>
                    <a:pt x="11771" y="1083"/>
                    <a:pt x="11570" y="831"/>
                    <a:pt x="11444" y="655"/>
                  </a:cubicBezTo>
                  <a:cubicBezTo>
                    <a:pt x="11369" y="567"/>
                    <a:pt x="11306" y="467"/>
                    <a:pt x="11255" y="366"/>
                  </a:cubicBezTo>
                  <a:lnTo>
                    <a:pt x="11255" y="366"/>
                  </a:lnTo>
                  <a:cubicBezTo>
                    <a:pt x="11343" y="441"/>
                    <a:pt x="11419" y="517"/>
                    <a:pt x="11494" y="605"/>
                  </a:cubicBezTo>
                  <a:cubicBezTo>
                    <a:pt x="11645" y="768"/>
                    <a:pt x="11846" y="1020"/>
                    <a:pt x="12098" y="1309"/>
                  </a:cubicBezTo>
                  <a:cubicBezTo>
                    <a:pt x="12613" y="1913"/>
                    <a:pt x="13305" y="2755"/>
                    <a:pt x="14072" y="3686"/>
                  </a:cubicBezTo>
                  <a:lnTo>
                    <a:pt x="14349" y="4025"/>
                  </a:lnTo>
                  <a:lnTo>
                    <a:pt x="14386" y="4063"/>
                  </a:lnTo>
                  <a:cubicBezTo>
                    <a:pt x="14399" y="4076"/>
                    <a:pt x="14424" y="4101"/>
                    <a:pt x="14424" y="4126"/>
                  </a:cubicBezTo>
                  <a:cubicBezTo>
                    <a:pt x="21617" y="3308"/>
                    <a:pt x="23981" y="1058"/>
                    <a:pt x="23981" y="1058"/>
                  </a:cubicBezTo>
                  <a:cubicBezTo>
                    <a:pt x="21472" y="353"/>
                    <a:pt x="18891" y="1"/>
                    <a:pt x="16284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244150" y="1858725"/>
              <a:ext cx="79250" cy="94650"/>
            </a:xfrm>
            <a:custGeom>
              <a:rect b="b" l="l" r="r" t="t"/>
              <a:pathLst>
                <a:path extrusionOk="0" h="3786" w="3170">
                  <a:moveTo>
                    <a:pt x="1" y="1"/>
                  </a:moveTo>
                  <a:lnTo>
                    <a:pt x="1" y="1"/>
                  </a:lnTo>
                  <a:cubicBezTo>
                    <a:pt x="51" y="102"/>
                    <a:pt x="114" y="202"/>
                    <a:pt x="189" y="290"/>
                  </a:cubicBezTo>
                  <a:cubicBezTo>
                    <a:pt x="328" y="466"/>
                    <a:pt x="516" y="718"/>
                    <a:pt x="755" y="1020"/>
                  </a:cubicBezTo>
                  <a:cubicBezTo>
                    <a:pt x="1246" y="1648"/>
                    <a:pt x="1925" y="2491"/>
                    <a:pt x="2692" y="3421"/>
                  </a:cubicBezTo>
                  <a:lnTo>
                    <a:pt x="2968" y="3761"/>
                  </a:lnTo>
                  <a:cubicBezTo>
                    <a:pt x="2968" y="3773"/>
                    <a:pt x="2968" y="3773"/>
                    <a:pt x="2968" y="3786"/>
                  </a:cubicBezTo>
                  <a:lnTo>
                    <a:pt x="3170" y="3761"/>
                  </a:lnTo>
                  <a:cubicBezTo>
                    <a:pt x="3170" y="3736"/>
                    <a:pt x="3157" y="3711"/>
                    <a:pt x="3132" y="3698"/>
                  </a:cubicBezTo>
                  <a:lnTo>
                    <a:pt x="3094" y="3660"/>
                  </a:lnTo>
                  <a:lnTo>
                    <a:pt x="2818" y="3321"/>
                  </a:lnTo>
                  <a:cubicBezTo>
                    <a:pt x="2063" y="2390"/>
                    <a:pt x="1359" y="1548"/>
                    <a:pt x="856" y="944"/>
                  </a:cubicBezTo>
                  <a:cubicBezTo>
                    <a:pt x="592" y="642"/>
                    <a:pt x="391" y="403"/>
                    <a:pt x="240" y="240"/>
                  </a:cubicBezTo>
                  <a:cubicBezTo>
                    <a:pt x="164" y="152"/>
                    <a:pt x="89" y="7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429600" y="3901950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9" y="1"/>
                  </a:moveTo>
                  <a:cubicBezTo>
                    <a:pt x="164" y="1"/>
                    <a:pt x="139" y="7"/>
                    <a:pt x="115" y="21"/>
                  </a:cubicBezTo>
                  <a:lnTo>
                    <a:pt x="103" y="21"/>
                  </a:lnTo>
                  <a:cubicBezTo>
                    <a:pt x="1" y="105"/>
                    <a:pt x="144" y="207"/>
                    <a:pt x="245" y="207"/>
                  </a:cubicBezTo>
                  <a:cubicBezTo>
                    <a:pt x="294" y="207"/>
                    <a:pt x="333" y="183"/>
                    <a:pt x="329" y="121"/>
                  </a:cubicBezTo>
                  <a:cubicBezTo>
                    <a:pt x="320" y="47"/>
                    <a:pt x="257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302625" y="2618250"/>
              <a:ext cx="306850" cy="932050"/>
            </a:xfrm>
            <a:custGeom>
              <a:rect b="b" l="l" r="r" t="t"/>
              <a:pathLst>
                <a:path extrusionOk="0" h="37282" w="12274">
                  <a:moveTo>
                    <a:pt x="7458" y="1"/>
                  </a:moveTo>
                  <a:cubicBezTo>
                    <a:pt x="2641" y="1"/>
                    <a:pt x="1" y="2717"/>
                    <a:pt x="139" y="7784"/>
                  </a:cubicBezTo>
                  <a:cubicBezTo>
                    <a:pt x="340" y="16071"/>
                    <a:pt x="1195" y="24358"/>
                    <a:pt x="3295" y="32381"/>
                  </a:cubicBezTo>
                  <a:cubicBezTo>
                    <a:pt x="3660" y="33751"/>
                    <a:pt x="4087" y="35185"/>
                    <a:pt x="5081" y="36203"/>
                  </a:cubicBezTo>
                  <a:cubicBezTo>
                    <a:pt x="5709" y="36856"/>
                    <a:pt x="6642" y="37281"/>
                    <a:pt x="7532" y="37281"/>
                  </a:cubicBezTo>
                  <a:cubicBezTo>
                    <a:pt x="8032" y="37281"/>
                    <a:pt x="8518" y="37147"/>
                    <a:pt x="8929" y="36845"/>
                  </a:cubicBezTo>
                  <a:cubicBezTo>
                    <a:pt x="9910" y="36115"/>
                    <a:pt x="10136" y="34770"/>
                    <a:pt x="10262" y="33550"/>
                  </a:cubicBezTo>
                  <a:cubicBezTo>
                    <a:pt x="11318" y="24157"/>
                    <a:pt x="11909" y="16285"/>
                    <a:pt x="12022" y="6829"/>
                  </a:cubicBezTo>
                  <a:cubicBezTo>
                    <a:pt x="12022" y="6829"/>
                    <a:pt x="12274" y="1"/>
                    <a:pt x="74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313000" y="2623275"/>
              <a:ext cx="118550" cy="543575"/>
            </a:xfrm>
            <a:custGeom>
              <a:rect b="b" l="l" r="r" t="t"/>
              <a:pathLst>
                <a:path extrusionOk="0" h="21743" w="4742">
                  <a:moveTo>
                    <a:pt x="4326" y="1"/>
                  </a:moveTo>
                  <a:cubicBezTo>
                    <a:pt x="4050" y="1"/>
                    <a:pt x="3786" y="51"/>
                    <a:pt x="3547" y="177"/>
                  </a:cubicBezTo>
                  <a:cubicBezTo>
                    <a:pt x="3735" y="177"/>
                    <a:pt x="3924" y="189"/>
                    <a:pt x="4113" y="215"/>
                  </a:cubicBezTo>
                  <a:cubicBezTo>
                    <a:pt x="4314" y="139"/>
                    <a:pt x="4528" y="89"/>
                    <a:pt x="4741" y="39"/>
                  </a:cubicBezTo>
                  <a:cubicBezTo>
                    <a:pt x="4603" y="13"/>
                    <a:pt x="4477" y="1"/>
                    <a:pt x="4339" y="1"/>
                  </a:cubicBezTo>
                  <a:close/>
                  <a:moveTo>
                    <a:pt x="1" y="13908"/>
                  </a:moveTo>
                  <a:cubicBezTo>
                    <a:pt x="38" y="16059"/>
                    <a:pt x="416" y="19064"/>
                    <a:pt x="818" y="21743"/>
                  </a:cubicBezTo>
                  <a:cubicBezTo>
                    <a:pt x="453" y="19140"/>
                    <a:pt x="189" y="16524"/>
                    <a:pt x="13" y="1390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13325" y="2624225"/>
              <a:ext cx="178275" cy="697600"/>
            </a:xfrm>
            <a:custGeom>
              <a:rect b="b" l="l" r="r" t="t"/>
              <a:pathLst>
                <a:path extrusionOk="0" h="27904" w="7131">
                  <a:moveTo>
                    <a:pt x="4716" y="1"/>
                  </a:moveTo>
                  <a:cubicBezTo>
                    <a:pt x="4502" y="51"/>
                    <a:pt x="4288" y="114"/>
                    <a:pt x="4087" y="177"/>
                  </a:cubicBezTo>
                  <a:cubicBezTo>
                    <a:pt x="4766" y="252"/>
                    <a:pt x="5407" y="453"/>
                    <a:pt x="5822" y="994"/>
                  </a:cubicBezTo>
                  <a:cubicBezTo>
                    <a:pt x="6388" y="1711"/>
                    <a:pt x="6262" y="2754"/>
                    <a:pt x="6112" y="3660"/>
                  </a:cubicBezTo>
                  <a:cubicBezTo>
                    <a:pt x="5659" y="6376"/>
                    <a:pt x="5181" y="9205"/>
                    <a:pt x="3622" y="11469"/>
                  </a:cubicBezTo>
                  <a:cubicBezTo>
                    <a:pt x="2754" y="12701"/>
                    <a:pt x="1459" y="13556"/>
                    <a:pt x="0" y="13870"/>
                  </a:cubicBezTo>
                  <a:cubicBezTo>
                    <a:pt x="189" y="16499"/>
                    <a:pt x="440" y="19114"/>
                    <a:pt x="805" y="21705"/>
                  </a:cubicBezTo>
                  <a:cubicBezTo>
                    <a:pt x="1321" y="25062"/>
                    <a:pt x="1874" y="27904"/>
                    <a:pt x="1874" y="27904"/>
                  </a:cubicBezTo>
                  <a:cubicBezTo>
                    <a:pt x="4125" y="26118"/>
                    <a:pt x="4766" y="23188"/>
                    <a:pt x="4904" y="20309"/>
                  </a:cubicBezTo>
                  <a:cubicBezTo>
                    <a:pt x="5043" y="17429"/>
                    <a:pt x="4653" y="14524"/>
                    <a:pt x="5156" y="11682"/>
                  </a:cubicBezTo>
                  <a:cubicBezTo>
                    <a:pt x="5671" y="8740"/>
                    <a:pt x="7130" y="5898"/>
                    <a:pt x="6791" y="2918"/>
                  </a:cubicBezTo>
                  <a:cubicBezTo>
                    <a:pt x="6690" y="1975"/>
                    <a:pt x="6363" y="1007"/>
                    <a:pt x="5621" y="415"/>
                  </a:cubicBezTo>
                  <a:cubicBezTo>
                    <a:pt x="5357" y="214"/>
                    <a:pt x="5055" y="63"/>
                    <a:pt x="4728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406050" y="2916275"/>
              <a:ext cx="81775" cy="634100"/>
            </a:xfrm>
            <a:custGeom>
              <a:rect b="b" l="l" r="r" t="t"/>
              <a:pathLst>
                <a:path extrusionOk="0" h="25364" w="3271">
                  <a:moveTo>
                    <a:pt x="1" y="0"/>
                  </a:moveTo>
                  <a:cubicBezTo>
                    <a:pt x="1" y="89"/>
                    <a:pt x="1" y="177"/>
                    <a:pt x="13" y="265"/>
                  </a:cubicBezTo>
                  <a:cubicBezTo>
                    <a:pt x="26" y="453"/>
                    <a:pt x="39" y="692"/>
                    <a:pt x="64" y="1006"/>
                  </a:cubicBezTo>
                  <a:cubicBezTo>
                    <a:pt x="101" y="1648"/>
                    <a:pt x="177" y="2591"/>
                    <a:pt x="277" y="3735"/>
                  </a:cubicBezTo>
                  <a:cubicBezTo>
                    <a:pt x="491" y="6049"/>
                    <a:pt x="818" y="9230"/>
                    <a:pt x="1271" y="12726"/>
                  </a:cubicBezTo>
                  <a:cubicBezTo>
                    <a:pt x="1724" y="16235"/>
                    <a:pt x="2214" y="19403"/>
                    <a:pt x="2591" y="21679"/>
                  </a:cubicBezTo>
                  <a:cubicBezTo>
                    <a:pt x="2780" y="22824"/>
                    <a:pt x="2943" y="23754"/>
                    <a:pt x="3069" y="24383"/>
                  </a:cubicBezTo>
                  <a:cubicBezTo>
                    <a:pt x="3119" y="24685"/>
                    <a:pt x="3170" y="24924"/>
                    <a:pt x="3207" y="25112"/>
                  </a:cubicBezTo>
                  <a:cubicBezTo>
                    <a:pt x="3220" y="25200"/>
                    <a:pt x="3245" y="25288"/>
                    <a:pt x="3270" y="25364"/>
                  </a:cubicBezTo>
                  <a:cubicBezTo>
                    <a:pt x="3270" y="25276"/>
                    <a:pt x="3258" y="25188"/>
                    <a:pt x="3245" y="25112"/>
                  </a:cubicBezTo>
                  <a:cubicBezTo>
                    <a:pt x="3220" y="24924"/>
                    <a:pt x="3182" y="24672"/>
                    <a:pt x="3132" y="24370"/>
                  </a:cubicBezTo>
                  <a:cubicBezTo>
                    <a:pt x="3031" y="23704"/>
                    <a:pt x="2893" y="22786"/>
                    <a:pt x="2717" y="21667"/>
                  </a:cubicBezTo>
                  <a:cubicBezTo>
                    <a:pt x="2365" y="19366"/>
                    <a:pt x="1887" y="16209"/>
                    <a:pt x="1447" y="12701"/>
                  </a:cubicBezTo>
                  <a:cubicBezTo>
                    <a:pt x="994" y="9205"/>
                    <a:pt x="642" y="6024"/>
                    <a:pt x="403" y="3723"/>
                  </a:cubicBezTo>
                  <a:cubicBezTo>
                    <a:pt x="277" y="2578"/>
                    <a:pt x="189" y="1660"/>
                    <a:pt x="127" y="994"/>
                  </a:cubicBezTo>
                  <a:cubicBezTo>
                    <a:pt x="89" y="692"/>
                    <a:pt x="64" y="441"/>
                    <a:pt x="39" y="252"/>
                  </a:cubicBezTo>
                  <a:cubicBezTo>
                    <a:pt x="39" y="164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042950" y="2627775"/>
              <a:ext cx="430400" cy="346700"/>
            </a:xfrm>
            <a:custGeom>
              <a:rect b="b" l="l" r="r" t="t"/>
              <a:pathLst>
                <a:path extrusionOk="0" h="13868" w="17216">
                  <a:moveTo>
                    <a:pt x="14192" y="0"/>
                  </a:moveTo>
                  <a:cubicBezTo>
                    <a:pt x="14033" y="0"/>
                    <a:pt x="13875" y="4"/>
                    <a:pt x="13720" y="9"/>
                  </a:cubicBezTo>
                  <a:lnTo>
                    <a:pt x="3660" y="336"/>
                  </a:lnTo>
                  <a:cubicBezTo>
                    <a:pt x="3660" y="336"/>
                    <a:pt x="1" y="1380"/>
                    <a:pt x="1" y="3593"/>
                  </a:cubicBezTo>
                  <a:cubicBezTo>
                    <a:pt x="1" y="5794"/>
                    <a:pt x="4352" y="11905"/>
                    <a:pt x="7433" y="13402"/>
                  </a:cubicBezTo>
                  <a:cubicBezTo>
                    <a:pt x="8081" y="13717"/>
                    <a:pt x="8809" y="13867"/>
                    <a:pt x="9555" y="13867"/>
                  </a:cubicBezTo>
                  <a:cubicBezTo>
                    <a:pt x="11395" y="13867"/>
                    <a:pt x="13339" y="12950"/>
                    <a:pt x="14449" y="11339"/>
                  </a:cubicBezTo>
                  <a:cubicBezTo>
                    <a:pt x="16009" y="9063"/>
                    <a:pt x="16499" y="6247"/>
                    <a:pt x="16939" y="3518"/>
                  </a:cubicBezTo>
                  <a:cubicBezTo>
                    <a:pt x="17103" y="2612"/>
                    <a:pt x="17216" y="1581"/>
                    <a:pt x="16650" y="852"/>
                  </a:cubicBezTo>
                  <a:cubicBezTo>
                    <a:pt x="16092" y="133"/>
                    <a:pt x="15121" y="0"/>
                    <a:pt x="1419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360150" y="3563925"/>
              <a:ext cx="217275" cy="758550"/>
            </a:xfrm>
            <a:custGeom>
              <a:rect b="b" l="l" r="r" t="t"/>
              <a:pathLst>
                <a:path extrusionOk="0" h="30342" w="8691">
                  <a:moveTo>
                    <a:pt x="5520" y="0"/>
                  </a:moveTo>
                  <a:cubicBezTo>
                    <a:pt x="4854" y="0"/>
                    <a:pt x="4191" y="135"/>
                    <a:pt x="3534" y="263"/>
                  </a:cubicBezTo>
                  <a:lnTo>
                    <a:pt x="3396" y="225"/>
                  </a:lnTo>
                  <a:cubicBezTo>
                    <a:pt x="2302" y="275"/>
                    <a:pt x="1397" y="1143"/>
                    <a:pt x="969" y="2136"/>
                  </a:cubicBezTo>
                  <a:cubicBezTo>
                    <a:pt x="542" y="3130"/>
                    <a:pt x="504" y="4249"/>
                    <a:pt x="454" y="5330"/>
                  </a:cubicBezTo>
                  <a:cubicBezTo>
                    <a:pt x="227" y="11932"/>
                    <a:pt x="1" y="18534"/>
                    <a:pt x="366" y="25123"/>
                  </a:cubicBezTo>
                  <a:cubicBezTo>
                    <a:pt x="441" y="26556"/>
                    <a:pt x="579" y="28065"/>
                    <a:pt x="1447" y="29197"/>
                  </a:cubicBezTo>
                  <a:cubicBezTo>
                    <a:pt x="1988" y="29893"/>
                    <a:pt x="2904" y="30341"/>
                    <a:pt x="3758" y="30341"/>
                  </a:cubicBezTo>
                  <a:cubicBezTo>
                    <a:pt x="4293" y="30341"/>
                    <a:pt x="4804" y="30165"/>
                    <a:pt x="5182" y="29763"/>
                  </a:cubicBezTo>
                  <a:cubicBezTo>
                    <a:pt x="5748" y="29172"/>
                    <a:pt x="5861" y="28304"/>
                    <a:pt x="5949" y="27487"/>
                  </a:cubicBezTo>
                  <a:cubicBezTo>
                    <a:pt x="6804" y="19628"/>
                    <a:pt x="7659" y="11768"/>
                    <a:pt x="8514" y="3909"/>
                  </a:cubicBezTo>
                  <a:cubicBezTo>
                    <a:pt x="8602" y="3029"/>
                    <a:pt x="8690" y="2061"/>
                    <a:pt x="8237" y="1294"/>
                  </a:cubicBezTo>
                  <a:cubicBezTo>
                    <a:pt x="7797" y="552"/>
                    <a:pt x="6942" y="149"/>
                    <a:pt x="6087" y="36"/>
                  </a:cubicBezTo>
                  <a:cubicBezTo>
                    <a:pt x="5898" y="11"/>
                    <a:pt x="5709" y="0"/>
                    <a:pt x="55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399150" y="3576775"/>
              <a:ext cx="42150" cy="768950"/>
            </a:xfrm>
            <a:custGeom>
              <a:rect b="b" l="l" r="r" t="t"/>
              <a:pathLst>
                <a:path extrusionOk="0" h="30758" w="1686">
                  <a:moveTo>
                    <a:pt x="1685" y="0"/>
                  </a:moveTo>
                  <a:lnTo>
                    <a:pt x="1685" y="0"/>
                  </a:lnTo>
                  <a:cubicBezTo>
                    <a:pt x="1660" y="13"/>
                    <a:pt x="1647" y="38"/>
                    <a:pt x="1635" y="63"/>
                  </a:cubicBezTo>
                  <a:lnTo>
                    <a:pt x="1484" y="252"/>
                  </a:lnTo>
                  <a:cubicBezTo>
                    <a:pt x="1321" y="503"/>
                    <a:pt x="1182" y="767"/>
                    <a:pt x="1069" y="1044"/>
                  </a:cubicBezTo>
                  <a:cubicBezTo>
                    <a:pt x="742" y="1773"/>
                    <a:pt x="541" y="2917"/>
                    <a:pt x="491" y="4313"/>
                  </a:cubicBezTo>
                  <a:cubicBezTo>
                    <a:pt x="403" y="7130"/>
                    <a:pt x="289" y="10990"/>
                    <a:pt x="151" y="15266"/>
                  </a:cubicBezTo>
                  <a:cubicBezTo>
                    <a:pt x="25" y="19541"/>
                    <a:pt x="0" y="23427"/>
                    <a:pt x="126" y="26231"/>
                  </a:cubicBezTo>
                  <a:cubicBezTo>
                    <a:pt x="201" y="27627"/>
                    <a:pt x="277" y="28759"/>
                    <a:pt x="352" y="29538"/>
                  </a:cubicBezTo>
                  <a:cubicBezTo>
                    <a:pt x="390" y="29928"/>
                    <a:pt x="428" y="30230"/>
                    <a:pt x="453" y="30444"/>
                  </a:cubicBezTo>
                  <a:cubicBezTo>
                    <a:pt x="465" y="30532"/>
                    <a:pt x="478" y="30607"/>
                    <a:pt x="478" y="30670"/>
                  </a:cubicBezTo>
                  <a:cubicBezTo>
                    <a:pt x="478" y="30695"/>
                    <a:pt x="491" y="30720"/>
                    <a:pt x="503" y="30758"/>
                  </a:cubicBezTo>
                  <a:cubicBezTo>
                    <a:pt x="503" y="30733"/>
                    <a:pt x="503" y="30695"/>
                    <a:pt x="503" y="30670"/>
                  </a:cubicBezTo>
                  <a:cubicBezTo>
                    <a:pt x="491" y="30607"/>
                    <a:pt x="491" y="30532"/>
                    <a:pt x="491" y="30444"/>
                  </a:cubicBezTo>
                  <a:cubicBezTo>
                    <a:pt x="465" y="30217"/>
                    <a:pt x="453" y="29915"/>
                    <a:pt x="428" y="29538"/>
                  </a:cubicBezTo>
                  <a:cubicBezTo>
                    <a:pt x="365" y="28759"/>
                    <a:pt x="302" y="27627"/>
                    <a:pt x="252" y="26218"/>
                  </a:cubicBezTo>
                  <a:cubicBezTo>
                    <a:pt x="151" y="23427"/>
                    <a:pt x="214" y="19541"/>
                    <a:pt x="327" y="15278"/>
                  </a:cubicBezTo>
                  <a:cubicBezTo>
                    <a:pt x="440" y="11003"/>
                    <a:pt x="541" y="7143"/>
                    <a:pt x="616" y="4326"/>
                  </a:cubicBezTo>
                  <a:cubicBezTo>
                    <a:pt x="654" y="2930"/>
                    <a:pt x="830" y="1798"/>
                    <a:pt x="1132" y="1081"/>
                  </a:cubicBezTo>
                  <a:cubicBezTo>
                    <a:pt x="1232" y="792"/>
                    <a:pt x="1371" y="528"/>
                    <a:pt x="1522" y="264"/>
                  </a:cubicBezTo>
                  <a:lnTo>
                    <a:pt x="1647" y="63"/>
                  </a:lnTo>
                  <a:cubicBezTo>
                    <a:pt x="1673" y="25"/>
                    <a:pt x="1685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379975" y="4250875"/>
              <a:ext cx="144950" cy="117175"/>
            </a:xfrm>
            <a:custGeom>
              <a:rect b="b" l="l" r="r" t="t"/>
              <a:pathLst>
                <a:path extrusionOk="0" h="4687" w="5798">
                  <a:moveTo>
                    <a:pt x="2830" y="0"/>
                  </a:moveTo>
                  <a:cubicBezTo>
                    <a:pt x="2712" y="0"/>
                    <a:pt x="2594" y="7"/>
                    <a:pt x="2477" y="21"/>
                  </a:cubicBezTo>
                  <a:cubicBezTo>
                    <a:pt x="1937" y="59"/>
                    <a:pt x="1434" y="235"/>
                    <a:pt x="993" y="537"/>
                  </a:cubicBezTo>
                  <a:cubicBezTo>
                    <a:pt x="453" y="952"/>
                    <a:pt x="176" y="1618"/>
                    <a:pt x="88" y="2285"/>
                  </a:cubicBezTo>
                  <a:cubicBezTo>
                    <a:pt x="0" y="2964"/>
                    <a:pt x="88" y="3643"/>
                    <a:pt x="176" y="4309"/>
                  </a:cubicBezTo>
                  <a:lnTo>
                    <a:pt x="5797" y="4687"/>
                  </a:lnTo>
                  <a:lnTo>
                    <a:pt x="5282" y="2222"/>
                  </a:lnTo>
                  <a:cubicBezTo>
                    <a:pt x="5168" y="1417"/>
                    <a:pt x="4728" y="613"/>
                    <a:pt x="3999" y="248"/>
                  </a:cubicBezTo>
                  <a:cubicBezTo>
                    <a:pt x="3630" y="83"/>
                    <a:pt x="3230" y="0"/>
                    <a:pt x="2830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374925" y="4355775"/>
              <a:ext cx="258450" cy="38150"/>
            </a:xfrm>
            <a:custGeom>
              <a:rect b="b" l="l" r="r" t="t"/>
              <a:pathLst>
                <a:path extrusionOk="0" h="1526" w="10338">
                  <a:moveTo>
                    <a:pt x="177" y="0"/>
                  </a:moveTo>
                  <a:lnTo>
                    <a:pt x="1" y="1321"/>
                  </a:lnTo>
                  <a:cubicBezTo>
                    <a:pt x="1" y="1321"/>
                    <a:pt x="5010" y="1525"/>
                    <a:pt x="8024" y="1525"/>
                  </a:cubicBezTo>
                  <a:cubicBezTo>
                    <a:pt x="9303" y="1525"/>
                    <a:pt x="10223" y="1488"/>
                    <a:pt x="10249" y="1384"/>
                  </a:cubicBezTo>
                  <a:cubicBezTo>
                    <a:pt x="10337" y="1031"/>
                    <a:pt x="6037" y="63"/>
                    <a:pt x="6037" y="63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287850" y="2635850"/>
              <a:ext cx="76725" cy="338600"/>
            </a:xfrm>
            <a:custGeom>
              <a:rect b="b" l="l" r="r" t="t"/>
              <a:pathLst>
                <a:path extrusionOk="0" h="13544" w="3069">
                  <a:moveTo>
                    <a:pt x="2201" y="1"/>
                  </a:moveTo>
                  <a:lnTo>
                    <a:pt x="2201" y="1"/>
                  </a:lnTo>
                  <a:cubicBezTo>
                    <a:pt x="2239" y="189"/>
                    <a:pt x="2277" y="365"/>
                    <a:pt x="2340" y="542"/>
                  </a:cubicBezTo>
                  <a:cubicBezTo>
                    <a:pt x="2390" y="705"/>
                    <a:pt x="2440" y="931"/>
                    <a:pt x="2490" y="1183"/>
                  </a:cubicBezTo>
                  <a:cubicBezTo>
                    <a:pt x="2541" y="1434"/>
                    <a:pt x="2604" y="1711"/>
                    <a:pt x="2667" y="2038"/>
                  </a:cubicBezTo>
                  <a:cubicBezTo>
                    <a:pt x="2717" y="2352"/>
                    <a:pt x="2755" y="2704"/>
                    <a:pt x="2805" y="3069"/>
                  </a:cubicBezTo>
                  <a:cubicBezTo>
                    <a:pt x="2855" y="3446"/>
                    <a:pt x="2868" y="3861"/>
                    <a:pt x="2893" y="4276"/>
                  </a:cubicBezTo>
                  <a:cubicBezTo>
                    <a:pt x="2905" y="5207"/>
                    <a:pt x="2843" y="6125"/>
                    <a:pt x="2717" y="7043"/>
                  </a:cubicBezTo>
                  <a:cubicBezTo>
                    <a:pt x="2566" y="7948"/>
                    <a:pt x="2340" y="8841"/>
                    <a:pt x="2050" y="9721"/>
                  </a:cubicBezTo>
                  <a:cubicBezTo>
                    <a:pt x="1887" y="10111"/>
                    <a:pt x="1761" y="10501"/>
                    <a:pt x="1598" y="10840"/>
                  </a:cubicBezTo>
                  <a:cubicBezTo>
                    <a:pt x="1522" y="11004"/>
                    <a:pt x="1434" y="11180"/>
                    <a:pt x="1359" y="11331"/>
                  </a:cubicBezTo>
                  <a:lnTo>
                    <a:pt x="1120" y="11783"/>
                  </a:lnTo>
                  <a:cubicBezTo>
                    <a:pt x="982" y="12060"/>
                    <a:pt x="805" y="12311"/>
                    <a:pt x="680" y="12525"/>
                  </a:cubicBezTo>
                  <a:cubicBezTo>
                    <a:pt x="567" y="12714"/>
                    <a:pt x="441" y="12890"/>
                    <a:pt x="315" y="13066"/>
                  </a:cubicBezTo>
                  <a:cubicBezTo>
                    <a:pt x="189" y="13217"/>
                    <a:pt x="89" y="13380"/>
                    <a:pt x="1" y="13544"/>
                  </a:cubicBezTo>
                  <a:cubicBezTo>
                    <a:pt x="126" y="13405"/>
                    <a:pt x="252" y="13267"/>
                    <a:pt x="365" y="13116"/>
                  </a:cubicBezTo>
                  <a:cubicBezTo>
                    <a:pt x="504" y="12940"/>
                    <a:pt x="642" y="12764"/>
                    <a:pt x="755" y="12588"/>
                  </a:cubicBezTo>
                  <a:cubicBezTo>
                    <a:pt x="931" y="12349"/>
                    <a:pt x="1082" y="12098"/>
                    <a:pt x="1233" y="11846"/>
                  </a:cubicBezTo>
                  <a:cubicBezTo>
                    <a:pt x="1308" y="11708"/>
                    <a:pt x="1396" y="11557"/>
                    <a:pt x="1484" y="11406"/>
                  </a:cubicBezTo>
                  <a:cubicBezTo>
                    <a:pt x="1560" y="11243"/>
                    <a:pt x="1635" y="11079"/>
                    <a:pt x="1723" y="10903"/>
                  </a:cubicBezTo>
                  <a:cubicBezTo>
                    <a:pt x="1899" y="10564"/>
                    <a:pt x="2038" y="10174"/>
                    <a:pt x="2189" y="9784"/>
                  </a:cubicBezTo>
                  <a:cubicBezTo>
                    <a:pt x="2503" y="8904"/>
                    <a:pt x="2742" y="7986"/>
                    <a:pt x="2880" y="7068"/>
                  </a:cubicBezTo>
                  <a:cubicBezTo>
                    <a:pt x="3019" y="6150"/>
                    <a:pt x="3069" y="5207"/>
                    <a:pt x="3044" y="4276"/>
                  </a:cubicBezTo>
                  <a:cubicBezTo>
                    <a:pt x="3019" y="3849"/>
                    <a:pt x="2981" y="3446"/>
                    <a:pt x="2943" y="3069"/>
                  </a:cubicBezTo>
                  <a:cubicBezTo>
                    <a:pt x="2918" y="2679"/>
                    <a:pt x="2843" y="2340"/>
                    <a:pt x="2792" y="2013"/>
                  </a:cubicBezTo>
                  <a:cubicBezTo>
                    <a:pt x="2742" y="1698"/>
                    <a:pt x="2654" y="1409"/>
                    <a:pt x="2591" y="1158"/>
                  </a:cubicBezTo>
                  <a:cubicBezTo>
                    <a:pt x="2541" y="944"/>
                    <a:pt x="2478" y="743"/>
                    <a:pt x="2402" y="529"/>
                  </a:cubicBezTo>
                  <a:cubicBezTo>
                    <a:pt x="2352" y="353"/>
                    <a:pt x="2289" y="177"/>
                    <a:pt x="2201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452575" y="3129425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89" y="0"/>
                  </a:moveTo>
                  <a:cubicBezTo>
                    <a:pt x="1" y="13"/>
                    <a:pt x="13" y="289"/>
                    <a:pt x="189" y="289"/>
                  </a:cubicBezTo>
                  <a:cubicBezTo>
                    <a:pt x="366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475625" y="3310500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3" y="0"/>
                  </a:moveTo>
                  <a:cubicBezTo>
                    <a:pt x="188" y="0"/>
                    <a:pt x="162" y="8"/>
                    <a:pt x="135" y="25"/>
                  </a:cubicBezTo>
                  <a:lnTo>
                    <a:pt x="123" y="25"/>
                  </a:lnTo>
                  <a:cubicBezTo>
                    <a:pt x="0" y="117"/>
                    <a:pt x="92" y="283"/>
                    <a:pt x="212" y="283"/>
                  </a:cubicBezTo>
                  <a:cubicBezTo>
                    <a:pt x="240" y="283"/>
                    <a:pt x="270" y="273"/>
                    <a:pt x="299" y="252"/>
                  </a:cubicBezTo>
                  <a:cubicBezTo>
                    <a:pt x="413" y="169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432525" y="2943825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8" y="0"/>
                  </a:moveTo>
                  <a:cubicBezTo>
                    <a:pt x="192" y="0"/>
                    <a:pt x="164" y="9"/>
                    <a:pt x="136" y="30"/>
                  </a:cubicBezTo>
                  <a:lnTo>
                    <a:pt x="124" y="30"/>
                  </a:lnTo>
                  <a:cubicBezTo>
                    <a:pt x="0" y="123"/>
                    <a:pt x="96" y="283"/>
                    <a:pt x="217" y="283"/>
                  </a:cubicBezTo>
                  <a:cubicBezTo>
                    <a:pt x="244" y="283"/>
                    <a:pt x="272" y="275"/>
                    <a:pt x="300" y="257"/>
                  </a:cubicBezTo>
                  <a:cubicBezTo>
                    <a:pt x="413" y="175"/>
                    <a:pt x="33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434025" y="3728775"/>
              <a:ext cx="6375" cy="7000"/>
            </a:xfrm>
            <a:custGeom>
              <a:rect b="b" l="l" r="r" t="t"/>
              <a:pathLst>
                <a:path extrusionOk="0" h="280" w="255">
                  <a:moveTo>
                    <a:pt x="128" y="0"/>
                  </a:moveTo>
                  <a:cubicBezTo>
                    <a:pt x="112" y="0"/>
                    <a:pt x="95" y="6"/>
                    <a:pt x="76" y="19"/>
                  </a:cubicBezTo>
                  <a:lnTo>
                    <a:pt x="64" y="19"/>
                  </a:lnTo>
                  <a:cubicBezTo>
                    <a:pt x="1" y="94"/>
                    <a:pt x="14" y="207"/>
                    <a:pt x="102" y="270"/>
                  </a:cubicBezTo>
                  <a:cubicBezTo>
                    <a:pt x="116" y="276"/>
                    <a:pt x="128" y="279"/>
                    <a:pt x="140" y="279"/>
                  </a:cubicBezTo>
                  <a:cubicBezTo>
                    <a:pt x="254" y="279"/>
                    <a:pt x="235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379650" y="4307500"/>
              <a:ext cx="135200" cy="15725"/>
            </a:xfrm>
            <a:custGeom>
              <a:rect b="b" l="l" r="r" t="t"/>
              <a:pathLst>
                <a:path extrusionOk="0" h="629" w="5408">
                  <a:moveTo>
                    <a:pt x="5386" y="1"/>
                  </a:moveTo>
                  <a:cubicBezTo>
                    <a:pt x="5220" y="1"/>
                    <a:pt x="4114" y="342"/>
                    <a:pt x="2717" y="435"/>
                  </a:cubicBezTo>
                  <a:cubicBezTo>
                    <a:pt x="2472" y="451"/>
                    <a:pt x="2236" y="458"/>
                    <a:pt x="2011" y="458"/>
                  </a:cubicBezTo>
                  <a:cubicBezTo>
                    <a:pt x="1008" y="458"/>
                    <a:pt x="236" y="325"/>
                    <a:pt x="46" y="325"/>
                  </a:cubicBezTo>
                  <a:cubicBezTo>
                    <a:pt x="17" y="325"/>
                    <a:pt x="2" y="327"/>
                    <a:pt x="1" y="334"/>
                  </a:cubicBezTo>
                  <a:cubicBezTo>
                    <a:pt x="1" y="359"/>
                    <a:pt x="290" y="447"/>
                    <a:pt x="780" y="523"/>
                  </a:cubicBezTo>
                  <a:cubicBezTo>
                    <a:pt x="1238" y="594"/>
                    <a:pt x="1698" y="629"/>
                    <a:pt x="2158" y="629"/>
                  </a:cubicBezTo>
                  <a:cubicBezTo>
                    <a:pt x="3000" y="629"/>
                    <a:pt x="3840" y="512"/>
                    <a:pt x="4653" y="284"/>
                  </a:cubicBezTo>
                  <a:cubicBezTo>
                    <a:pt x="5131" y="146"/>
                    <a:pt x="5408" y="20"/>
                    <a:pt x="5408" y="7"/>
                  </a:cubicBezTo>
                  <a:cubicBezTo>
                    <a:pt x="5407" y="3"/>
                    <a:pt x="5399" y="1"/>
                    <a:pt x="5386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364875" y="3594375"/>
              <a:ext cx="33650" cy="346450"/>
            </a:xfrm>
            <a:custGeom>
              <a:rect b="b" l="l" r="r" t="t"/>
              <a:pathLst>
                <a:path extrusionOk="0" h="13858" w="1346">
                  <a:moveTo>
                    <a:pt x="1346" y="0"/>
                  </a:moveTo>
                  <a:cubicBezTo>
                    <a:pt x="1296" y="38"/>
                    <a:pt x="1233" y="76"/>
                    <a:pt x="1183" y="113"/>
                  </a:cubicBezTo>
                  <a:cubicBezTo>
                    <a:pt x="742" y="466"/>
                    <a:pt x="604" y="1057"/>
                    <a:pt x="541" y="1635"/>
                  </a:cubicBezTo>
                  <a:cubicBezTo>
                    <a:pt x="604" y="1383"/>
                    <a:pt x="680" y="1157"/>
                    <a:pt x="780" y="918"/>
                  </a:cubicBezTo>
                  <a:cubicBezTo>
                    <a:pt x="918" y="591"/>
                    <a:pt x="1120" y="277"/>
                    <a:pt x="1346" y="0"/>
                  </a:cubicBezTo>
                  <a:close/>
                  <a:moveTo>
                    <a:pt x="214" y="5571"/>
                  </a:moveTo>
                  <a:cubicBezTo>
                    <a:pt x="63" y="8337"/>
                    <a:pt x="0" y="11091"/>
                    <a:pt x="0" y="13858"/>
                  </a:cubicBezTo>
                  <a:cubicBezTo>
                    <a:pt x="38" y="11091"/>
                    <a:pt x="126" y="8337"/>
                    <a:pt x="214" y="557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364875" y="3589975"/>
              <a:ext cx="126725" cy="475975"/>
            </a:xfrm>
            <a:custGeom>
              <a:rect b="b" l="l" r="r" t="t"/>
              <a:pathLst>
                <a:path extrusionOk="0" h="19039" w="5069">
                  <a:moveTo>
                    <a:pt x="2928" y="5557"/>
                  </a:moveTo>
                  <a:cubicBezTo>
                    <a:pt x="3111" y="5557"/>
                    <a:pt x="3111" y="5836"/>
                    <a:pt x="2928" y="5836"/>
                  </a:cubicBezTo>
                  <a:cubicBezTo>
                    <a:pt x="2921" y="5836"/>
                    <a:pt x="2913" y="5836"/>
                    <a:pt x="2905" y="5835"/>
                  </a:cubicBezTo>
                  <a:lnTo>
                    <a:pt x="2905" y="5822"/>
                  </a:lnTo>
                  <a:lnTo>
                    <a:pt x="2868" y="5822"/>
                  </a:lnTo>
                  <a:cubicBezTo>
                    <a:pt x="2780" y="5759"/>
                    <a:pt x="2767" y="5646"/>
                    <a:pt x="2830" y="5571"/>
                  </a:cubicBezTo>
                  <a:lnTo>
                    <a:pt x="2842" y="5571"/>
                  </a:lnTo>
                  <a:cubicBezTo>
                    <a:pt x="2855" y="5558"/>
                    <a:pt x="2880" y="5558"/>
                    <a:pt x="2905" y="5558"/>
                  </a:cubicBezTo>
                  <a:cubicBezTo>
                    <a:pt x="2913" y="5557"/>
                    <a:pt x="2921" y="5557"/>
                    <a:pt x="2928" y="5557"/>
                  </a:cubicBezTo>
                  <a:close/>
                  <a:moveTo>
                    <a:pt x="2692" y="88"/>
                  </a:moveTo>
                  <a:lnTo>
                    <a:pt x="2704" y="101"/>
                  </a:lnTo>
                  <a:cubicBezTo>
                    <a:pt x="2629" y="252"/>
                    <a:pt x="2553" y="390"/>
                    <a:pt x="2503" y="553"/>
                  </a:cubicBezTo>
                  <a:cubicBezTo>
                    <a:pt x="2201" y="1270"/>
                    <a:pt x="2025" y="2402"/>
                    <a:pt x="1987" y="3798"/>
                  </a:cubicBezTo>
                  <a:cubicBezTo>
                    <a:pt x="1912" y="6615"/>
                    <a:pt x="1811" y="10475"/>
                    <a:pt x="1698" y="14750"/>
                  </a:cubicBezTo>
                  <a:cubicBezTo>
                    <a:pt x="1673" y="15643"/>
                    <a:pt x="1648" y="16511"/>
                    <a:pt x="1635" y="17366"/>
                  </a:cubicBezTo>
                  <a:cubicBezTo>
                    <a:pt x="2277" y="16435"/>
                    <a:pt x="2754" y="15417"/>
                    <a:pt x="3069" y="14335"/>
                  </a:cubicBezTo>
                  <a:cubicBezTo>
                    <a:pt x="3622" y="12487"/>
                    <a:pt x="3773" y="10563"/>
                    <a:pt x="3924" y="8639"/>
                  </a:cubicBezTo>
                  <a:cubicBezTo>
                    <a:pt x="4075" y="6728"/>
                    <a:pt x="4238" y="4791"/>
                    <a:pt x="4791" y="2955"/>
                  </a:cubicBezTo>
                  <a:cubicBezTo>
                    <a:pt x="4917" y="2553"/>
                    <a:pt x="5068" y="2138"/>
                    <a:pt x="4980" y="1723"/>
                  </a:cubicBezTo>
                  <a:cubicBezTo>
                    <a:pt x="4829" y="1069"/>
                    <a:pt x="4163" y="679"/>
                    <a:pt x="3547" y="403"/>
                  </a:cubicBezTo>
                  <a:cubicBezTo>
                    <a:pt x="3270" y="277"/>
                    <a:pt x="2993" y="164"/>
                    <a:pt x="2692" y="88"/>
                  </a:cubicBezTo>
                  <a:close/>
                  <a:moveTo>
                    <a:pt x="2063" y="0"/>
                  </a:moveTo>
                  <a:cubicBezTo>
                    <a:pt x="1811" y="0"/>
                    <a:pt x="1572" y="63"/>
                    <a:pt x="1346" y="176"/>
                  </a:cubicBezTo>
                  <a:cubicBezTo>
                    <a:pt x="1120" y="453"/>
                    <a:pt x="918" y="767"/>
                    <a:pt x="780" y="1094"/>
                  </a:cubicBezTo>
                  <a:cubicBezTo>
                    <a:pt x="680" y="1321"/>
                    <a:pt x="604" y="1559"/>
                    <a:pt x="541" y="1798"/>
                  </a:cubicBezTo>
                  <a:cubicBezTo>
                    <a:pt x="541" y="1874"/>
                    <a:pt x="529" y="1937"/>
                    <a:pt x="516" y="2000"/>
                  </a:cubicBezTo>
                  <a:cubicBezTo>
                    <a:pt x="390" y="3244"/>
                    <a:pt x="290" y="4502"/>
                    <a:pt x="214" y="5747"/>
                  </a:cubicBezTo>
                  <a:cubicBezTo>
                    <a:pt x="126" y="8513"/>
                    <a:pt x="38" y="11267"/>
                    <a:pt x="0" y="14034"/>
                  </a:cubicBezTo>
                  <a:cubicBezTo>
                    <a:pt x="0" y="15693"/>
                    <a:pt x="13" y="17366"/>
                    <a:pt x="26" y="19038"/>
                  </a:cubicBezTo>
                  <a:cubicBezTo>
                    <a:pt x="566" y="18623"/>
                    <a:pt x="1044" y="18146"/>
                    <a:pt x="1459" y="17605"/>
                  </a:cubicBezTo>
                  <a:cubicBezTo>
                    <a:pt x="1472" y="16674"/>
                    <a:pt x="1497" y="15719"/>
                    <a:pt x="1535" y="14738"/>
                  </a:cubicBezTo>
                  <a:cubicBezTo>
                    <a:pt x="1660" y="10462"/>
                    <a:pt x="1786" y="6602"/>
                    <a:pt x="1874" y="3785"/>
                  </a:cubicBezTo>
                  <a:cubicBezTo>
                    <a:pt x="1912" y="2389"/>
                    <a:pt x="2126" y="1245"/>
                    <a:pt x="2440" y="516"/>
                  </a:cubicBezTo>
                  <a:cubicBezTo>
                    <a:pt x="2503" y="365"/>
                    <a:pt x="2578" y="214"/>
                    <a:pt x="2654" y="76"/>
                  </a:cubicBezTo>
                  <a:cubicBezTo>
                    <a:pt x="2465" y="25"/>
                    <a:pt x="2277" y="0"/>
                    <a:pt x="2075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364250" y="4066225"/>
              <a:ext cx="650" cy="4125"/>
            </a:xfrm>
            <a:custGeom>
              <a:rect b="b" l="l" r="r" t="t"/>
              <a:pathLst>
                <a:path extrusionOk="0" h="165" w="26">
                  <a:moveTo>
                    <a:pt x="25" y="1"/>
                  </a:moveTo>
                  <a:lnTo>
                    <a:pt x="0" y="26"/>
                  </a:lnTo>
                  <a:lnTo>
                    <a:pt x="25" y="16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364875" y="4065925"/>
              <a:ext cx="650" cy="7575"/>
            </a:xfrm>
            <a:custGeom>
              <a:rect b="b" l="l" r="r" t="t"/>
              <a:pathLst>
                <a:path extrusionOk="0" h="303" w="26">
                  <a:moveTo>
                    <a:pt x="26" y="0"/>
                  </a:moveTo>
                  <a:lnTo>
                    <a:pt x="0" y="13"/>
                  </a:lnTo>
                  <a:lnTo>
                    <a:pt x="0" y="176"/>
                  </a:lnTo>
                  <a:lnTo>
                    <a:pt x="26" y="30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401350" y="3591850"/>
              <a:ext cx="31150" cy="438250"/>
            </a:xfrm>
            <a:custGeom>
              <a:rect b="b" l="l" r="r" t="t"/>
              <a:pathLst>
                <a:path extrusionOk="0" h="17530" w="1246">
                  <a:moveTo>
                    <a:pt x="1195" y="1"/>
                  </a:moveTo>
                  <a:cubicBezTo>
                    <a:pt x="1119" y="139"/>
                    <a:pt x="1044" y="290"/>
                    <a:pt x="981" y="441"/>
                  </a:cubicBezTo>
                  <a:cubicBezTo>
                    <a:pt x="667" y="1170"/>
                    <a:pt x="465" y="2302"/>
                    <a:pt x="415" y="3710"/>
                  </a:cubicBezTo>
                  <a:cubicBezTo>
                    <a:pt x="327" y="6527"/>
                    <a:pt x="214" y="10387"/>
                    <a:pt x="76" y="14663"/>
                  </a:cubicBezTo>
                  <a:cubicBezTo>
                    <a:pt x="50" y="15644"/>
                    <a:pt x="25" y="16599"/>
                    <a:pt x="0" y="17530"/>
                  </a:cubicBezTo>
                  <a:cubicBezTo>
                    <a:pt x="63" y="17454"/>
                    <a:pt x="126" y="17366"/>
                    <a:pt x="189" y="17291"/>
                  </a:cubicBezTo>
                  <a:cubicBezTo>
                    <a:pt x="201" y="16436"/>
                    <a:pt x="227" y="15556"/>
                    <a:pt x="252" y="14663"/>
                  </a:cubicBezTo>
                  <a:cubicBezTo>
                    <a:pt x="365" y="10400"/>
                    <a:pt x="465" y="6527"/>
                    <a:pt x="541" y="3710"/>
                  </a:cubicBezTo>
                  <a:cubicBezTo>
                    <a:pt x="579" y="2314"/>
                    <a:pt x="755" y="1195"/>
                    <a:pt x="1044" y="466"/>
                  </a:cubicBezTo>
                  <a:cubicBezTo>
                    <a:pt x="1107" y="315"/>
                    <a:pt x="1170" y="164"/>
                    <a:pt x="1245" y="13"/>
                  </a:cubicBezTo>
                  <a:lnTo>
                    <a:pt x="119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434025" y="3728275"/>
              <a:ext cx="8725" cy="7275"/>
            </a:xfrm>
            <a:custGeom>
              <a:rect b="b" l="l" r="r" t="t"/>
              <a:pathLst>
                <a:path extrusionOk="0" h="291" w="349">
                  <a:moveTo>
                    <a:pt x="152" y="1"/>
                  </a:moveTo>
                  <a:cubicBezTo>
                    <a:pt x="148" y="1"/>
                    <a:pt x="143" y="1"/>
                    <a:pt x="139" y="1"/>
                  </a:cubicBezTo>
                  <a:lnTo>
                    <a:pt x="139" y="14"/>
                  </a:lnTo>
                  <a:cubicBezTo>
                    <a:pt x="114" y="14"/>
                    <a:pt x="89" y="26"/>
                    <a:pt x="76" y="39"/>
                  </a:cubicBezTo>
                  <a:lnTo>
                    <a:pt x="64" y="39"/>
                  </a:lnTo>
                  <a:cubicBezTo>
                    <a:pt x="1" y="102"/>
                    <a:pt x="14" y="227"/>
                    <a:pt x="102" y="278"/>
                  </a:cubicBezTo>
                  <a:cubicBezTo>
                    <a:pt x="114" y="278"/>
                    <a:pt x="127" y="290"/>
                    <a:pt x="139" y="290"/>
                  </a:cubicBezTo>
                  <a:cubicBezTo>
                    <a:pt x="143" y="291"/>
                    <a:pt x="148" y="291"/>
                    <a:pt x="152" y="291"/>
                  </a:cubicBezTo>
                  <a:cubicBezTo>
                    <a:pt x="349" y="291"/>
                    <a:pt x="349" y="1"/>
                    <a:pt x="15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350725" y="3440325"/>
              <a:ext cx="243675" cy="208325"/>
            </a:xfrm>
            <a:custGeom>
              <a:rect b="b" l="l" r="r" t="t"/>
              <a:pathLst>
                <a:path extrusionOk="0" h="8333" w="9747">
                  <a:moveTo>
                    <a:pt x="5584" y="1"/>
                  </a:moveTo>
                  <a:cubicBezTo>
                    <a:pt x="1862" y="1"/>
                    <a:pt x="1" y="4490"/>
                    <a:pt x="2629" y="7118"/>
                  </a:cubicBezTo>
                  <a:cubicBezTo>
                    <a:pt x="3427" y="7908"/>
                    <a:pt x="4489" y="8333"/>
                    <a:pt x="5571" y="8333"/>
                  </a:cubicBezTo>
                  <a:cubicBezTo>
                    <a:pt x="6108" y="8333"/>
                    <a:pt x="6651" y="8228"/>
                    <a:pt x="7168" y="8011"/>
                  </a:cubicBezTo>
                  <a:cubicBezTo>
                    <a:pt x="8728" y="7369"/>
                    <a:pt x="9746" y="5848"/>
                    <a:pt x="9746" y="4163"/>
                  </a:cubicBezTo>
                  <a:cubicBezTo>
                    <a:pt x="9746" y="1862"/>
                    <a:pt x="7872" y="1"/>
                    <a:pt x="5584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388775" y="3529575"/>
              <a:ext cx="199650" cy="36650"/>
            </a:xfrm>
            <a:custGeom>
              <a:rect b="b" l="l" r="r" t="t"/>
              <a:pathLst>
                <a:path extrusionOk="0" h="1466" w="7986">
                  <a:moveTo>
                    <a:pt x="7982" y="1"/>
                  </a:moveTo>
                  <a:cubicBezTo>
                    <a:pt x="7939" y="1"/>
                    <a:pt x="7624" y="353"/>
                    <a:pt x="6979" y="693"/>
                  </a:cubicBezTo>
                  <a:cubicBezTo>
                    <a:pt x="6176" y="1089"/>
                    <a:pt x="5301" y="1292"/>
                    <a:pt x="4410" y="1292"/>
                  </a:cubicBezTo>
                  <a:cubicBezTo>
                    <a:pt x="4311" y="1292"/>
                    <a:pt x="4212" y="1290"/>
                    <a:pt x="4112" y="1284"/>
                  </a:cubicBezTo>
                  <a:cubicBezTo>
                    <a:pt x="3131" y="1222"/>
                    <a:pt x="2150" y="1033"/>
                    <a:pt x="1207" y="744"/>
                  </a:cubicBezTo>
                  <a:cubicBezTo>
                    <a:pt x="535" y="547"/>
                    <a:pt x="88" y="414"/>
                    <a:pt x="11" y="414"/>
                  </a:cubicBezTo>
                  <a:cubicBezTo>
                    <a:pt x="5" y="414"/>
                    <a:pt x="1" y="415"/>
                    <a:pt x="0" y="417"/>
                  </a:cubicBezTo>
                  <a:cubicBezTo>
                    <a:pt x="101" y="480"/>
                    <a:pt x="201" y="530"/>
                    <a:pt x="315" y="555"/>
                  </a:cubicBezTo>
                  <a:cubicBezTo>
                    <a:pt x="503" y="631"/>
                    <a:pt x="805" y="744"/>
                    <a:pt x="1170" y="870"/>
                  </a:cubicBezTo>
                  <a:cubicBezTo>
                    <a:pt x="2113" y="1196"/>
                    <a:pt x="3106" y="1398"/>
                    <a:pt x="4112" y="1461"/>
                  </a:cubicBezTo>
                  <a:cubicBezTo>
                    <a:pt x="4197" y="1464"/>
                    <a:pt x="4281" y="1466"/>
                    <a:pt x="4364" y="1466"/>
                  </a:cubicBezTo>
                  <a:cubicBezTo>
                    <a:pt x="5455" y="1466"/>
                    <a:pt x="6410" y="1169"/>
                    <a:pt x="7030" y="807"/>
                  </a:cubicBezTo>
                  <a:cubicBezTo>
                    <a:pt x="7306" y="656"/>
                    <a:pt x="7545" y="467"/>
                    <a:pt x="7771" y="253"/>
                  </a:cubicBezTo>
                  <a:cubicBezTo>
                    <a:pt x="7859" y="178"/>
                    <a:pt x="7922" y="90"/>
                    <a:pt x="7985" y="2"/>
                  </a:cubicBezTo>
                  <a:cubicBezTo>
                    <a:pt x="7984" y="1"/>
                    <a:pt x="7983" y="1"/>
                    <a:pt x="7982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5165975" y="1722475"/>
              <a:ext cx="242925" cy="174950"/>
            </a:xfrm>
            <a:custGeom>
              <a:rect b="b" l="l" r="r" t="t"/>
              <a:pathLst>
                <a:path extrusionOk="0" h="6998" w="9717">
                  <a:moveTo>
                    <a:pt x="659" y="1"/>
                  </a:moveTo>
                  <a:cubicBezTo>
                    <a:pt x="378" y="1"/>
                    <a:pt x="1" y="602"/>
                    <a:pt x="160" y="899"/>
                  </a:cubicBezTo>
                  <a:cubicBezTo>
                    <a:pt x="336" y="1264"/>
                    <a:pt x="1593" y="4734"/>
                    <a:pt x="2373" y="4847"/>
                  </a:cubicBezTo>
                  <a:cubicBezTo>
                    <a:pt x="2589" y="4882"/>
                    <a:pt x="2896" y="4895"/>
                    <a:pt x="3226" y="4895"/>
                  </a:cubicBezTo>
                  <a:cubicBezTo>
                    <a:pt x="4085" y="4895"/>
                    <a:pt x="5102" y="4810"/>
                    <a:pt x="5102" y="4810"/>
                  </a:cubicBezTo>
                  <a:lnTo>
                    <a:pt x="5730" y="6998"/>
                  </a:lnTo>
                  <a:lnTo>
                    <a:pt x="9716" y="5677"/>
                  </a:lnTo>
                  <a:cubicBezTo>
                    <a:pt x="9716" y="5677"/>
                    <a:pt x="8899" y="2332"/>
                    <a:pt x="8459" y="2169"/>
                  </a:cubicBezTo>
                  <a:cubicBezTo>
                    <a:pt x="8419" y="2155"/>
                    <a:pt x="8339" y="2149"/>
                    <a:pt x="8227" y="2149"/>
                  </a:cubicBezTo>
                  <a:cubicBezTo>
                    <a:pt x="7109" y="2149"/>
                    <a:pt x="2775" y="2773"/>
                    <a:pt x="2775" y="2773"/>
                  </a:cubicBezTo>
                  <a:cubicBezTo>
                    <a:pt x="2775" y="2773"/>
                    <a:pt x="1065" y="383"/>
                    <a:pt x="801" y="69"/>
                  </a:cubicBezTo>
                  <a:cubicBezTo>
                    <a:pt x="760" y="22"/>
                    <a:pt x="711" y="1"/>
                    <a:pt x="6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319600" y="1899925"/>
              <a:ext cx="664900" cy="418200"/>
            </a:xfrm>
            <a:custGeom>
              <a:rect b="b" l="l" r="r" t="t"/>
              <a:pathLst>
                <a:path extrusionOk="0" h="16728" w="26596">
                  <a:moveTo>
                    <a:pt x="3974" y="0"/>
                  </a:moveTo>
                  <a:lnTo>
                    <a:pt x="0" y="755"/>
                  </a:lnTo>
                  <a:cubicBezTo>
                    <a:pt x="1145" y="5495"/>
                    <a:pt x="2779" y="10412"/>
                    <a:pt x="5722" y="14310"/>
                  </a:cubicBezTo>
                  <a:cubicBezTo>
                    <a:pt x="6351" y="15140"/>
                    <a:pt x="7042" y="15970"/>
                    <a:pt x="7998" y="16385"/>
                  </a:cubicBezTo>
                  <a:cubicBezTo>
                    <a:pt x="8557" y="16630"/>
                    <a:pt x="9167" y="16728"/>
                    <a:pt x="9783" y="16728"/>
                  </a:cubicBezTo>
                  <a:cubicBezTo>
                    <a:pt x="10400" y="16728"/>
                    <a:pt x="11022" y="16630"/>
                    <a:pt x="11607" y="16486"/>
                  </a:cubicBezTo>
                  <a:cubicBezTo>
                    <a:pt x="13330" y="16033"/>
                    <a:pt x="15681" y="15279"/>
                    <a:pt x="17517" y="14600"/>
                  </a:cubicBezTo>
                  <a:cubicBezTo>
                    <a:pt x="20824" y="13355"/>
                    <a:pt x="22949" y="12751"/>
                    <a:pt x="26256" y="11544"/>
                  </a:cubicBezTo>
                  <a:cubicBezTo>
                    <a:pt x="26521" y="11443"/>
                    <a:pt x="26596" y="11116"/>
                    <a:pt x="26420" y="10915"/>
                  </a:cubicBezTo>
                  <a:lnTo>
                    <a:pt x="24257" y="5596"/>
                  </a:lnTo>
                  <a:lnTo>
                    <a:pt x="11179" y="10073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5868175" y="1978200"/>
              <a:ext cx="148100" cy="213100"/>
            </a:xfrm>
            <a:custGeom>
              <a:rect b="b" l="l" r="r" t="t"/>
              <a:pathLst>
                <a:path extrusionOk="0" h="8524" w="5924">
                  <a:moveTo>
                    <a:pt x="4452" y="0"/>
                  </a:moveTo>
                  <a:cubicBezTo>
                    <a:pt x="906" y="1094"/>
                    <a:pt x="0" y="5684"/>
                    <a:pt x="2855" y="8036"/>
                  </a:cubicBezTo>
                  <a:cubicBezTo>
                    <a:pt x="3184" y="8297"/>
                    <a:pt x="3584" y="8524"/>
                    <a:pt x="3990" y="8524"/>
                  </a:cubicBezTo>
                  <a:cubicBezTo>
                    <a:pt x="4266" y="8524"/>
                    <a:pt x="4544" y="8419"/>
                    <a:pt x="4804" y="8149"/>
                  </a:cubicBezTo>
                  <a:cubicBezTo>
                    <a:pt x="4992" y="7922"/>
                    <a:pt x="5143" y="7671"/>
                    <a:pt x="5219" y="7382"/>
                  </a:cubicBezTo>
                  <a:cubicBezTo>
                    <a:pt x="5923" y="4917"/>
                    <a:pt x="5646" y="2276"/>
                    <a:pt x="445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929150" y="2001775"/>
              <a:ext cx="62900" cy="183000"/>
            </a:xfrm>
            <a:custGeom>
              <a:rect b="b" l="l" r="r" t="t"/>
              <a:pathLst>
                <a:path extrusionOk="0" h="7320" w="2516">
                  <a:moveTo>
                    <a:pt x="428" y="1"/>
                  </a:moveTo>
                  <a:cubicBezTo>
                    <a:pt x="353" y="13"/>
                    <a:pt x="290" y="38"/>
                    <a:pt x="240" y="76"/>
                  </a:cubicBezTo>
                  <a:cubicBezTo>
                    <a:pt x="164" y="126"/>
                    <a:pt x="101" y="189"/>
                    <a:pt x="51" y="252"/>
                  </a:cubicBezTo>
                  <a:cubicBezTo>
                    <a:pt x="13" y="302"/>
                    <a:pt x="1" y="327"/>
                    <a:pt x="1" y="327"/>
                  </a:cubicBezTo>
                  <a:cubicBezTo>
                    <a:pt x="2" y="328"/>
                    <a:pt x="2" y="329"/>
                    <a:pt x="4" y="329"/>
                  </a:cubicBezTo>
                  <a:cubicBezTo>
                    <a:pt x="22" y="329"/>
                    <a:pt x="100" y="234"/>
                    <a:pt x="277" y="139"/>
                  </a:cubicBezTo>
                  <a:cubicBezTo>
                    <a:pt x="328" y="107"/>
                    <a:pt x="387" y="92"/>
                    <a:pt x="447" y="92"/>
                  </a:cubicBezTo>
                  <a:cubicBezTo>
                    <a:pt x="507" y="92"/>
                    <a:pt x="567" y="107"/>
                    <a:pt x="617" y="139"/>
                  </a:cubicBezTo>
                  <a:cubicBezTo>
                    <a:pt x="755" y="189"/>
                    <a:pt x="831" y="353"/>
                    <a:pt x="944" y="516"/>
                  </a:cubicBezTo>
                  <a:cubicBezTo>
                    <a:pt x="1522" y="1346"/>
                    <a:pt x="1925" y="2289"/>
                    <a:pt x="2126" y="3295"/>
                  </a:cubicBezTo>
                  <a:cubicBezTo>
                    <a:pt x="2340" y="4276"/>
                    <a:pt x="2327" y="5307"/>
                    <a:pt x="2101" y="6300"/>
                  </a:cubicBezTo>
                  <a:cubicBezTo>
                    <a:pt x="2025" y="6590"/>
                    <a:pt x="1887" y="6866"/>
                    <a:pt x="1686" y="7093"/>
                  </a:cubicBezTo>
                  <a:cubicBezTo>
                    <a:pt x="1535" y="7244"/>
                    <a:pt x="1422" y="7294"/>
                    <a:pt x="1434" y="7319"/>
                  </a:cubicBezTo>
                  <a:cubicBezTo>
                    <a:pt x="1548" y="7281"/>
                    <a:pt x="1648" y="7231"/>
                    <a:pt x="1724" y="7143"/>
                  </a:cubicBezTo>
                  <a:cubicBezTo>
                    <a:pt x="1962" y="6917"/>
                    <a:pt x="2126" y="6640"/>
                    <a:pt x="2214" y="6338"/>
                  </a:cubicBezTo>
                  <a:cubicBezTo>
                    <a:pt x="2491" y="5332"/>
                    <a:pt x="2516" y="4276"/>
                    <a:pt x="2302" y="3257"/>
                  </a:cubicBezTo>
                  <a:cubicBezTo>
                    <a:pt x="2101" y="2239"/>
                    <a:pt x="1661" y="1271"/>
                    <a:pt x="1045" y="441"/>
                  </a:cubicBezTo>
                  <a:lnTo>
                    <a:pt x="868" y="214"/>
                  </a:lnTo>
                  <a:cubicBezTo>
                    <a:pt x="818" y="139"/>
                    <a:pt x="743" y="89"/>
                    <a:pt x="655" y="51"/>
                  </a:cubicBezTo>
                  <a:cubicBezTo>
                    <a:pt x="579" y="13"/>
                    <a:pt x="504" y="1"/>
                    <a:pt x="42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5512625" y="2151725"/>
              <a:ext cx="88975" cy="153450"/>
            </a:xfrm>
            <a:custGeom>
              <a:rect b="b" l="l" r="r" t="t"/>
              <a:pathLst>
                <a:path extrusionOk="0" h="6138" w="3559">
                  <a:moveTo>
                    <a:pt x="3458" y="1"/>
                  </a:moveTo>
                  <a:lnTo>
                    <a:pt x="3458" y="1"/>
                  </a:lnTo>
                  <a:cubicBezTo>
                    <a:pt x="3421" y="1"/>
                    <a:pt x="3471" y="416"/>
                    <a:pt x="3421" y="1082"/>
                  </a:cubicBezTo>
                  <a:cubicBezTo>
                    <a:pt x="3383" y="1484"/>
                    <a:pt x="3307" y="1862"/>
                    <a:pt x="3207" y="2239"/>
                  </a:cubicBezTo>
                  <a:cubicBezTo>
                    <a:pt x="3068" y="2704"/>
                    <a:pt x="2880" y="3144"/>
                    <a:pt x="2641" y="3559"/>
                  </a:cubicBezTo>
                  <a:cubicBezTo>
                    <a:pt x="2201" y="4314"/>
                    <a:pt x="1610" y="4980"/>
                    <a:pt x="918" y="5508"/>
                  </a:cubicBezTo>
                  <a:cubicBezTo>
                    <a:pt x="377" y="5923"/>
                    <a:pt x="0" y="6112"/>
                    <a:pt x="13" y="6137"/>
                  </a:cubicBezTo>
                  <a:cubicBezTo>
                    <a:pt x="113" y="6112"/>
                    <a:pt x="201" y="6074"/>
                    <a:pt x="289" y="6024"/>
                  </a:cubicBezTo>
                  <a:cubicBezTo>
                    <a:pt x="528" y="5911"/>
                    <a:pt x="767" y="5772"/>
                    <a:pt x="981" y="5609"/>
                  </a:cubicBezTo>
                  <a:cubicBezTo>
                    <a:pt x="1723" y="5106"/>
                    <a:pt x="2339" y="4427"/>
                    <a:pt x="2792" y="3660"/>
                  </a:cubicBezTo>
                  <a:cubicBezTo>
                    <a:pt x="3043" y="3220"/>
                    <a:pt x="3232" y="2767"/>
                    <a:pt x="3358" y="2289"/>
                  </a:cubicBezTo>
                  <a:cubicBezTo>
                    <a:pt x="3471" y="1899"/>
                    <a:pt x="3534" y="1497"/>
                    <a:pt x="3546" y="1095"/>
                  </a:cubicBezTo>
                  <a:cubicBezTo>
                    <a:pt x="3559" y="831"/>
                    <a:pt x="3546" y="554"/>
                    <a:pt x="3509" y="290"/>
                  </a:cubicBezTo>
                  <a:cubicBezTo>
                    <a:pt x="3509" y="189"/>
                    <a:pt x="3483" y="89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598450" y="2070275"/>
              <a:ext cx="312500" cy="117350"/>
            </a:xfrm>
            <a:custGeom>
              <a:rect b="b" l="l" r="r" t="t"/>
              <a:pathLst>
                <a:path extrusionOk="0" h="4694" w="12500">
                  <a:moveTo>
                    <a:pt x="12471" y="1"/>
                  </a:moveTo>
                  <a:cubicBezTo>
                    <a:pt x="12360" y="1"/>
                    <a:pt x="9595" y="994"/>
                    <a:pt x="6225" y="2265"/>
                  </a:cubicBezTo>
                  <a:cubicBezTo>
                    <a:pt x="2779" y="3560"/>
                    <a:pt x="0" y="4642"/>
                    <a:pt x="25" y="4692"/>
                  </a:cubicBezTo>
                  <a:cubicBezTo>
                    <a:pt x="25" y="4693"/>
                    <a:pt x="27" y="4693"/>
                    <a:pt x="29" y="4693"/>
                  </a:cubicBezTo>
                  <a:cubicBezTo>
                    <a:pt x="140" y="4693"/>
                    <a:pt x="2905" y="3700"/>
                    <a:pt x="6288" y="2429"/>
                  </a:cubicBezTo>
                  <a:cubicBezTo>
                    <a:pt x="9720" y="1134"/>
                    <a:pt x="12499" y="52"/>
                    <a:pt x="12474" y="2"/>
                  </a:cubicBezTo>
                  <a:cubicBezTo>
                    <a:pt x="12474" y="1"/>
                    <a:pt x="12473" y="1"/>
                    <a:pt x="12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351975" y="1915950"/>
              <a:ext cx="189900" cy="371600"/>
            </a:xfrm>
            <a:custGeom>
              <a:rect b="b" l="l" r="r" t="t"/>
              <a:pathLst>
                <a:path extrusionOk="0" h="14864" w="7596">
                  <a:moveTo>
                    <a:pt x="0" y="1"/>
                  </a:moveTo>
                  <a:cubicBezTo>
                    <a:pt x="0" y="51"/>
                    <a:pt x="13" y="114"/>
                    <a:pt x="26" y="164"/>
                  </a:cubicBezTo>
                  <a:cubicBezTo>
                    <a:pt x="63" y="290"/>
                    <a:pt x="101" y="441"/>
                    <a:pt x="164" y="629"/>
                  </a:cubicBezTo>
                  <a:cubicBezTo>
                    <a:pt x="277" y="1044"/>
                    <a:pt x="478" y="1623"/>
                    <a:pt x="730" y="2340"/>
                  </a:cubicBezTo>
                  <a:cubicBezTo>
                    <a:pt x="1421" y="4201"/>
                    <a:pt x="2201" y="6011"/>
                    <a:pt x="3094" y="7784"/>
                  </a:cubicBezTo>
                  <a:cubicBezTo>
                    <a:pt x="3622" y="8828"/>
                    <a:pt x="4138" y="9796"/>
                    <a:pt x="4653" y="10664"/>
                  </a:cubicBezTo>
                  <a:cubicBezTo>
                    <a:pt x="5169" y="11519"/>
                    <a:pt x="5659" y="12286"/>
                    <a:pt x="6087" y="12915"/>
                  </a:cubicBezTo>
                  <a:cubicBezTo>
                    <a:pt x="6300" y="13229"/>
                    <a:pt x="6514" y="13506"/>
                    <a:pt x="6690" y="13745"/>
                  </a:cubicBezTo>
                  <a:cubicBezTo>
                    <a:pt x="6866" y="13984"/>
                    <a:pt x="7030" y="14198"/>
                    <a:pt x="7156" y="14361"/>
                  </a:cubicBezTo>
                  <a:lnTo>
                    <a:pt x="7470" y="14738"/>
                  </a:lnTo>
                  <a:cubicBezTo>
                    <a:pt x="7545" y="14826"/>
                    <a:pt x="7596" y="14864"/>
                    <a:pt x="7596" y="14864"/>
                  </a:cubicBezTo>
                  <a:cubicBezTo>
                    <a:pt x="7570" y="14801"/>
                    <a:pt x="7533" y="14763"/>
                    <a:pt x="7508" y="14713"/>
                  </a:cubicBezTo>
                  <a:lnTo>
                    <a:pt x="7218" y="14311"/>
                  </a:lnTo>
                  <a:cubicBezTo>
                    <a:pt x="7093" y="14147"/>
                    <a:pt x="6942" y="13933"/>
                    <a:pt x="6778" y="13682"/>
                  </a:cubicBezTo>
                  <a:cubicBezTo>
                    <a:pt x="6602" y="13443"/>
                    <a:pt x="6401" y="13154"/>
                    <a:pt x="6200" y="12839"/>
                  </a:cubicBezTo>
                  <a:cubicBezTo>
                    <a:pt x="5772" y="12211"/>
                    <a:pt x="5294" y="11444"/>
                    <a:pt x="4804" y="10576"/>
                  </a:cubicBezTo>
                  <a:cubicBezTo>
                    <a:pt x="4301" y="9708"/>
                    <a:pt x="3773" y="8740"/>
                    <a:pt x="3257" y="7709"/>
                  </a:cubicBezTo>
                  <a:cubicBezTo>
                    <a:pt x="2226" y="5647"/>
                    <a:pt x="1409" y="3710"/>
                    <a:pt x="868" y="2302"/>
                  </a:cubicBezTo>
                  <a:cubicBezTo>
                    <a:pt x="591" y="1585"/>
                    <a:pt x="378" y="1007"/>
                    <a:pt x="239" y="617"/>
                  </a:cubicBezTo>
                  <a:lnTo>
                    <a:pt x="63" y="151"/>
                  </a:lnTo>
                  <a:cubicBezTo>
                    <a:pt x="51" y="101"/>
                    <a:pt x="26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658475" y="2175300"/>
              <a:ext cx="9475" cy="6950"/>
            </a:xfrm>
            <a:custGeom>
              <a:rect b="b" l="l" r="r" t="t"/>
              <a:pathLst>
                <a:path extrusionOk="0" h="278" w="379">
                  <a:moveTo>
                    <a:pt x="190" y="1"/>
                  </a:moveTo>
                  <a:cubicBezTo>
                    <a:pt x="13" y="1"/>
                    <a:pt x="1" y="277"/>
                    <a:pt x="177" y="277"/>
                  </a:cubicBezTo>
                  <a:lnTo>
                    <a:pt x="190" y="277"/>
                  </a:lnTo>
                  <a:cubicBezTo>
                    <a:pt x="378" y="277"/>
                    <a:pt x="36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519525" y="22161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0"/>
                  </a:moveTo>
                  <a:cubicBezTo>
                    <a:pt x="13" y="0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456650" y="21177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1"/>
                  </a:moveTo>
                  <a:cubicBezTo>
                    <a:pt x="13" y="1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739600" y="2146700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89" y="0"/>
                  </a:moveTo>
                  <a:cubicBezTo>
                    <a:pt x="13" y="0"/>
                    <a:pt x="0" y="265"/>
                    <a:pt x="189" y="277"/>
                  </a:cubicBezTo>
                  <a:lnTo>
                    <a:pt x="201" y="277"/>
                  </a:lnTo>
                  <a:cubicBezTo>
                    <a:pt x="377" y="265"/>
                    <a:pt x="36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833225" y="2121700"/>
              <a:ext cx="8650" cy="5400"/>
            </a:xfrm>
            <a:custGeom>
              <a:rect b="b" l="l" r="r" t="t"/>
              <a:pathLst>
                <a:path extrusionOk="0" h="216" w="346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3" y="32"/>
                  </a:lnTo>
                  <a:cubicBezTo>
                    <a:pt x="0" y="109"/>
                    <a:pt x="155" y="216"/>
                    <a:pt x="259" y="216"/>
                  </a:cubicBezTo>
                  <a:cubicBezTo>
                    <a:pt x="308" y="216"/>
                    <a:pt x="346" y="193"/>
                    <a:pt x="342" y="133"/>
                  </a:cubicBezTo>
                  <a:cubicBezTo>
                    <a:pt x="323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5289100" y="1843075"/>
              <a:ext cx="165375" cy="76075"/>
            </a:xfrm>
            <a:custGeom>
              <a:rect b="b" l="l" r="r" t="t"/>
              <a:pathLst>
                <a:path extrusionOk="0" h="3043" w="6615">
                  <a:moveTo>
                    <a:pt x="3763" y="1"/>
                  </a:moveTo>
                  <a:cubicBezTo>
                    <a:pt x="2993" y="1"/>
                    <a:pt x="2227" y="140"/>
                    <a:pt x="1497" y="413"/>
                  </a:cubicBezTo>
                  <a:cubicBezTo>
                    <a:pt x="1082" y="552"/>
                    <a:pt x="717" y="778"/>
                    <a:pt x="415" y="1092"/>
                  </a:cubicBezTo>
                  <a:cubicBezTo>
                    <a:pt x="114" y="1419"/>
                    <a:pt x="0" y="1872"/>
                    <a:pt x="139" y="2287"/>
                  </a:cubicBezTo>
                  <a:cubicBezTo>
                    <a:pt x="285" y="2688"/>
                    <a:pt x="619" y="3043"/>
                    <a:pt x="1085" y="3043"/>
                  </a:cubicBezTo>
                  <a:cubicBezTo>
                    <a:pt x="1100" y="3043"/>
                    <a:pt x="1116" y="3042"/>
                    <a:pt x="1132" y="3041"/>
                  </a:cubicBezTo>
                  <a:cubicBezTo>
                    <a:pt x="2490" y="2953"/>
                    <a:pt x="3836" y="2765"/>
                    <a:pt x="5169" y="2475"/>
                  </a:cubicBezTo>
                  <a:cubicBezTo>
                    <a:pt x="5709" y="2362"/>
                    <a:pt x="6326" y="2174"/>
                    <a:pt x="6489" y="1658"/>
                  </a:cubicBezTo>
                  <a:cubicBezTo>
                    <a:pt x="6615" y="1281"/>
                    <a:pt x="6426" y="853"/>
                    <a:pt x="6137" y="602"/>
                  </a:cubicBezTo>
                  <a:cubicBezTo>
                    <a:pt x="5823" y="350"/>
                    <a:pt x="5458" y="199"/>
                    <a:pt x="5068" y="137"/>
                  </a:cubicBezTo>
                  <a:cubicBezTo>
                    <a:pt x="4636" y="46"/>
                    <a:pt x="4199" y="1"/>
                    <a:pt x="3763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293500" y="1855200"/>
              <a:ext cx="153450" cy="44150"/>
            </a:xfrm>
            <a:custGeom>
              <a:rect b="b" l="l" r="r" t="t"/>
              <a:pathLst>
                <a:path extrusionOk="0" h="1766" w="6138">
                  <a:moveTo>
                    <a:pt x="3751" y="0"/>
                  </a:moveTo>
                  <a:cubicBezTo>
                    <a:pt x="2659" y="0"/>
                    <a:pt x="1584" y="361"/>
                    <a:pt x="705" y="1060"/>
                  </a:cubicBezTo>
                  <a:cubicBezTo>
                    <a:pt x="516" y="1198"/>
                    <a:pt x="340" y="1362"/>
                    <a:pt x="177" y="1550"/>
                  </a:cubicBezTo>
                  <a:cubicBezTo>
                    <a:pt x="76" y="1676"/>
                    <a:pt x="1" y="1739"/>
                    <a:pt x="26" y="1764"/>
                  </a:cubicBezTo>
                  <a:cubicBezTo>
                    <a:pt x="27" y="1765"/>
                    <a:pt x="28" y="1766"/>
                    <a:pt x="30" y="1766"/>
                  </a:cubicBezTo>
                  <a:cubicBezTo>
                    <a:pt x="72" y="1766"/>
                    <a:pt x="322" y="1486"/>
                    <a:pt x="780" y="1161"/>
                  </a:cubicBezTo>
                  <a:cubicBezTo>
                    <a:pt x="1680" y="508"/>
                    <a:pt x="2746" y="171"/>
                    <a:pt x="3828" y="171"/>
                  </a:cubicBezTo>
                  <a:cubicBezTo>
                    <a:pt x="4289" y="171"/>
                    <a:pt x="4752" y="232"/>
                    <a:pt x="5207" y="356"/>
                  </a:cubicBezTo>
                  <a:cubicBezTo>
                    <a:pt x="5731" y="493"/>
                    <a:pt x="6059" y="650"/>
                    <a:pt x="6125" y="650"/>
                  </a:cubicBezTo>
                  <a:cubicBezTo>
                    <a:pt x="6132" y="650"/>
                    <a:pt x="6136" y="648"/>
                    <a:pt x="6137" y="645"/>
                  </a:cubicBezTo>
                  <a:cubicBezTo>
                    <a:pt x="6074" y="595"/>
                    <a:pt x="5999" y="544"/>
                    <a:pt x="5911" y="507"/>
                  </a:cubicBezTo>
                  <a:cubicBezTo>
                    <a:pt x="5697" y="393"/>
                    <a:pt x="5471" y="305"/>
                    <a:pt x="5244" y="230"/>
                  </a:cubicBezTo>
                  <a:cubicBezTo>
                    <a:pt x="4754" y="76"/>
                    <a:pt x="4251" y="0"/>
                    <a:pt x="375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069050" y="3552675"/>
              <a:ext cx="201850" cy="759950"/>
            </a:xfrm>
            <a:custGeom>
              <a:rect b="b" l="l" r="r" t="t"/>
              <a:pathLst>
                <a:path extrusionOk="0" h="30398" w="8074">
                  <a:moveTo>
                    <a:pt x="5098" y="1"/>
                  </a:moveTo>
                  <a:cubicBezTo>
                    <a:pt x="4326" y="1"/>
                    <a:pt x="3573" y="183"/>
                    <a:pt x="2830" y="386"/>
                  </a:cubicBezTo>
                  <a:lnTo>
                    <a:pt x="2679" y="348"/>
                  </a:lnTo>
                  <a:cubicBezTo>
                    <a:pt x="1598" y="474"/>
                    <a:pt x="743" y="1392"/>
                    <a:pt x="378" y="2410"/>
                  </a:cubicBezTo>
                  <a:cubicBezTo>
                    <a:pt x="1" y="3429"/>
                    <a:pt x="26" y="4535"/>
                    <a:pt x="63" y="5629"/>
                  </a:cubicBezTo>
                  <a:cubicBezTo>
                    <a:pt x="214" y="12231"/>
                    <a:pt x="378" y="18833"/>
                    <a:pt x="1132" y="25384"/>
                  </a:cubicBezTo>
                  <a:cubicBezTo>
                    <a:pt x="1283" y="26805"/>
                    <a:pt x="1522" y="28314"/>
                    <a:pt x="2465" y="29396"/>
                  </a:cubicBezTo>
                  <a:cubicBezTo>
                    <a:pt x="3004" y="30015"/>
                    <a:pt x="3868" y="30398"/>
                    <a:pt x="4678" y="30398"/>
                  </a:cubicBezTo>
                  <a:cubicBezTo>
                    <a:pt x="5266" y="30398"/>
                    <a:pt x="5826" y="30195"/>
                    <a:pt x="6213" y="29735"/>
                  </a:cubicBezTo>
                  <a:cubicBezTo>
                    <a:pt x="6741" y="29106"/>
                    <a:pt x="6804" y="28239"/>
                    <a:pt x="6841" y="27421"/>
                  </a:cubicBezTo>
                  <a:cubicBezTo>
                    <a:pt x="7231" y="19524"/>
                    <a:pt x="7621" y="11627"/>
                    <a:pt x="8011" y="3731"/>
                  </a:cubicBezTo>
                  <a:cubicBezTo>
                    <a:pt x="8048" y="2838"/>
                    <a:pt x="8074" y="1869"/>
                    <a:pt x="7583" y="1128"/>
                  </a:cubicBezTo>
                  <a:cubicBezTo>
                    <a:pt x="7105" y="411"/>
                    <a:pt x="6225" y="59"/>
                    <a:pt x="5370" y="8"/>
                  </a:cubicBezTo>
                  <a:cubicBezTo>
                    <a:pt x="5279" y="3"/>
                    <a:pt x="5188" y="1"/>
                    <a:pt x="50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5992350" y="2620450"/>
              <a:ext cx="306850" cy="932275"/>
            </a:xfrm>
            <a:custGeom>
              <a:rect b="b" l="l" r="r" t="t"/>
              <a:pathLst>
                <a:path extrusionOk="0" h="37291" w="12274">
                  <a:moveTo>
                    <a:pt x="7457" y="1"/>
                  </a:moveTo>
                  <a:cubicBezTo>
                    <a:pt x="2641" y="13"/>
                    <a:pt x="0" y="2729"/>
                    <a:pt x="126" y="7797"/>
                  </a:cubicBezTo>
                  <a:cubicBezTo>
                    <a:pt x="340" y="16084"/>
                    <a:pt x="1182" y="24371"/>
                    <a:pt x="3295" y="32381"/>
                  </a:cubicBezTo>
                  <a:cubicBezTo>
                    <a:pt x="3660" y="33764"/>
                    <a:pt x="4075" y="35185"/>
                    <a:pt x="5068" y="36216"/>
                  </a:cubicBezTo>
                  <a:cubicBezTo>
                    <a:pt x="5702" y="36866"/>
                    <a:pt x="6628" y="37291"/>
                    <a:pt x="7512" y="37291"/>
                  </a:cubicBezTo>
                  <a:cubicBezTo>
                    <a:pt x="8014" y="37291"/>
                    <a:pt x="8502" y="37154"/>
                    <a:pt x="8916" y="36845"/>
                  </a:cubicBezTo>
                  <a:cubicBezTo>
                    <a:pt x="9897" y="36128"/>
                    <a:pt x="10123" y="34770"/>
                    <a:pt x="10261" y="33563"/>
                  </a:cubicBezTo>
                  <a:cubicBezTo>
                    <a:pt x="11305" y="24157"/>
                    <a:pt x="11896" y="16298"/>
                    <a:pt x="12009" y="6829"/>
                  </a:cubicBezTo>
                  <a:cubicBezTo>
                    <a:pt x="12009" y="6829"/>
                    <a:pt x="12273" y="1"/>
                    <a:pt x="74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006500" y="2676400"/>
              <a:ext cx="92450" cy="783450"/>
            </a:xfrm>
            <a:custGeom>
              <a:rect b="b" l="l" r="r" t="t"/>
              <a:pathLst>
                <a:path extrusionOk="0" h="31338" w="3698">
                  <a:moveTo>
                    <a:pt x="2151" y="1"/>
                  </a:moveTo>
                  <a:lnTo>
                    <a:pt x="2151" y="14"/>
                  </a:lnTo>
                  <a:cubicBezTo>
                    <a:pt x="2113" y="14"/>
                    <a:pt x="2025" y="76"/>
                    <a:pt x="1886" y="202"/>
                  </a:cubicBezTo>
                  <a:cubicBezTo>
                    <a:pt x="1786" y="303"/>
                    <a:pt x="1698" y="391"/>
                    <a:pt x="1610" y="491"/>
                  </a:cubicBezTo>
                  <a:lnTo>
                    <a:pt x="1270" y="944"/>
                  </a:lnTo>
                  <a:cubicBezTo>
                    <a:pt x="805" y="1623"/>
                    <a:pt x="327" y="2780"/>
                    <a:pt x="164" y="4251"/>
                  </a:cubicBezTo>
                  <a:cubicBezTo>
                    <a:pt x="0" y="5735"/>
                    <a:pt x="88" y="7483"/>
                    <a:pt x="252" y="9382"/>
                  </a:cubicBezTo>
                  <a:cubicBezTo>
                    <a:pt x="428" y="11293"/>
                    <a:pt x="604" y="13393"/>
                    <a:pt x="855" y="15581"/>
                  </a:cubicBezTo>
                  <a:cubicBezTo>
                    <a:pt x="1371" y="19970"/>
                    <a:pt x="2037" y="23918"/>
                    <a:pt x="2553" y="26760"/>
                  </a:cubicBezTo>
                  <a:cubicBezTo>
                    <a:pt x="3081" y="29602"/>
                    <a:pt x="3458" y="31337"/>
                    <a:pt x="3584" y="31337"/>
                  </a:cubicBezTo>
                  <a:cubicBezTo>
                    <a:pt x="3697" y="31312"/>
                    <a:pt x="3534" y="29526"/>
                    <a:pt x="3169" y="26659"/>
                  </a:cubicBezTo>
                  <a:cubicBezTo>
                    <a:pt x="2804" y="23792"/>
                    <a:pt x="2239" y="19844"/>
                    <a:pt x="1736" y="15480"/>
                  </a:cubicBezTo>
                  <a:cubicBezTo>
                    <a:pt x="1471" y="13292"/>
                    <a:pt x="1258" y="11218"/>
                    <a:pt x="1056" y="9306"/>
                  </a:cubicBezTo>
                  <a:cubicBezTo>
                    <a:pt x="855" y="7407"/>
                    <a:pt x="679" y="5722"/>
                    <a:pt x="780" y="4314"/>
                  </a:cubicBezTo>
                  <a:cubicBezTo>
                    <a:pt x="830" y="3208"/>
                    <a:pt x="1094" y="2114"/>
                    <a:pt x="1572" y="1108"/>
                  </a:cubicBezTo>
                  <a:lnTo>
                    <a:pt x="1811" y="655"/>
                  </a:lnTo>
                  <a:cubicBezTo>
                    <a:pt x="1886" y="517"/>
                    <a:pt x="1974" y="416"/>
                    <a:pt x="2025" y="315"/>
                  </a:cubicBezTo>
                  <a:cubicBezTo>
                    <a:pt x="2125" y="139"/>
                    <a:pt x="2176" y="39"/>
                    <a:pt x="2151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068100" y="2626750"/>
              <a:ext cx="94350" cy="923625"/>
            </a:xfrm>
            <a:custGeom>
              <a:rect b="b" l="l" r="r" t="t"/>
              <a:pathLst>
                <a:path extrusionOk="0" h="36945" w="3774">
                  <a:moveTo>
                    <a:pt x="2453" y="0"/>
                  </a:moveTo>
                  <a:lnTo>
                    <a:pt x="2453" y="0"/>
                  </a:lnTo>
                  <a:cubicBezTo>
                    <a:pt x="2327" y="63"/>
                    <a:pt x="2227" y="126"/>
                    <a:pt x="2113" y="201"/>
                  </a:cubicBezTo>
                  <a:cubicBezTo>
                    <a:pt x="1812" y="428"/>
                    <a:pt x="1548" y="679"/>
                    <a:pt x="1321" y="968"/>
                  </a:cubicBezTo>
                  <a:cubicBezTo>
                    <a:pt x="957" y="1434"/>
                    <a:pt x="667" y="1949"/>
                    <a:pt x="466" y="2503"/>
                  </a:cubicBezTo>
                  <a:cubicBezTo>
                    <a:pt x="202" y="3244"/>
                    <a:pt x="64" y="4011"/>
                    <a:pt x="26" y="4791"/>
                  </a:cubicBezTo>
                  <a:cubicBezTo>
                    <a:pt x="1" y="5734"/>
                    <a:pt x="26" y="6665"/>
                    <a:pt x="114" y="7608"/>
                  </a:cubicBezTo>
                  <a:cubicBezTo>
                    <a:pt x="177" y="8614"/>
                    <a:pt x="252" y="9695"/>
                    <a:pt x="328" y="10827"/>
                  </a:cubicBezTo>
                  <a:cubicBezTo>
                    <a:pt x="491" y="13090"/>
                    <a:pt x="680" y="15580"/>
                    <a:pt x="906" y="18196"/>
                  </a:cubicBezTo>
                  <a:cubicBezTo>
                    <a:pt x="1346" y="23414"/>
                    <a:pt x="2000" y="28130"/>
                    <a:pt x="2604" y="31512"/>
                  </a:cubicBezTo>
                  <a:cubicBezTo>
                    <a:pt x="2918" y="33197"/>
                    <a:pt x="3195" y="34556"/>
                    <a:pt x="3409" y="35499"/>
                  </a:cubicBezTo>
                  <a:cubicBezTo>
                    <a:pt x="3522" y="35951"/>
                    <a:pt x="3610" y="36316"/>
                    <a:pt x="3660" y="36580"/>
                  </a:cubicBezTo>
                  <a:cubicBezTo>
                    <a:pt x="3698" y="36693"/>
                    <a:pt x="3723" y="36781"/>
                    <a:pt x="3736" y="36857"/>
                  </a:cubicBezTo>
                  <a:cubicBezTo>
                    <a:pt x="3748" y="36882"/>
                    <a:pt x="3748" y="36920"/>
                    <a:pt x="3773" y="36945"/>
                  </a:cubicBezTo>
                  <a:cubicBezTo>
                    <a:pt x="3761" y="36920"/>
                    <a:pt x="3761" y="36882"/>
                    <a:pt x="3761" y="36844"/>
                  </a:cubicBezTo>
                  <a:cubicBezTo>
                    <a:pt x="3736" y="36781"/>
                    <a:pt x="3723" y="36681"/>
                    <a:pt x="3698" y="36568"/>
                  </a:cubicBezTo>
                  <a:cubicBezTo>
                    <a:pt x="3648" y="36303"/>
                    <a:pt x="3572" y="35939"/>
                    <a:pt x="3484" y="35486"/>
                  </a:cubicBezTo>
                  <a:cubicBezTo>
                    <a:pt x="3283" y="34543"/>
                    <a:pt x="3031" y="33172"/>
                    <a:pt x="2730" y="31487"/>
                  </a:cubicBezTo>
                  <a:cubicBezTo>
                    <a:pt x="2151" y="28105"/>
                    <a:pt x="1535" y="23402"/>
                    <a:pt x="1082" y="18183"/>
                  </a:cubicBezTo>
                  <a:cubicBezTo>
                    <a:pt x="856" y="15568"/>
                    <a:pt x="667" y="13078"/>
                    <a:pt x="491" y="10814"/>
                  </a:cubicBezTo>
                  <a:cubicBezTo>
                    <a:pt x="416" y="9683"/>
                    <a:pt x="328" y="8601"/>
                    <a:pt x="252" y="7595"/>
                  </a:cubicBezTo>
                  <a:cubicBezTo>
                    <a:pt x="164" y="6665"/>
                    <a:pt x="127" y="5734"/>
                    <a:pt x="152" y="4804"/>
                  </a:cubicBezTo>
                  <a:cubicBezTo>
                    <a:pt x="177" y="4024"/>
                    <a:pt x="315" y="3270"/>
                    <a:pt x="554" y="2540"/>
                  </a:cubicBezTo>
                  <a:cubicBezTo>
                    <a:pt x="743" y="1987"/>
                    <a:pt x="1019" y="1471"/>
                    <a:pt x="1372" y="1019"/>
                  </a:cubicBezTo>
                  <a:cubicBezTo>
                    <a:pt x="1673" y="629"/>
                    <a:pt x="2038" y="289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099850" y="3583375"/>
              <a:ext cx="39325" cy="702950"/>
            </a:xfrm>
            <a:custGeom>
              <a:rect b="b" l="l" r="r" t="t"/>
              <a:pathLst>
                <a:path extrusionOk="0" h="28118" w="1573">
                  <a:moveTo>
                    <a:pt x="51" y="0"/>
                  </a:moveTo>
                  <a:cubicBezTo>
                    <a:pt x="39" y="88"/>
                    <a:pt x="26" y="189"/>
                    <a:pt x="39" y="289"/>
                  </a:cubicBezTo>
                  <a:cubicBezTo>
                    <a:pt x="26" y="491"/>
                    <a:pt x="26" y="755"/>
                    <a:pt x="26" y="1107"/>
                  </a:cubicBezTo>
                  <a:cubicBezTo>
                    <a:pt x="1" y="1823"/>
                    <a:pt x="1" y="2855"/>
                    <a:pt x="26" y="4125"/>
                  </a:cubicBezTo>
                  <a:cubicBezTo>
                    <a:pt x="51" y="6677"/>
                    <a:pt x="139" y="10198"/>
                    <a:pt x="353" y="14084"/>
                  </a:cubicBezTo>
                  <a:cubicBezTo>
                    <a:pt x="554" y="17969"/>
                    <a:pt x="856" y="21478"/>
                    <a:pt x="1095" y="24018"/>
                  </a:cubicBezTo>
                  <a:cubicBezTo>
                    <a:pt x="1221" y="25288"/>
                    <a:pt x="1321" y="26307"/>
                    <a:pt x="1409" y="27011"/>
                  </a:cubicBezTo>
                  <a:cubicBezTo>
                    <a:pt x="1447" y="27363"/>
                    <a:pt x="1485" y="27627"/>
                    <a:pt x="1510" y="27828"/>
                  </a:cubicBezTo>
                  <a:cubicBezTo>
                    <a:pt x="1522" y="27929"/>
                    <a:pt x="1535" y="28017"/>
                    <a:pt x="1560" y="28117"/>
                  </a:cubicBezTo>
                  <a:cubicBezTo>
                    <a:pt x="1573" y="28017"/>
                    <a:pt x="1573" y="27916"/>
                    <a:pt x="1560" y="27828"/>
                  </a:cubicBezTo>
                  <a:cubicBezTo>
                    <a:pt x="1548" y="27627"/>
                    <a:pt x="1522" y="27350"/>
                    <a:pt x="1497" y="27011"/>
                  </a:cubicBezTo>
                  <a:cubicBezTo>
                    <a:pt x="1434" y="26281"/>
                    <a:pt x="1346" y="25263"/>
                    <a:pt x="1233" y="24005"/>
                  </a:cubicBezTo>
                  <a:cubicBezTo>
                    <a:pt x="1019" y="21465"/>
                    <a:pt x="743" y="17957"/>
                    <a:pt x="529" y="14071"/>
                  </a:cubicBezTo>
                  <a:cubicBezTo>
                    <a:pt x="328" y="10186"/>
                    <a:pt x="215" y="6665"/>
                    <a:pt x="152" y="4125"/>
                  </a:cubicBezTo>
                  <a:cubicBezTo>
                    <a:pt x="127" y="2867"/>
                    <a:pt x="102" y="1836"/>
                    <a:pt x="89" y="1107"/>
                  </a:cubicBezTo>
                  <a:cubicBezTo>
                    <a:pt x="76" y="755"/>
                    <a:pt x="64" y="491"/>
                    <a:pt x="64" y="289"/>
                  </a:cubicBezTo>
                  <a:cubicBezTo>
                    <a:pt x="64" y="189"/>
                    <a:pt x="64" y="88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6025975" y="3442850"/>
              <a:ext cx="243350" cy="208175"/>
            </a:xfrm>
            <a:custGeom>
              <a:rect b="b" l="l" r="r" t="t"/>
              <a:pathLst>
                <a:path extrusionOk="0" h="8327" w="9734">
                  <a:moveTo>
                    <a:pt x="5571" y="0"/>
                  </a:moveTo>
                  <a:cubicBezTo>
                    <a:pt x="1849" y="0"/>
                    <a:pt x="1" y="4489"/>
                    <a:pt x="2616" y="7105"/>
                  </a:cubicBezTo>
                  <a:cubicBezTo>
                    <a:pt x="3415" y="7904"/>
                    <a:pt x="4485" y="8326"/>
                    <a:pt x="5568" y="8326"/>
                  </a:cubicBezTo>
                  <a:cubicBezTo>
                    <a:pt x="6104" y="8326"/>
                    <a:pt x="6644" y="8223"/>
                    <a:pt x="7156" y="8010"/>
                  </a:cubicBezTo>
                  <a:cubicBezTo>
                    <a:pt x="8715" y="7369"/>
                    <a:pt x="9734" y="5847"/>
                    <a:pt x="9734" y="4162"/>
                  </a:cubicBezTo>
                  <a:cubicBezTo>
                    <a:pt x="9734" y="1861"/>
                    <a:pt x="7873" y="0"/>
                    <a:pt x="5571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104575" y="4251325"/>
              <a:ext cx="137100" cy="127725"/>
            </a:xfrm>
            <a:custGeom>
              <a:rect b="b" l="l" r="r" t="t"/>
              <a:pathLst>
                <a:path extrusionOk="0" h="5109" w="5484">
                  <a:moveTo>
                    <a:pt x="2698" y="1"/>
                  </a:moveTo>
                  <a:cubicBezTo>
                    <a:pt x="2238" y="1"/>
                    <a:pt x="1777" y="97"/>
                    <a:pt x="1346" y="293"/>
                  </a:cubicBezTo>
                  <a:cubicBezTo>
                    <a:pt x="755" y="620"/>
                    <a:pt x="378" y="1236"/>
                    <a:pt x="189" y="1890"/>
                  </a:cubicBezTo>
                  <a:cubicBezTo>
                    <a:pt x="1" y="2544"/>
                    <a:pt x="1" y="4430"/>
                    <a:pt x="1" y="5096"/>
                  </a:cubicBezTo>
                  <a:lnTo>
                    <a:pt x="5483" y="5109"/>
                  </a:lnTo>
                  <a:lnTo>
                    <a:pt x="5345" y="2594"/>
                  </a:lnTo>
                  <a:cubicBezTo>
                    <a:pt x="5345" y="1777"/>
                    <a:pt x="5030" y="921"/>
                    <a:pt x="4364" y="444"/>
                  </a:cubicBezTo>
                  <a:cubicBezTo>
                    <a:pt x="3847" y="150"/>
                    <a:pt x="3273" y="1"/>
                    <a:pt x="269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103000" y="4356725"/>
              <a:ext cx="258450" cy="35950"/>
            </a:xfrm>
            <a:custGeom>
              <a:rect b="b" l="l" r="r" t="t"/>
              <a:pathLst>
                <a:path extrusionOk="0" h="1438" w="10338">
                  <a:moveTo>
                    <a:pt x="5999" y="0"/>
                  </a:moveTo>
                  <a:lnTo>
                    <a:pt x="152" y="63"/>
                  </a:lnTo>
                  <a:lnTo>
                    <a:pt x="1" y="1371"/>
                  </a:lnTo>
                  <a:cubicBezTo>
                    <a:pt x="1" y="1371"/>
                    <a:pt x="3157" y="1437"/>
                    <a:pt x="5967" y="1437"/>
                  </a:cubicBezTo>
                  <a:cubicBezTo>
                    <a:pt x="8198" y="1437"/>
                    <a:pt x="10210" y="1395"/>
                    <a:pt x="10249" y="1245"/>
                  </a:cubicBezTo>
                  <a:cubicBezTo>
                    <a:pt x="10337" y="893"/>
                    <a:pt x="5999" y="0"/>
                    <a:pt x="59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107475" y="2987025"/>
              <a:ext cx="10325" cy="7275"/>
            </a:xfrm>
            <a:custGeom>
              <a:rect b="b" l="l" r="r" t="t"/>
              <a:pathLst>
                <a:path extrusionOk="0" h="291" w="413">
                  <a:moveTo>
                    <a:pt x="203" y="1"/>
                  </a:moveTo>
                  <a:cubicBezTo>
                    <a:pt x="178" y="1"/>
                    <a:pt x="151" y="8"/>
                    <a:pt x="123" y="25"/>
                  </a:cubicBezTo>
                  <a:lnTo>
                    <a:pt x="123" y="38"/>
                  </a:lnTo>
                  <a:cubicBezTo>
                    <a:pt x="0" y="130"/>
                    <a:pt x="87" y="290"/>
                    <a:pt x="205" y="290"/>
                  </a:cubicBezTo>
                  <a:cubicBezTo>
                    <a:pt x="232" y="290"/>
                    <a:pt x="260" y="282"/>
                    <a:pt x="287" y="264"/>
                  </a:cubicBezTo>
                  <a:cubicBezTo>
                    <a:pt x="412" y="180"/>
                    <a:pt x="329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096825" y="2830775"/>
              <a:ext cx="10250" cy="7100"/>
            </a:xfrm>
            <a:custGeom>
              <a:rect b="b" l="l" r="r" t="t"/>
              <a:pathLst>
                <a:path extrusionOk="0" h="284" w="410">
                  <a:moveTo>
                    <a:pt x="212" y="0"/>
                  </a:moveTo>
                  <a:cubicBezTo>
                    <a:pt x="187" y="0"/>
                    <a:pt x="161" y="8"/>
                    <a:pt x="135" y="25"/>
                  </a:cubicBezTo>
                  <a:lnTo>
                    <a:pt x="122" y="25"/>
                  </a:lnTo>
                  <a:cubicBezTo>
                    <a:pt x="1" y="126"/>
                    <a:pt x="90" y="284"/>
                    <a:pt x="202" y="284"/>
                  </a:cubicBezTo>
                  <a:cubicBezTo>
                    <a:pt x="229" y="284"/>
                    <a:pt x="258" y="274"/>
                    <a:pt x="285" y="252"/>
                  </a:cubicBezTo>
                  <a:cubicBezTo>
                    <a:pt x="410" y="169"/>
                    <a:pt x="329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118725" y="318002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148275" y="3395300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09" y="1"/>
                    <a:pt x="93" y="5"/>
                    <a:pt x="76" y="16"/>
                  </a:cubicBezTo>
                  <a:lnTo>
                    <a:pt x="63" y="29"/>
                  </a:lnTo>
                  <a:cubicBezTo>
                    <a:pt x="0" y="104"/>
                    <a:pt x="13" y="217"/>
                    <a:pt x="101" y="267"/>
                  </a:cubicBezTo>
                  <a:cubicBezTo>
                    <a:pt x="115" y="274"/>
                    <a:pt x="128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118400" y="3725075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10" y="1"/>
                    <a:pt x="94" y="5"/>
                    <a:pt x="76" y="16"/>
                  </a:cubicBezTo>
                  <a:lnTo>
                    <a:pt x="64" y="28"/>
                  </a:lnTo>
                  <a:cubicBezTo>
                    <a:pt x="1" y="91"/>
                    <a:pt x="13" y="217"/>
                    <a:pt x="101" y="267"/>
                  </a:cubicBezTo>
                  <a:cubicBezTo>
                    <a:pt x="116" y="274"/>
                    <a:pt x="129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133700" y="3894650"/>
              <a:ext cx="11275" cy="7950"/>
            </a:xfrm>
            <a:custGeom>
              <a:rect b="b" l="l" r="r" t="t"/>
              <a:pathLst>
                <a:path extrusionOk="0" h="318" w="451">
                  <a:moveTo>
                    <a:pt x="228" y="0"/>
                  </a:moveTo>
                  <a:cubicBezTo>
                    <a:pt x="197" y="0"/>
                    <a:pt x="163" y="11"/>
                    <a:pt x="131" y="36"/>
                  </a:cubicBezTo>
                  <a:lnTo>
                    <a:pt x="118" y="48"/>
                  </a:lnTo>
                  <a:cubicBezTo>
                    <a:pt x="0" y="156"/>
                    <a:pt x="97" y="318"/>
                    <a:pt x="217" y="318"/>
                  </a:cubicBezTo>
                  <a:cubicBezTo>
                    <a:pt x="251" y="318"/>
                    <a:pt x="286" y="305"/>
                    <a:pt x="319" y="275"/>
                  </a:cubicBezTo>
                  <a:cubicBezTo>
                    <a:pt x="450" y="174"/>
                    <a:pt x="355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133825" y="4086350"/>
              <a:ext cx="9750" cy="6950"/>
            </a:xfrm>
            <a:custGeom>
              <a:rect b="b" l="l" r="r" t="t"/>
              <a:pathLst>
                <a:path extrusionOk="0" h="278" w="390">
                  <a:moveTo>
                    <a:pt x="189" y="1"/>
                  </a:moveTo>
                  <a:cubicBezTo>
                    <a:pt x="0" y="1"/>
                    <a:pt x="13" y="277"/>
                    <a:pt x="201" y="277"/>
                  </a:cubicBezTo>
                  <a:cubicBezTo>
                    <a:pt x="377" y="277"/>
                    <a:pt x="39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065275" y="3526125"/>
              <a:ext cx="201850" cy="42025"/>
            </a:xfrm>
            <a:custGeom>
              <a:rect b="b" l="l" r="r" t="t"/>
              <a:pathLst>
                <a:path extrusionOk="0" h="1681" w="8074">
                  <a:moveTo>
                    <a:pt x="8071" y="0"/>
                  </a:moveTo>
                  <a:cubicBezTo>
                    <a:pt x="8035" y="0"/>
                    <a:pt x="7672" y="330"/>
                    <a:pt x="7005" y="706"/>
                  </a:cubicBezTo>
                  <a:cubicBezTo>
                    <a:pt x="6049" y="1240"/>
                    <a:pt x="4990" y="1507"/>
                    <a:pt x="3930" y="1507"/>
                  </a:cubicBezTo>
                  <a:cubicBezTo>
                    <a:pt x="2968" y="1507"/>
                    <a:pt x="2005" y="1287"/>
                    <a:pt x="1120" y="844"/>
                  </a:cubicBezTo>
                  <a:cubicBezTo>
                    <a:pt x="430" y="499"/>
                    <a:pt x="42" y="202"/>
                    <a:pt x="14" y="202"/>
                  </a:cubicBezTo>
                  <a:cubicBezTo>
                    <a:pt x="14" y="202"/>
                    <a:pt x="14" y="202"/>
                    <a:pt x="13" y="203"/>
                  </a:cubicBezTo>
                  <a:cubicBezTo>
                    <a:pt x="1" y="203"/>
                    <a:pt x="101" y="291"/>
                    <a:pt x="265" y="429"/>
                  </a:cubicBezTo>
                  <a:cubicBezTo>
                    <a:pt x="516" y="630"/>
                    <a:pt x="780" y="806"/>
                    <a:pt x="1057" y="957"/>
                  </a:cubicBezTo>
                  <a:cubicBezTo>
                    <a:pt x="1953" y="1441"/>
                    <a:pt x="2939" y="1681"/>
                    <a:pt x="3925" y="1681"/>
                  </a:cubicBezTo>
                  <a:cubicBezTo>
                    <a:pt x="5015" y="1681"/>
                    <a:pt x="6104" y="1387"/>
                    <a:pt x="7068" y="806"/>
                  </a:cubicBezTo>
                  <a:cubicBezTo>
                    <a:pt x="7344" y="643"/>
                    <a:pt x="7596" y="467"/>
                    <a:pt x="7835" y="253"/>
                  </a:cubicBezTo>
                  <a:cubicBezTo>
                    <a:pt x="7923" y="178"/>
                    <a:pt x="8011" y="102"/>
                    <a:pt x="8074" y="2"/>
                  </a:cubicBezTo>
                  <a:cubicBezTo>
                    <a:pt x="8073" y="1"/>
                    <a:pt x="8072" y="0"/>
                    <a:pt x="807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105200" y="4313475"/>
              <a:ext cx="132075" cy="14850"/>
            </a:xfrm>
            <a:custGeom>
              <a:rect b="b" l="l" r="r" t="t"/>
              <a:pathLst>
                <a:path extrusionOk="0" h="594" w="5283">
                  <a:moveTo>
                    <a:pt x="5261" y="0"/>
                  </a:moveTo>
                  <a:cubicBezTo>
                    <a:pt x="5098" y="0"/>
                    <a:pt x="4017" y="340"/>
                    <a:pt x="2667" y="410"/>
                  </a:cubicBezTo>
                  <a:cubicBezTo>
                    <a:pt x="2495" y="419"/>
                    <a:pt x="2327" y="422"/>
                    <a:pt x="2164" y="422"/>
                  </a:cubicBezTo>
                  <a:cubicBezTo>
                    <a:pt x="1073" y="422"/>
                    <a:pt x="225" y="250"/>
                    <a:pt x="47" y="250"/>
                  </a:cubicBezTo>
                  <a:cubicBezTo>
                    <a:pt x="25" y="250"/>
                    <a:pt x="13" y="253"/>
                    <a:pt x="13" y="259"/>
                  </a:cubicBezTo>
                  <a:cubicBezTo>
                    <a:pt x="1" y="271"/>
                    <a:pt x="290" y="372"/>
                    <a:pt x="768" y="460"/>
                  </a:cubicBezTo>
                  <a:cubicBezTo>
                    <a:pt x="1264" y="549"/>
                    <a:pt x="1766" y="594"/>
                    <a:pt x="2268" y="594"/>
                  </a:cubicBezTo>
                  <a:cubicBezTo>
                    <a:pt x="3038" y="594"/>
                    <a:pt x="3807" y="489"/>
                    <a:pt x="4553" y="284"/>
                  </a:cubicBezTo>
                  <a:cubicBezTo>
                    <a:pt x="5018" y="146"/>
                    <a:pt x="5282" y="20"/>
                    <a:pt x="5282" y="7"/>
                  </a:cubicBezTo>
                  <a:cubicBezTo>
                    <a:pt x="5281" y="3"/>
                    <a:pt x="5274" y="0"/>
                    <a:pt x="526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2"/>
          <p:cNvGrpSpPr/>
          <p:nvPr/>
        </p:nvGrpSpPr>
        <p:grpSpPr>
          <a:xfrm>
            <a:off x="8226513" y="2012350"/>
            <a:ext cx="644500" cy="761125"/>
            <a:chOff x="8226513" y="2012350"/>
            <a:chExt cx="644500" cy="761125"/>
          </a:xfrm>
        </p:grpSpPr>
        <p:sp>
          <p:nvSpPr>
            <p:cNvPr id="397" name="Google Shape;397;p22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2"/>
          <p:cNvSpPr txBox="1"/>
          <p:nvPr>
            <p:ph type="ctrTitle"/>
          </p:nvPr>
        </p:nvSpPr>
        <p:spPr>
          <a:xfrm>
            <a:off x="2179900" y="771750"/>
            <a:ext cx="40476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Real</a:t>
            </a:r>
            <a:r>
              <a:rPr lang="en" sz="4900"/>
              <a:t> or </a:t>
            </a:r>
            <a:r>
              <a:rPr lang="en" sz="4900"/>
              <a:t>Fake</a:t>
            </a:r>
            <a:endParaRPr sz="4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JOB POST DETECTION</a:t>
            </a:r>
            <a:endParaRPr sz="4900"/>
          </a:p>
        </p:txBody>
      </p:sp>
      <p:sp>
        <p:nvSpPr>
          <p:cNvPr id="403" name="Google Shape;403;p22"/>
          <p:cNvSpPr txBox="1"/>
          <p:nvPr>
            <p:ph idx="1" type="subTitle"/>
          </p:nvPr>
        </p:nvSpPr>
        <p:spPr>
          <a:xfrm>
            <a:off x="736000" y="2910200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Bangkit Assignment#5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First ML Project</a:t>
            </a:r>
            <a:endParaRPr sz="1700"/>
          </a:p>
        </p:txBody>
      </p:sp>
      <p:grpSp>
        <p:nvGrpSpPr>
          <p:cNvPr id="404" name="Google Shape;404;p22"/>
          <p:cNvGrpSpPr/>
          <p:nvPr/>
        </p:nvGrpSpPr>
        <p:grpSpPr>
          <a:xfrm>
            <a:off x="1079439" y="1185894"/>
            <a:ext cx="644513" cy="389421"/>
            <a:chOff x="3207778" y="2474632"/>
            <a:chExt cx="419933" cy="275170"/>
          </a:xfrm>
        </p:grpSpPr>
        <p:sp>
          <p:nvSpPr>
            <p:cNvPr id="405" name="Google Shape;405;p22"/>
            <p:cNvSpPr/>
            <p:nvPr/>
          </p:nvSpPr>
          <p:spPr>
            <a:xfrm>
              <a:off x="3207778" y="2474632"/>
              <a:ext cx="419933" cy="275170"/>
            </a:xfrm>
            <a:custGeom>
              <a:rect b="b" l="l" r="r" t="t"/>
              <a:pathLst>
                <a:path extrusionOk="0" h="8645" w="13193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3449559" y="2493985"/>
              <a:ext cx="46663" cy="98546"/>
            </a:xfrm>
            <a:custGeom>
              <a:rect b="b" l="l" r="r" t="t"/>
              <a:pathLst>
                <a:path extrusionOk="0" h="3096" w="1466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247566" y="2507226"/>
              <a:ext cx="51565" cy="71681"/>
            </a:xfrm>
            <a:custGeom>
              <a:rect b="b" l="l" r="r" t="t"/>
              <a:pathLst>
                <a:path extrusionOk="0" h="2252" w="162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3312754" y="2507990"/>
              <a:ext cx="45135" cy="71299"/>
            </a:xfrm>
            <a:custGeom>
              <a:rect b="b" l="l" r="r" t="t"/>
              <a:pathLst>
                <a:path extrusionOk="0" h="2240" w="1418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3372626" y="2507194"/>
              <a:ext cx="65602" cy="71395"/>
            </a:xfrm>
            <a:custGeom>
              <a:rect b="b" l="l" r="r" t="t"/>
              <a:pathLst>
                <a:path extrusionOk="0" h="2243" w="2061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247566" y="2632286"/>
              <a:ext cx="97432" cy="12541"/>
            </a:xfrm>
            <a:custGeom>
              <a:rect b="b" l="l" r="r" t="t"/>
              <a:pathLst>
                <a:path extrusionOk="0" h="394" w="3061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371862" y="2632286"/>
              <a:ext cx="124360" cy="12541"/>
            </a:xfrm>
            <a:custGeom>
              <a:rect b="b" l="l" r="r" t="t"/>
              <a:pathLst>
                <a:path extrusionOk="0" h="394" w="3907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247566" y="2665262"/>
              <a:ext cx="51565" cy="12159"/>
            </a:xfrm>
            <a:custGeom>
              <a:rect b="b" l="l" r="r" t="t"/>
              <a:pathLst>
                <a:path extrusionOk="0" h="382" w="162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247566" y="2697856"/>
              <a:ext cx="97432" cy="12159"/>
            </a:xfrm>
            <a:custGeom>
              <a:rect b="b" l="l" r="r" t="t"/>
              <a:pathLst>
                <a:path extrusionOk="0" h="382" w="306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312754" y="2665262"/>
              <a:ext cx="32244" cy="12159"/>
            </a:xfrm>
            <a:custGeom>
              <a:rect b="b" l="l" r="r" t="t"/>
              <a:pathLst>
                <a:path extrusionOk="0" h="382" w="1013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371862" y="2665262"/>
              <a:ext cx="58408" cy="12159"/>
            </a:xfrm>
            <a:custGeom>
              <a:rect b="b" l="l" r="r" t="t"/>
              <a:pathLst>
                <a:path extrusionOk="0" h="382" w="1835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444625" y="2665262"/>
              <a:ext cx="51596" cy="12159"/>
            </a:xfrm>
            <a:custGeom>
              <a:rect b="b" l="l" r="r" t="t"/>
              <a:pathLst>
                <a:path extrusionOk="0" h="382" w="162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3371862" y="2697856"/>
              <a:ext cx="84922" cy="12159"/>
            </a:xfrm>
            <a:custGeom>
              <a:rect b="b" l="l" r="r" t="t"/>
              <a:pathLst>
                <a:path extrusionOk="0" h="382" w="266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470408" y="2697856"/>
              <a:ext cx="25814" cy="12159"/>
            </a:xfrm>
            <a:custGeom>
              <a:rect b="b" l="l" r="r" t="t"/>
              <a:pathLst>
                <a:path extrusionOk="0" h="382" w="811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2"/>
          <p:cNvSpPr txBox="1"/>
          <p:nvPr/>
        </p:nvSpPr>
        <p:spPr>
          <a:xfrm>
            <a:off x="3173475" y="2910188"/>
            <a:ext cx="2599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Developed by: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Ferro Geraldi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Irfan Abdurahman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Miftah Ahmad Choiri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1"/>
          <p:cNvSpPr txBox="1"/>
          <p:nvPr>
            <p:ph type="title"/>
          </p:nvPr>
        </p:nvSpPr>
        <p:spPr>
          <a:xfrm>
            <a:off x="5199825" y="295000"/>
            <a:ext cx="3313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ARCHITECTURE</a:t>
            </a:r>
            <a:endParaRPr/>
          </a:p>
        </p:txBody>
      </p:sp>
      <p:cxnSp>
        <p:nvCxnSpPr>
          <p:cNvPr id="1547" name="Google Shape;1547;p31"/>
          <p:cNvCxnSpPr/>
          <p:nvPr/>
        </p:nvCxnSpPr>
        <p:spPr>
          <a:xfrm>
            <a:off x="4001064" y="1213925"/>
            <a:ext cx="1137600" cy="74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31"/>
          <p:cNvCxnSpPr/>
          <p:nvPr/>
        </p:nvCxnSpPr>
        <p:spPr>
          <a:xfrm flipH="1">
            <a:off x="4123425" y="2356400"/>
            <a:ext cx="1076400" cy="1010700"/>
          </a:xfrm>
          <a:prstGeom prst="bentConnector3">
            <a:avLst>
              <a:gd fmla="val 5785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1"/>
          <p:cNvCxnSpPr/>
          <p:nvPr/>
        </p:nvCxnSpPr>
        <p:spPr>
          <a:xfrm>
            <a:off x="4099325" y="3767725"/>
            <a:ext cx="1044300" cy="649200"/>
          </a:xfrm>
          <a:prstGeom prst="bentConnector3">
            <a:avLst>
              <a:gd fmla="val 4575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0" name="Google Shape;1550;p31"/>
          <p:cNvSpPr/>
          <p:nvPr/>
        </p:nvSpPr>
        <p:spPr>
          <a:xfrm>
            <a:off x="5005750" y="3122098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1"/>
          <p:cNvSpPr/>
          <p:nvPr/>
        </p:nvSpPr>
        <p:spPr>
          <a:xfrm>
            <a:off x="5005750" y="1280783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1"/>
          <p:cNvSpPr/>
          <p:nvPr/>
        </p:nvSpPr>
        <p:spPr>
          <a:xfrm>
            <a:off x="1234725" y="272195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1"/>
          <p:cNvSpPr/>
          <p:nvPr/>
        </p:nvSpPr>
        <p:spPr>
          <a:xfrm>
            <a:off x="1234725" y="86710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1"/>
          <p:cNvSpPr/>
          <p:nvPr/>
        </p:nvSpPr>
        <p:spPr>
          <a:xfrm>
            <a:off x="1329825" y="2623763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1"/>
          <p:cNvSpPr/>
          <p:nvPr/>
        </p:nvSpPr>
        <p:spPr>
          <a:xfrm>
            <a:off x="5138664" y="2997190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1"/>
          <p:cNvSpPr/>
          <p:nvPr/>
        </p:nvSpPr>
        <p:spPr>
          <a:xfrm>
            <a:off x="1329825" y="782450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1"/>
          <p:cNvSpPr/>
          <p:nvPr/>
        </p:nvSpPr>
        <p:spPr>
          <a:xfrm>
            <a:off x="5138664" y="1155875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1"/>
          <p:cNvSpPr txBox="1"/>
          <p:nvPr>
            <p:ph idx="4294967295" type="ctrTitle"/>
          </p:nvPr>
        </p:nvSpPr>
        <p:spPr>
          <a:xfrm>
            <a:off x="4940676" y="1462000"/>
            <a:ext cx="2264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r>
              <a:rPr lang="en" sz="1800"/>
              <a:t>LOBALAVERAGEPOOLING1D</a:t>
            </a:r>
            <a:endParaRPr sz="1800"/>
          </a:p>
        </p:txBody>
      </p:sp>
      <p:sp>
        <p:nvSpPr>
          <p:cNvPr id="1559" name="Google Shape;1559;p31"/>
          <p:cNvSpPr txBox="1"/>
          <p:nvPr>
            <p:ph idx="4294967295" type="ctrTitle"/>
          </p:nvPr>
        </p:nvSpPr>
        <p:spPr>
          <a:xfrm>
            <a:off x="2135613" y="1008016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EMBEDDING</a:t>
            </a:r>
            <a:endParaRPr sz="3000"/>
          </a:p>
        </p:txBody>
      </p:sp>
      <p:sp>
        <p:nvSpPr>
          <p:cNvPr id="1560" name="Google Shape;1560;p31"/>
          <p:cNvSpPr txBox="1"/>
          <p:nvPr>
            <p:ph idx="4294967295" type="subTitle"/>
          </p:nvPr>
        </p:nvSpPr>
        <p:spPr>
          <a:xfrm>
            <a:off x="2135626" y="3078450"/>
            <a:ext cx="195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Eliminate data to prevent overfitting during training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1" name="Google Shape;1561;p31"/>
          <p:cNvSpPr txBox="1"/>
          <p:nvPr>
            <p:ph idx="4294967295" type="subTitle"/>
          </p:nvPr>
        </p:nvSpPr>
        <p:spPr>
          <a:xfrm>
            <a:off x="5234374" y="1735336"/>
            <a:ext cx="18945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Average across the vector to flatten it out.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2" name="Google Shape;1562;p31"/>
          <p:cNvSpPr txBox="1"/>
          <p:nvPr>
            <p:ph idx="4294967295" type="subTitle"/>
          </p:nvPr>
        </p:nvSpPr>
        <p:spPr>
          <a:xfrm>
            <a:off x="2135625" y="1367275"/>
            <a:ext cx="21444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Takes padded numbers and establish sentiment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>
            <p:ph idx="4294967295" type="subTitle"/>
          </p:nvPr>
        </p:nvSpPr>
        <p:spPr>
          <a:xfrm>
            <a:off x="5171074" y="3447473"/>
            <a:ext cx="195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regular deeply </a:t>
            </a:r>
            <a:r>
              <a:rPr lang="en" sz="1400">
                <a:solidFill>
                  <a:schemeClr val="lt1"/>
                </a:solidFill>
              </a:rPr>
              <a:t>connected</a:t>
            </a:r>
            <a:r>
              <a:rPr lang="en" sz="1400">
                <a:solidFill>
                  <a:schemeClr val="lt1"/>
                </a:solidFill>
              </a:rPr>
              <a:t> neural network layer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>
            <p:ph idx="4294967295" type="ctrTitle"/>
          </p:nvPr>
        </p:nvSpPr>
        <p:spPr>
          <a:xfrm>
            <a:off x="2135613" y="2847395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2X DROPOUT</a:t>
            </a:r>
            <a:endParaRPr sz="3000"/>
          </a:p>
        </p:txBody>
      </p:sp>
      <p:sp>
        <p:nvSpPr>
          <p:cNvPr id="1565" name="Google Shape;1565;p31"/>
          <p:cNvSpPr txBox="1"/>
          <p:nvPr>
            <p:ph idx="4294967295" type="ctrTitle"/>
          </p:nvPr>
        </p:nvSpPr>
        <p:spPr>
          <a:xfrm>
            <a:off x="5378974" y="3228570"/>
            <a:ext cx="1749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2X DENSE </a:t>
            </a:r>
            <a:endParaRPr sz="3000"/>
          </a:p>
        </p:txBody>
      </p:sp>
      <p:sp>
        <p:nvSpPr>
          <p:cNvPr id="1566" name="Google Shape;1566;p31"/>
          <p:cNvSpPr/>
          <p:nvPr/>
        </p:nvSpPr>
        <p:spPr>
          <a:xfrm>
            <a:off x="1590569" y="110032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1"/>
          <p:cNvSpPr/>
          <p:nvPr/>
        </p:nvSpPr>
        <p:spPr>
          <a:xfrm>
            <a:off x="1590575" y="2937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1"/>
          <p:cNvSpPr/>
          <p:nvPr/>
        </p:nvSpPr>
        <p:spPr>
          <a:xfrm>
            <a:off x="7196672" y="1474600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1"/>
          <p:cNvSpPr/>
          <p:nvPr/>
        </p:nvSpPr>
        <p:spPr>
          <a:xfrm>
            <a:off x="7196675" y="3316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31"/>
          <p:cNvGrpSpPr/>
          <p:nvPr/>
        </p:nvGrpSpPr>
        <p:grpSpPr>
          <a:xfrm>
            <a:off x="1590575" y="1892825"/>
            <a:ext cx="384900" cy="163220"/>
            <a:chOff x="1593968" y="1892825"/>
            <a:chExt cx="384900" cy="163220"/>
          </a:xfrm>
        </p:grpSpPr>
        <p:sp>
          <p:nvSpPr>
            <p:cNvPr id="1571" name="Google Shape;1571;p31"/>
            <p:cNvSpPr/>
            <p:nvPr/>
          </p:nvSpPr>
          <p:spPr>
            <a:xfrm>
              <a:off x="1815668" y="189282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1593968" y="189284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31"/>
          <p:cNvGrpSpPr/>
          <p:nvPr/>
        </p:nvGrpSpPr>
        <p:grpSpPr>
          <a:xfrm>
            <a:off x="1590575" y="3747188"/>
            <a:ext cx="384900" cy="163220"/>
            <a:chOff x="1587183" y="3747188"/>
            <a:chExt cx="384900" cy="163220"/>
          </a:xfrm>
        </p:grpSpPr>
        <p:sp>
          <p:nvSpPr>
            <p:cNvPr id="1574" name="Google Shape;1574;p31"/>
            <p:cNvSpPr/>
            <p:nvPr/>
          </p:nvSpPr>
          <p:spPr>
            <a:xfrm>
              <a:off x="1808883" y="3747188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1587183" y="3747207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1"/>
          <p:cNvGrpSpPr/>
          <p:nvPr/>
        </p:nvGrpSpPr>
        <p:grpSpPr>
          <a:xfrm>
            <a:off x="7212700" y="2258422"/>
            <a:ext cx="384900" cy="163220"/>
            <a:chOff x="7212700" y="2258422"/>
            <a:chExt cx="384900" cy="163220"/>
          </a:xfrm>
        </p:grpSpPr>
        <p:sp>
          <p:nvSpPr>
            <p:cNvPr id="1577" name="Google Shape;1577;p31"/>
            <p:cNvSpPr/>
            <p:nvPr/>
          </p:nvSpPr>
          <p:spPr>
            <a:xfrm>
              <a:off x="7434400" y="225842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212700" y="225844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1"/>
          <p:cNvGrpSpPr/>
          <p:nvPr/>
        </p:nvGrpSpPr>
        <p:grpSpPr>
          <a:xfrm>
            <a:off x="7212700" y="4096846"/>
            <a:ext cx="384900" cy="163220"/>
            <a:chOff x="7212700" y="4096846"/>
            <a:chExt cx="384900" cy="163220"/>
          </a:xfrm>
        </p:grpSpPr>
        <p:sp>
          <p:nvSpPr>
            <p:cNvPr id="1580" name="Google Shape;1580;p31"/>
            <p:cNvSpPr/>
            <p:nvPr/>
          </p:nvSpPr>
          <p:spPr>
            <a:xfrm>
              <a:off x="7434400" y="409684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7212700" y="409686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31"/>
          <p:cNvGrpSpPr/>
          <p:nvPr/>
        </p:nvGrpSpPr>
        <p:grpSpPr>
          <a:xfrm>
            <a:off x="1642210" y="1156945"/>
            <a:ext cx="281619" cy="271643"/>
            <a:chOff x="1284212" y="1963766"/>
            <a:chExt cx="379489" cy="366046"/>
          </a:xfrm>
        </p:grpSpPr>
        <p:sp>
          <p:nvSpPr>
            <p:cNvPr id="1583" name="Google Shape;1583;p31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Google Shape;1585;p31"/>
          <p:cNvSpPr/>
          <p:nvPr/>
        </p:nvSpPr>
        <p:spPr>
          <a:xfrm>
            <a:off x="7270315" y="1536641"/>
            <a:ext cx="269661" cy="260820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6" name="Google Shape;1586;p31"/>
          <p:cNvGrpSpPr/>
          <p:nvPr/>
        </p:nvGrpSpPr>
        <p:grpSpPr>
          <a:xfrm>
            <a:off x="1682383" y="2987724"/>
            <a:ext cx="201268" cy="284290"/>
            <a:chOff x="1333682" y="3344330"/>
            <a:chExt cx="271213" cy="383088"/>
          </a:xfrm>
        </p:grpSpPr>
        <p:sp>
          <p:nvSpPr>
            <p:cNvPr id="1587" name="Google Shape;1587;p31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8" name="Google Shape;1598;p31"/>
          <p:cNvSpPr/>
          <p:nvPr/>
        </p:nvSpPr>
        <p:spPr>
          <a:xfrm>
            <a:off x="7260350" y="3375550"/>
            <a:ext cx="257558" cy="265146"/>
          </a:xfrm>
          <a:custGeom>
            <a:rect b="b" l="l" r="r" t="t"/>
            <a:pathLst>
              <a:path extrusionOk="0" h="11216" w="10895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2"/>
          <p:cNvSpPr txBox="1"/>
          <p:nvPr>
            <p:ph type="title"/>
          </p:nvPr>
        </p:nvSpPr>
        <p:spPr>
          <a:xfrm>
            <a:off x="2228388" y="-9807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RESULT </a:t>
            </a:r>
            <a:endParaRPr/>
          </a:p>
        </p:txBody>
      </p:sp>
      <p:pic>
        <p:nvPicPr>
          <p:cNvPr id="1604" name="Google Shape;16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03" y="640300"/>
            <a:ext cx="4778598" cy="42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5" name="Google Shape;1605;p32"/>
          <p:cNvSpPr txBox="1"/>
          <p:nvPr/>
        </p:nvSpPr>
        <p:spPr>
          <a:xfrm>
            <a:off x="2878800" y="438717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60.000 Words in 32 Dimension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6" name="Google Shape;1606;p32"/>
          <p:cNvSpPr txBox="1"/>
          <p:nvPr/>
        </p:nvSpPr>
        <p:spPr>
          <a:xfrm>
            <a:off x="1158750" y="1748100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Real Post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7" name="Google Shape;1607;p32"/>
          <p:cNvSpPr txBox="1"/>
          <p:nvPr/>
        </p:nvSpPr>
        <p:spPr>
          <a:xfrm>
            <a:off x="4504625" y="1748100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Fake </a:t>
            </a: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Post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2" name="Google Shape;1612;p33"/>
          <p:cNvGrpSpPr/>
          <p:nvPr/>
        </p:nvGrpSpPr>
        <p:grpSpPr>
          <a:xfrm>
            <a:off x="6388923" y="1763938"/>
            <a:ext cx="2119128" cy="2785685"/>
            <a:chOff x="6388923" y="1763938"/>
            <a:chExt cx="2119128" cy="2785685"/>
          </a:xfrm>
        </p:grpSpPr>
        <p:sp>
          <p:nvSpPr>
            <p:cNvPr id="1613" name="Google Shape;1613;p33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4" name="Google Shape;1614;p33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1615" name="Google Shape;1615;p33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3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3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3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3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3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3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3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3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3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3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3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3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3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3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3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3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3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3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3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3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3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3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3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3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3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3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3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3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3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3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3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3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3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3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3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3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3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3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3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3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3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3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3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3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3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3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3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3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3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3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3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3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3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3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3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3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3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3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3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3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3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3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3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3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3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3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3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3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3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3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3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3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3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3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3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3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3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3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3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3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3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3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3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3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3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3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3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3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3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3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3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3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3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3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3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3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3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3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3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3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3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3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3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3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3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3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3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3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3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3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3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3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3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3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3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3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3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3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3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3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3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3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3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3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3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3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3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3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3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3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3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1" name="Google Shape;1881;p33"/>
          <p:cNvSpPr txBox="1"/>
          <p:nvPr>
            <p:ph type="title"/>
          </p:nvPr>
        </p:nvSpPr>
        <p:spPr>
          <a:xfrm>
            <a:off x="3503875" y="295000"/>
            <a:ext cx="5009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Conclusions</a:t>
            </a:r>
            <a:endParaRPr sz="4000"/>
          </a:p>
        </p:txBody>
      </p:sp>
      <p:grpSp>
        <p:nvGrpSpPr>
          <p:cNvPr id="1882" name="Google Shape;1882;p33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1883" name="Google Shape;1883;p33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4" name="Google Shape;1884;p33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1885" name="Google Shape;1885;p33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7" name="Google Shape;1887;p33"/>
          <p:cNvSpPr txBox="1"/>
          <p:nvPr/>
        </p:nvSpPr>
        <p:spPr>
          <a:xfrm>
            <a:off x="921675" y="2057650"/>
            <a:ext cx="52773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Accuracy of Training, Validation, and Testing data approximately equals to </a:t>
            </a:r>
            <a:r>
              <a:rPr b="1" lang="en" sz="1800" u="sng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+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95% that meaning Program we use can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Accurately 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Detect Fake Job Posting</a:t>
            </a:r>
            <a:endParaRPr b="1" sz="1800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4"/>
          <p:cNvGrpSpPr/>
          <p:nvPr/>
        </p:nvGrpSpPr>
        <p:grpSpPr>
          <a:xfrm>
            <a:off x="674075" y="1812563"/>
            <a:ext cx="3899643" cy="1518373"/>
            <a:chOff x="635850" y="549425"/>
            <a:chExt cx="3899643" cy="1518373"/>
          </a:xfrm>
        </p:grpSpPr>
        <p:sp>
          <p:nvSpPr>
            <p:cNvPr id="1893" name="Google Shape;1893;p34"/>
            <p:cNvSpPr/>
            <p:nvPr/>
          </p:nvSpPr>
          <p:spPr>
            <a:xfrm>
              <a:off x="635850" y="677325"/>
              <a:ext cx="3742062" cy="1390473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7" name="Google Shape;1897;p34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8" name="Google Shape;1898;p34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9" name="Google Shape;1899;p34"/>
          <p:cNvSpPr txBox="1"/>
          <p:nvPr>
            <p:ph idx="4294967295" type="title"/>
          </p:nvPr>
        </p:nvSpPr>
        <p:spPr>
          <a:xfrm>
            <a:off x="725625" y="1884125"/>
            <a:ext cx="39495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 YOU!</a:t>
            </a:r>
            <a:endParaRPr sz="8200"/>
          </a:p>
        </p:txBody>
      </p:sp>
      <p:grpSp>
        <p:nvGrpSpPr>
          <p:cNvPr id="1900" name="Google Shape;1900;p34"/>
          <p:cNvGrpSpPr/>
          <p:nvPr/>
        </p:nvGrpSpPr>
        <p:grpSpPr>
          <a:xfrm>
            <a:off x="4872604" y="825675"/>
            <a:ext cx="4067622" cy="3865867"/>
            <a:chOff x="5199975" y="1097500"/>
            <a:chExt cx="3781724" cy="3594150"/>
          </a:xfrm>
        </p:grpSpPr>
        <p:sp>
          <p:nvSpPr>
            <p:cNvPr id="1901" name="Google Shape;1901;p34"/>
            <p:cNvSpPr/>
            <p:nvPr/>
          </p:nvSpPr>
          <p:spPr>
            <a:xfrm>
              <a:off x="5533009" y="1699984"/>
              <a:ext cx="213409" cy="457502"/>
            </a:xfrm>
            <a:custGeom>
              <a:rect b="b" l="l" r="r" t="t"/>
              <a:pathLst>
                <a:path extrusionOk="0" h="13285" w="6197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755433" y="2189324"/>
              <a:ext cx="262620" cy="442143"/>
            </a:xfrm>
            <a:custGeom>
              <a:rect b="b" l="l" r="r" t="t"/>
              <a:pathLst>
                <a:path extrusionOk="0" h="12839" w="7626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6049898" y="1277175"/>
              <a:ext cx="489013" cy="414972"/>
            </a:xfrm>
            <a:custGeom>
              <a:rect b="b" l="l" r="r" t="t"/>
              <a:pathLst>
                <a:path extrusionOk="0" h="12050" w="1420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533009" y="2189324"/>
              <a:ext cx="213409" cy="442143"/>
            </a:xfrm>
            <a:custGeom>
              <a:rect b="b" l="l" r="r" t="t"/>
              <a:pathLst>
                <a:path extrusionOk="0" h="12839" w="6197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6308170" y="2189324"/>
              <a:ext cx="230731" cy="442143"/>
            </a:xfrm>
            <a:custGeom>
              <a:rect b="b" l="l" r="r" t="t"/>
              <a:pathLst>
                <a:path extrusionOk="0" h="12839" w="670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5755433" y="1699984"/>
              <a:ext cx="262620" cy="457502"/>
            </a:xfrm>
            <a:custGeom>
              <a:rect b="b" l="l" r="r" t="t"/>
              <a:pathLst>
                <a:path extrusionOk="0" h="13285" w="7626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6308170" y="1699984"/>
              <a:ext cx="230731" cy="457502"/>
            </a:xfrm>
            <a:custGeom>
              <a:rect b="b" l="l" r="r" t="t"/>
              <a:pathLst>
                <a:path extrusionOk="0" h="13285" w="670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533009" y="2639304"/>
              <a:ext cx="213409" cy="398063"/>
            </a:xfrm>
            <a:custGeom>
              <a:rect b="b" l="l" r="r" t="t"/>
              <a:pathLst>
                <a:path extrusionOk="0" h="11559" w="6197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533009" y="1277175"/>
              <a:ext cx="485052" cy="414972"/>
            </a:xfrm>
            <a:custGeom>
              <a:rect b="b" l="l" r="r" t="t"/>
              <a:pathLst>
                <a:path extrusionOk="0" h="12050" w="14085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755433" y="2639304"/>
              <a:ext cx="262620" cy="398063"/>
            </a:xfrm>
            <a:custGeom>
              <a:rect b="b" l="l" r="r" t="t"/>
              <a:pathLst>
                <a:path extrusionOk="0" h="11559" w="7626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6308170" y="2639304"/>
              <a:ext cx="230731" cy="398063"/>
            </a:xfrm>
            <a:custGeom>
              <a:rect b="b" l="l" r="r" t="t"/>
              <a:pathLst>
                <a:path extrusionOk="0" h="11559" w="670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6049898" y="1699984"/>
              <a:ext cx="249259" cy="457502"/>
            </a:xfrm>
            <a:custGeom>
              <a:rect b="b" l="l" r="r" t="t"/>
              <a:pathLst>
                <a:path extrusionOk="0" h="13285" w="7238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6049898" y="2639304"/>
              <a:ext cx="249259" cy="398063"/>
            </a:xfrm>
            <a:custGeom>
              <a:rect b="b" l="l" r="r" t="t"/>
              <a:pathLst>
                <a:path extrusionOk="0" h="11559" w="7238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6049898" y="2189324"/>
              <a:ext cx="249259" cy="442143"/>
            </a:xfrm>
            <a:custGeom>
              <a:rect b="b" l="l" r="r" t="t"/>
              <a:pathLst>
                <a:path extrusionOk="0" h="12839" w="7238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7956499" y="1681079"/>
              <a:ext cx="213409" cy="457502"/>
            </a:xfrm>
            <a:custGeom>
              <a:rect b="b" l="l" r="r" t="t"/>
              <a:pathLst>
                <a:path extrusionOk="0" h="13285" w="6197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8178923" y="2170419"/>
              <a:ext cx="262620" cy="442143"/>
            </a:xfrm>
            <a:custGeom>
              <a:rect b="b" l="l" r="r" t="t"/>
              <a:pathLst>
                <a:path extrusionOk="0" h="12839" w="7626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8473388" y="1258269"/>
              <a:ext cx="489013" cy="414972"/>
            </a:xfrm>
            <a:custGeom>
              <a:rect b="b" l="l" r="r" t="t"/>
              <a:pathLst>
                <a:path extrusionOk="0" h="12050" w="1420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7956086" y="2170419"/>
              <a:ext cx="213822" cy="442143"/>
            </a:xfrm>
            <a:custGeom>
              <a:rect b="b" l="l" r="r" t="t"/>
              <a:pathLst>
                <a:path extrusionOk="0" h="12839" w="6209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8731661" y="2170419"/>
              <a:ext cx="230731" cy="442143"/>
            </a:xfrm>
            <a:custGeom>
              <a:rect b="b" l="l" r="r" t="t"/>
              <a:pathLst>
                <a:path extrusionOk="0" h="12839" w="670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8178923" y="1681079"/>
              <a:ext cx="262620" cy="457502"/>
            </a:xfrm>
            <a:custGeom>
              <a:rect b="b" l="l" r="r" t="t"/>
              <a:pathLst>
                <a:path extrusionOk="0" h="13285" w="7626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8731661" y="1681079"/>
              <a:ext cx="230731" cy="457502"/>
            </a:xfrm>
            <a:custGeom>
              <a:rect b="b" l="l" r="r" t="t"/>
              <a:pathLst>
                <a:path extrusionOk="0" h="13285" w="670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7956086" y="2620019"/>
              <a:ext cx="213822" cy="398442"/>
            </a:xfrm>
            <a:custGeom>
              <a:rect b="b" l="l" r="r" t="t"/>
              <a:pathLst>
                <a:path extrusionOk="0" h="11570" w="6209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7956499" y="1258269"/>
              <a:ext cx="485052" cy="414972"/>
            </a:xfrm>
            <a:custGeom>
              <a:rect b="b" l="l" r="r" t="t"/>
              <a:pathLst>
                <a:path extrusionOk="0" h="12050" w="14085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8178923" y="2620019"/>
              <a:ext cx="262620" cy="398442"/>
            </a:xfrm>
            <a:custGeom>
              <a:rect b="b" l="l" r="r" t="t"/>
              <a:pathLst>
                <a:path extrusionOk="0" h="11570" w="7626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8731661" y="2620019"/>
              <a:ext cx="230731" cy="398442"/>
            </a:xfrm>
            <a:custGeom>
              <a:rect b="b" l="l" r="r" t="t"/>
              <a:pathLst>
                <a:path extrusionOk="0" h="11570" w="670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8473388" y="1681079"/>
              <a:ext cx="249259" cy="457502"/>
            </a:xfrm>
            <a:custGeom>
              <a:rect b="b" l="l" r="r" t="t"/>
              <a:pathLst>
                <a:path extrusionOk="0" h="13285" w="7238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8473388" y="2620019"/>
              <a:ext cx="249259" cy="398442"/>
            </a:xfrm>
            <a:custGeom>
              <a:rect b="b" l="l" r="r" t="t"/>
              <a:pathLst>
                <a:path extrusionOk="0" h="11570" w="7238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8473388" y="2170419"/>
              <a:ext cx="249259" cy="442143"/>
            </a:xfrm>
            <a:custGeom>
              <a:rect b="b" l="l" r="r" t="t"/>
              <a:pathLst>
                <a:path extrusionOk="0" h="12839" w="7238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8127338" y="4407712"/>
              <a:ext cx="825605" cy="268509"/>
            </a:xfrm>
            <a:custGeom>
              <a:rect b="b" l="l" r="r" t="t"/>
              <a:pathLst>
                <a:path extrusionOk="0" h="7797" w="23974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8092695" y="4332916"/>
              <a:ext cx="889004" cy="74833"/>
            </a:xfrm>
            <a:custGeom>
              <a:rect b="b" l="l" r="r" t="t"/>
              <a:pathLst>
                <a:path extrusionOk="0" h="2173" w="25815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8519843" y="4332916"/>
              <a:ext cx="461841" cy="343307"/>
            </a:xfrm>
            <a:custGeom>
              <a:rect b="b" l="l" r="r" t="t"/>
              <a:pathLst>
                <a:path extrusionOk="0" h="9969" w="13411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8242699" y="4450999"/>
              <a:ext cx="167745" cy="40602"/>
            </a:xfrm>
            <a:custGeom>
              <a:rect b="b" l="l" r="r" t="t"/>
              <a:pathLst>
                <a:path extrusionOk="0" h="1179" w="4871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8221452" y="4541945"/>
              <a:ext cx="214993" cy="85474"/>
            </a:xfrm>
            <a:custGeom>
              <a:rect b="b" l="l" r="r" t="t"/>
              <a:pathLst>
                <a:path extrusionOk="0" h="2482" w="6243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8330099" y="3935280"/>
              <a:ext cx="364590" cy="130346"/>
            </a:xfrm>
            <a:custGeom>
              <a:rect b="b" l="l" r="r" t="t"/>
              <a:pathLst>
                <a:path extrusionOk="0" h="3785" w="10587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8406065" y="3980943"/>
              <a:ext cx="222466" cy="37055"/>
            </a:xfrm>
            <a:custGeom>
              <a:rect b="b" l="l" r="r" t="t"/>
              <a:pathLst>
                <a:path extrusionOk="0" h="1076" w="646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8289154" y="3839616"/>
              <a:ext cx="362214" cy="124457"/>
            </a:xfrm>
            <a:custGeom>
              <a:rect b="b" l="l" r="r" t="t"/>
              <a:pathLst>
                <a:path extrusionOk="0" h="3614" w="10518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8288775" y="3853391"/>
              <a:ext cx="344513" cy="93360"/>
            </a:xfrm>
            <a:custGeom>
              <a:rect b="b" l="l" r="r" t="t"/>
              <a:pathLst>
                <a:path extrusionOk="0" h="2711" w="10004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8291909" y="3878219"/>
              <a:ext cx="315000" cy="32165"/>
            </a:xfrm>
            <a:custGeom>
              <a:rect b="b" l="l" r="r" t="t"/>
              <a:pathLst>
                <a:path extrusionOk="0" h="934" w="9147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8287983" y="3896126"/>
              <a:ext cx="318512" cy="22970"/>
            </a:xfrm>
            <a:custGeom>
              <a:rect b="b" l="l" r="r" t="t"/>
              <a:pathLst>
                <a:path extrusionOk="0" h="667" w="9249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8334025" y="4028603"/>
              <a:ext cx="363798" cy="120084"/>
            </a:xfrm>
            <a:custGeom>
              <a:rect b="b" l="l" r="r" t="t"/>
              <a:pathLst>
                <a:path extrusionOk="0" h="3487" w="10564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8369081" y="4031736"/>
              <a:ext cx="6715" cy="99628"/>
            </a:xfrm>
            <a:custGeom>
              <a:rect b="b" l="l" r="r" t="t"/>
              <a:pathLst>
                <a:path extrusionOk="0" h="2893" w="195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8385989" y="4032907"/>
              <a:ext cx="5958" cy="99249"/>
            </a:xfrm>
            <a:custGeom>
              <a:rect b="b" l="l" r="r" t="t"/>
              <a:pathLst>
                <a:path extrusionOk="0" h="2882" w="173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8419840" y="4077399"/>
              <a:ext cx="196879" cy="16186"/>
            </a:xfrm>
            <a:custGeom>
              <a:rect b="b" l="l" r="r" t="t"/>
              <a:pathLst>
                <a:path extrusionOk="0" h="470" w="5717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8419840" y="4077089"/>
              <a:ext cx="196879" cy="16806"/>
            </a:xfrm>
            <a:custGeom>
              <a:rect b="b" l="l" r="r" t="t"/>
              <a:pathLst>
                <a:path extrusionOk="0" h="488" w="5717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8636789" y="4055360"/>
              <a:ext cx="7094" cy="90192"/>
            </a:xfrm>
            <a:custGeom>
              <a:rect b="b" l="l" r="r" t="t"/>
              <a:pathLst>
                <a:path extrusionOk="0" h="2619" w="206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8654110" y="4056152"/>
              <a:ext cx="11433" cy="90571"/>
            </a:xfrm>
            <a:custGeom>
              <a:rect b="b" l="l" r="r" t="t"/>
              <a:pathLst>
                <a:path extrusionOk="0" h="2630" w="332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8472596" y="4100230"/>
              <a:ext cx="99662" cy="5166"/>
            </a:xfrm>
            <a:custGeom>
              <a:rect b="b" l="l" r="r" t="t"/>
              <a:pathLst>
                <a:path extrusionOk="0" h="150" w="2894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8472218" y="4099335"/>
              <a:ext cx="100041" cy="6888"/>
            </a:xfrm>
            <a:custGeom>
              <a:rect b="b" l="l" r="r" t="t"/>
              <a:pathLst>
                <a:path extrusionOk="0" h="200" w="2905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8352551" y="4225819"/>
              <a:ext cx="369687" cy="100833"/>
            </a:xfrm>
            <a:custGeom>
              <a:rect b="b" l="l" r="r" t="t"/>
              <a:pathLst>
                <a:path extrusionOk="0" h="2928" w="10735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8366705" y="4240007"/>
              <a:ext cx="351607" cy="74041"/>
            </a:xfrm>
            <a:custGeom>
              <a:rect b="b" l="l" r="r" t="t"/>
              <a:pathLst>
                <a:path extrusionOk="0" h="2150" w="1021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8365534" y="4127022"/>
              <a:ext cx="366174" cy="113024"/>
            </a:xfrm>
            <a:custGeom>
              <a:rect b="b" l="l" r="r" t="t"/>
              <a:pathLst>
                <a:path extrusionOk="0" h="3282" w="10633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8442706" y="4171100"/>
              <a:ext cx="222845" cy="32716"/>
            </a:xfrm>
            <a:custGeom>
              <a:rect b="b" l="l" r="r" t="t"/>
              <a:pathLst>
                <a:path extrusionOk="0" h="950" w="6471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8367497" y="4270139"/>
              <a:ext cx="344892" cy="4925"/>
            </a:xfrm>
            <a:custGeom>
              <a:rect b="b" l="l" r="r" t="t"/>
              <a:pathLst>
                <a:path extrusionOk="0" h="143" w="10015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8369460" y="4285670"/>
              <a:ext cx="346889" cy="6715"/>
            </a:xfrm>
            <a:custGeom>
              <a:rect b="b" l="l" r="r" t="t"/>
              <a:pathLst>
                <a:path extrusionOk="0" h="195" w="10073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451119" y="3311019"/>
              <a:ext cx="414214" cy="1014012"/>
            </a:xfrm>
            <a:custGeom>
              <a:rect b="b" l="l" r="r" t="t"/>
              <a:pathLst>
                <a:path extrusionOk="0" h="29445" w="12028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277904" y="3828597"/>
              <a:ext cx="356325" cy="498138"/>
            </a:xfrm>
            <a:custGeom>
              <a:rect b="b" l="l" r="r" t="t"/>
              <a:pathLst>
                <a:path extrusionOk="0" h="14465" w="10347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413721" y="4007321"/>
              <a:ext cx="305151" cy="521280"/>
            </a:xfrm>
            <a:custGeom>
              <a:rect b="b" l="l" r="r" t="t"/>
              <a:pathLst>
                <a:path extrusionOk="0" h="15137" w="8861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654259" y="3585304"/>
              <a:ext cx="66568" cy="935460"/>
            </a:xfrm>
            <a:custGeom>
              <a:rect b="b" l="l" r="r" t="t"/>
              <a:pathLst>
                <a:path extrusionOk="0" h="27164" w="1933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564105" y="4387636"/>
              <a:ext cx="249637" cy="304014"/>
            </a:xfrm>
            <a:custGeom>
              <a:rect b="b" l="l" r="r" t="t"/>
              <a:pathLst>
                <a:path extrusionOk="0" h="8828" w="7249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199975" y="4680138"/>
              <a:ext cx="3732991" cy="4752"/>
            </a:xfrm>
            <a:custGeom>
              <a:rect b="b" l="l" r="r" t="t"/>
              <a:pathLst>
                <a:path extrusionOk="0" h="138" w="108399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7812796" y="1134126"/>
              <a:ext cx="835454" cy="977612"/>
            </a:xfrm>
            <a:custGeom>
              <a:rect b="b" l="l" r="r" t="t"/>
              <a:pathLst>
                <a:path extrusionOk="0" h="28388" w="2426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8026164" y="1266534"/>
              <a:ext cx="440593" cy="360664"/>
            </a:xfrm>
            <a:custGeom>
              <a:rect b="b" l="l" r="r" t="t"/>
              <a:pathLst>
                <a:path extrusionOk="0" h="10473" w="12794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206438" y="1726431"/>
              <a:ext cx="94944" cy="80171"/>
            </a:xfrm>
            <a:custGeom>
              <a:rect b="b" l="l" r="r" t="t"/>
              <a:pathLst>
                <a:path extrusionOk="0" h="2328" w="2757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216734" y="1726362"/>
              <a:ext cx="80343" cy="79929"/>
            </a:xfrm>
            <a:custGeom>
              <a:rect b="b" l="l" r="r" t="t"/>
              <a:pathLst>
                <a:path extrusionOk="0" h="2321" w="2333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8261467" y="1820615"/>
              <a:ext cx="95048" cy="80446"/>
            </a:xfrm>
            <a:custGeom>
              <a:rect b="b" l="l" r="r" t="t"/>
              <a:pathLst>
                <a:path extrusionOk="0" h="2336" w="276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8271833" y="1821234"/>
              <a:ext cx="79964" cy="79964"/>
            </a:xfrm>
            <a:custGeom>
              <a:rect b="b" l="l" r="r" t="t"/>
              <a:pathLst>
                <a:path extrusionOk="0" h="2322" w="2322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7895719" y="1636484"/>
              <a:ext cx="267510" cy="225393"/>
            </a:xfrm>
            <a:custGeom>
              <a:rect b="b" l="l" r="r" t="t"/>
              <a:pathLst>
                <a:path extrusionOk="0" h="6545" w="7768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7891931" y="1636587"/>
              <a:ext cx="259073" cy="225221"/>
            </a:xfrm>
            <a:custGeom>
              <a:rect b="b" l="l" r="r" t="t"/>
              <a:pathLst>
                <a:path extrusionOk="0" h="6540" w="7523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7943896" y="1661174"/>
              <a:ext cx="188614" cy="179075"/>
            </a:xfrm>
            <a:custGeom>
              <a:rect b="b" l="l" r="r" t="t"/>
              <a:pathLst>
                <a:path extrusionOk="0" h="5200" w="5477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8352138" y="1268497"/>
              <a:ext cx="298849" cy="833870"/>
            </a:xfrm>
            <a:custGeom>
              <a:rect b="b" l="l" r="r" t="t"/>
              <a:pathLst>
                <a:path extrusionOk="0" h="24214" w="8678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5952684" y="2185399"/>
              <a:ext cx="42944" cy="4752"/>
            </a:xfrm>
            <a:custGeom>
              <a:rect b="b" l="l" r="r" t="t"/>
              <a:pathLst>
                <a:path extrusionOk="0" h="138" w="1247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6016047" y="2129095"/>
              <a:ext cx="4752" cy="43736"/>
            </a:xfrm>
            <a:custGeom>
              <a:rect b="b" l="l" r="r" t="t"/>
              <a:pathLst>
                <a:path extrusionOk="0" h="1270" w="138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6042838" y="2183814"/>
              <a:ext cx="42944" cy="4752"/>
            </a:xfrm>
            <a:custGeom>
              <a:rect b="b" l="l" r="r" t="t"/>
              <a:pathLst>
                <a:path extrusionOk="0" h="138" w="1247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6017631" y="2201136"/>
              <a:ext cx="4752" cy="43736"/>
            </a:xfrm>
            <a:custGeom>
              <a:rect b="b" l="l" r="r" t="t"/>
              <a:pathLst>
                <a:path extrusionOk="0" h="1270" w="138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6038499" y="2201411"/>
              <a:ext cx="17357" cy="18768"/>
            </a:xfrm>
            <a:custGeom>
              <a:rect b="b" l="l" r="r" t="t"/>
              <a:pathLst>
                <a:path extrusionOk="0" h="545" w="504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6035745" y="2153235"/>
              <a:ext cx="17735" cy="16564"/>
            </a:xfrm>
            <a:custGeom>
              <a:rect b="b" l="l" r="r" t="t"/>
              <a:pathLst>
                <a:path extrusionOk="0" h="481" w="515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987327" y="2157471"/>
              <a:ext cx="16943" cy="13155"/>
            </a:xfrm>
            <a:custGeom>
              <a:rect b="b" l="l" r="r" t="t"/>
              <a:pathLst>
                <a:path extrusionOk="0" h="382" w="492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986122" y="2199414"/>
              <a:ext cx="16186" cy="16048"/>
            </a:xfrm>
            <a:custGeom>
              <a:rect b="b" l="l" r="r" t="t"/>
              <a:pathLst>
                <a:path extrusionOk="0" h="466" w="47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7135675" y="1477147"/>
              <a:ext cx="53585" cy="52001"/>
            </a:xfrm>
            <a:custGeom>
              <a:rect b="b" l="l" r="r" t="t"/>
              <a:pathLst>
                <a:path extrusionOk="0" h="1510" w="1556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7759248" y="3499867"/>
              <a:ext cx="53998" cy="52414"/>
            </a:xfrm>
            <a:custGeom>
              <a:rect b="b" l="l" r="r" t="t"/>
              <a:pathLst>
                <a:path extrusionOk="0" h="1522" w="1568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7643129" y="2614096"/>
              <a:ext cx="29547" cy="3203"/>
            </a:xfrm>
            <a:custGeom>
              <a:rect b="b" l="l" r="r" t="t"/>
              <a:pathLst>
                <a:path extrusionOk="0" h="93" w="858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7686415" y="2575906"/>
              <a:ext cx="3582" cy="29582"/>
            </a:xfrm>
            <a:custGeom>
              <a:rect b="b" l="l" r="r" t="t"/>
              <a:pathLst>
                <a:path extrusionOk="0" h="859" w="104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7704529" y="2612925"/>
              <a:ext cx="29169" cy="3581"/>
            </a:xfrm>
            <a:custGeom>
              <a:rect b="b" l="l" r="r" t="t"/>
              <a:pathLst>
                <a:path extrusionOk="0" h="104" w="847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7687620" y="2624737"/>
              <a:ext cx="3168" cy="29547"/>
            </a:xfrm>
            <a:custGeom>
              <a:rect b="b" l="l" r="r" t="t"/>
              <a:pathLst>
                <a:path extrusionOk="0" h="858" w="92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7701774" y="2624978"/>
              <a:ext cx="11846" cy="12432"/>
            </a:xfrm>
            <a:custGeom>
              <a:rect b="b" l="l" r="r" t="t"/>
              <a:pathLst>
                <a:path extrusionOk="0" h="361" w="344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7699811" y="2592264"/>
              <a:ext cx="12260" cy="11296"/>
            </a:xfrm>
            <a:custGeom>
              <a:rect b="b" l="l" r="r" t="t"/>
              <a:pathLst>
                <a:path extrusionOk="0" h="328" w="356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7667131" y="2594984"/>
              <a:ext cx="11468" cy="8988"/>
            </a:xfrm>
            <a:custGeom>
              <a:rect b="b" l="l" r="r" t="t"/>
              <a:pathLst>
                <a:path extrusionOk="0" h="261" w="333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7666339" y="2623497"/>
              <a:ext cx="11089" cy="10882"/>
            </a:xfrm>
            <a:custGeom>
              <a:rect b="b" l="l" r="r" t="t"/>
              <a:pathLst>
                <a:path extrusionOk="0" h="316" w="322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9" name="Google Shape;1989;p34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1990" name="Google Shape;1990;p34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rect b="b" l="l" r="r" t="t"/>
                <a:pathLst>
                  <a:path extrusionOk="0" h="3179" w="2973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4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rect b="b" l="l" r="r" t="t"/>
                <a:pathLst>
                  <a:path extrusionOk="0" h="3179" w="2974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4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rect b="b" l="l" r="r" t="t"/>
                <a:pathLst>
                  <a:path extrusionOk="0" h="15560" w="14382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3" name="Google Shape;1993;p34"/>
            <p:cNvSpPr/>
            <p:nvPr/>
          </p:nvSpPr>
          <p:spPr>
            <a:xfrm>
              <a:off x="6593168" y="1142784"/>
              <a:ext cx="28755" cy="29547"/>
            </a:xfrm>
            <a:custGeom>
              <a:rect b="b" l="l" r="r" t="t"/>
              <a:pathLst>
                <a:path extrusionOk="0" h="858" w="835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6667585" y="1097500"/>
              <a:ext cx="28755" cy="29582"/>
            </a:xfrm>
            <a:custGeom>
              <a:rect b="b" l="l" r="r" t="t"/>
              <a:pathLst>
                <a:path extrusionOk="0" h="859" w="835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6612073" y="1123879"/>
              <a:ext cx="136648" cy="139816"/>
            </a:xfrm>
            <a:custGeom>
              <a:rect b="b" l="l" r="r" t="t"/>
              <a:pathLst>
                <a:path extrusionOk="0" h="4060" w="3968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6" name="Google Shape;1996;p34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1997" name="Google Shape;1997;p34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rect b="b" l="l" r="r" t="t"/>
                <a:pathLst>
                  <a:path extrusionOk="0" h="1350" w="1247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rect b="b" l="l" r="r" t="t"/>
                <a:pathLst>
                  <a:path extrusionOk="0" h="1350" w="1236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rect b="b" l="l" r="r" t="t"/>
                <a:pathLst>
                  <a:path extrusionOk="0" h="6734" w="6106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4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rect b="b" l="l" r="r" t="t"/>
                <a:pathLst>
                  <a:path extrusionOk="0" h="1327" w="1247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4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rect b="b" l="l" r="r" t="t"/>
                <a:pathLst>
                  <a:path extrusionOk="0" h="1350" w="1213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rect b="b" l="l" r="r" t="t"/>
                <a:pathLst>
                  <a:path extrusionOk="0" h="6734" w="6106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3" name="Google Shape;2003;p34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rect b="b" l="l" r="r" t="t"/>
              <a:pathLst>
                <a:path extrusionOk="0" h="5581" w="6819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rect b="b" l="l" r="r" t="t"/>
              <a:pathLst>
                <a:path extrusionOk="0" h="4242" w="138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6538067" y="3727044"/>
              <a:ext cx="63021" cy="939386"/>
            </a:xfrm>
            <a:custGeom>
              <a:rect b="b" l="l" r="r" t="t"/>
              <a:pathLst>
                <a:path extrusionOk="0" h="27278" w="183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6750643" y="3716782"/>
              <a:ext cx="247674" cy="949649"/>
            </a:xfrm>
            <a:custGeom>
              <a:rect b="b" l="l" r="r" t="t"/>
              <a:pathLst>
                <a:path extrusionOk="0" h="27576" w="7192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6104238" y="3723497"/>
              <a:ext cx="268922" cy="942933"/>
            </a:xfrm>
            <a:custGeom>
              <a:rect b="b" l="l" r="r" t="t"/>
              <a:pathLst>
                <a:path extrusionOk="0" h="27381" w="7809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986156" y="2826017"/>
              <a:ext cx="1187371" cy="922477"/>
            </a:xfrm>
            <a:custGeom>
              <a:rect b="b" l="l" r="r" t="t"/>
              <a:pathLst>
                <a:path extrusionOk="0" h="26787" w="34479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6027859" y="2826672"/>
              <a:ext cx="1131513" cy="923235"/>
            </a:xfrm>
            <a:custGeom>
              <a:rect b="b" l="l" r="r" t="t"/>
              <a:pathLst>
                <a:path extrusionOk="0" h="26809" w="32857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688523" y="3207365"/>
              <a:ext cx="2747217" cy="1469310"/>
            </a:xfrm>
            <a:custGeom>
              <a:rect b="b" l="l" r="r" t="t"/>
              <a:pathLst>
                <a:path extrusionOk="0" h="42666" w="79774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877475" y="2460510"/>
              <a:ext cx="902366" cy="657550"/>
            </a:xfrm>
            <a:custGeom>
              <a:rect b="b" l="l" r="r" t="t"/>
              <a:pathLst>
                <a:path extrusionOk="0" h="19094" w="26203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6345155" y="2623532"/>
              <a:ext cx="152007" cy="129623"/>
            </a:xfrm>
            <a:custGeom>
              <a:rect b="b" l="l" r="r" t="t"/>
              <a:pathLst>
                <a:path extrusionOk="0" h="3764" w="4414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6362098" y="2635757"/>
              <a:ext cx="122460" cy="104931"/>
            </a:xfrm>
            <a:custGeom>
              <a:rect b="b" l="l" r="r" t="t"/>
              <a:pathLst>
                <a:path extrusionOk="0" h="3047" w="3556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6256585" y="2984149"/>
              <a:ext cx="185480" cy="224842"/>
            </a:xfrm>
            <a:custGeom>
              <a:rect b="b" l="l" r="r" t="t"/>
              <a:pathLst>
                <a:path extrusionOk="0" h="6529" w="5386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6288094" y="2781767"/>
              <a:ext cx="97665" cy="93463"/>
            </a:xfrm>
            <a:custGeom>
              <a:rect b="b" l="l" r="r" t="t"/>
              <a:pathLst>
                <a:path extrusionOk="0" h="2714" w="2836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8125788" y="2640096"/>
              <a:ext cx="29961" cy="114987"/>
            </a:xfrm>
            <a:custGeom>
              <a:rect b="b" l="l" r="r" t="t"/>
              <a:pathLst>
                <a:path extrusionOk="0" h="3339" w="87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8163565" y="2640096"/>
              <a:ext cx="29582" cy="114987"/>
            </a:xfrm>
            <a:custGeom>
              <a:rect b="b" l="l" r="r" t="t"/>
              <a:pathLst>
                <a:path extrusionOk="0" h="3339" w="859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8221039" y="2640096"/>
              <a:ext cx="29582" cy="114987"/>
            </a:xfrm>
            <a:custGeom>
              <a:rect b="b" l="l" r="r" t="t"/>
              <a:pathLst>
                <a:path extrusionOk="0" h="3339" w="859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8197829" y="2646776"/>
              <a:ext cx="26792" cy="116158"/>
            </a:xfrm>
            <a:custGeom>
              <a:rect b="b" l="l" r="r" t="t"/>
              <a:pathLst>
                <a:path extrusionOk="0" h="3373" w="778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8152166" y="2640096"/>
              <a:ext cx="29926" cy="114987"/>
            </a:xfrm>
            <a:custGeom>
              <a:rect b="b" l="l" r="r" t="t"/>
              <a:pathLst>
                <a:path extrusionOk="0" h="3339" w="869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8119073" y="2755044"/>
              <a:ext cx="153178" cy="178386"/>
            </a:xfrm>
            <a:custGeom>
              <a:rect b="b" l="l" r="r" t="t"/>
              <a:pathLst>
                <a:path extrusionOk="0" h="5180" w="4448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8061599" y="3108567"/>
              <a:ext cx="374060" cy="100420"/>
            </a:xfrm>
            <a:custGeom>
              <a:rect b="b" l="l" r="r" t="t"/>
              <a:pathLst>
                <a:path extrusionOk="0" h="2916" w="10862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8012389" y="3016450"/>
              <a:ext cx="371684" cy="100799"/>
            </a:xfrm>
            <a:custGeom>
              <a:rect b="b" l="l" r="r" t="t"/>
              <a:pathLst>
                <a:path extrusionOk="0" h="2927" w="10793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8142318" y="3147136"/>
              <a:ext cx="222087" cy="18941"/>
            </a:xfrm>
            <a:custGeom>
              <a:rect b="b" l="l" r="r" t="t"/>
              <a:pathLst>
                <a:path extrusionOk="0" h="550" w="6449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8013595" y="3030225"/>
              <a:ext cx="350815" cy="67739"/>
            </a:xfrm>
            <a:custGeom>
              <a:rect b="b" l="l" r="r" t="t"/>
              <a:pathLst>
                <a:path extrusionOk="0" h="1967" w="10187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8018691" y="3053848"/>
              <a:ext cx="316584" cy="7094"/>
            </a:xfrm>
            <a:custGeom>
              <a:rect b="b" l="l" r="r" t="t"/>
              <a:pathLst>
                <a:path extrusionOk="0" h="206" w="9193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8016350" y="3067623"/>
              <a:ext cx="318926" cy="6715"/>
            </a:xfrm>
            <a:custGeom>
              <a:rect b="b" l="l" r="r" t="t"/>
              <a:pathLst>
                <a:path extrusionOk="0" h="195" w="9261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8041144" y="2923920"/>
              <a:ext cx="371684" cy="100833"/>
            </a:xfrm>
            <a:custGeom>
              <a:rect b="b" l="l" r="r" t="t"/>
              <a:pathLst>
                <a:path extrusionOk="0" h="2928" w="10793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8042315" y="2937694"/>
              <a:ext cx="350815" cy="68152"/>
            </a:xfrm>
            <a:custGeom>
              <a:rect b="b" l="l" r="r" t="t"/>
              <a:pathLst>
                <a:path extrusionOk="0" h="1979" w="10187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8047446" y="2961559"/>
              <a:ext cx="316963" cy="7060"/>
            </a:xfrm>
            <a:custGeom>
              <a:rect b="b" l="l" r="r" t="t"/>
              <a:pathLst>
                <a:path extrusionOk="0" h="205" w="9204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8045069" y="2975506"/>
              <a:ext cx="319339" cy="6474"/>
            </a:xfrm>
            <a:custGeom>
              <a:rect b="b" l="l" r="r" t="t"/>
              <a:pathLst>
                <a:path extrusionOk="0" h="188" w="9273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725018" y="2793613"/>
              <a:ext cx="38226" cy="230731"/>
            </a:xfrm>
            <a:custGeom>
              <a:rect b="b" l="l" r="r" t="t"/>
              <a:pathLst>
                <a:path extrusionOk="0" h="6700" w="111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768305" y="2793613"/>
              <a:ext cx="38226" cy="230731"/>
            </a:xfrm>
            <a:custGeom>
              <a:rect b="b" l="l" r="r" t="t"/>
              <a:pathLst>
                <a:path extrusionOk="0" h="6700" w="111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7659279" y="3065247"/>
              <a:ext cx="260244" cy="138818"/>
            </a:xfrm>
            <a:custGeom>
              <a:rect b="b" l="l" r="r" t="t"/>
              <a:pathLst>
                <a:path extrusionOk="0" h="4031" w="7557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7739413" y="3108464"/>
              <a:ext cx="54136" cy="57063"/>
            </a:xfrm>
            <a:custGeom>
              <a:rect b="b" l="l" r="r" t="t"/>
              <a:pathLst>
                <a:path extrusionOk="0" h="1657" w="1572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7731699" y="3108567"/>
              <a:ext cx="61850" cy="56822"/>
            </a:xfrm>
            <a:custGeom>
              <a:rect b="b" l="l" r="r" t="t"/>
              <a:pathLst>
                <a:path extrusionOk="0" h="1650" w="1796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7804532" y="3127439"/>
              <a:ext cx="13809" cy="11847"/>
            </a:xfrm>
            <a:custGeom>
              <a:rect b="b" l="l" r="r" t="t"/>
              <a:pathLst>
                <a:path extrusionOk="0" h="344" w="401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7804532" y="3127473"/>
              <a:ext cx="15772" cy="11812"/>
            </a:xfrm>
            <a:custGeom>
              <a:rect b="b" l="l" r="r" t="t"/>
              <a:pathLst>
                <a:path extrusionOk="0" h="343" w="458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7838899" y="3127817"/>
              <a:ext cx="13706" cy="11778"/>
            </a:xfrm>
            <a:custGeom>
              <a:rect b="b" l="l" r="r" t="t"/>
              <a:pathLst>
                <a:path extrusionOk="0" h="342" w="398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7839588" y="3127473"/>
              <a:ext cx="14980" cy="11812"/>
            </a:xfrm>
            <a:custGeom>
              <a:rect b="b" l="l" r="r" t="t"/>
              <a:pathLst>
                <a:path extrusionOk="0" h="343" w="435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7709281" y="3126681"/>
              <a:ext cx="13809" cy="11950"/>
            </a:xfrm>
            <a:custGeom>
              <a:rect b="b" l="l" r="r" t="t"/>
              <a:pathLst>
                <a:path extrusionOk="0" h="347" w="401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7710038" y="3126647"/>
              <a:ext cx="15566" cy="11915"/>
            </a:xfrm>
            <a:custGeom>
              <a:rect b="b" l="l" r="r" t="t"/>
              <a:pathLst>
                <a:path extrusionOk="0" h="346" w="452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7680527" y="3126681"/>
              <a:ext cx="13809" cy="11743"/>
            </a:xfrm>
            <a:custGeom>
              <a:rect b="b" l="l" r="r" t="t"/>
              <a:pathLst>
                <a:path extrusionOk="0" h="341" w="401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7680527" y="3126681"/>
              <a:ext cx="13809" cy="11847"/>
            </a:xfrm>
            <a:custGeom>
              <a:rect b="b" l="l" r="r" t="t"/>
              <a:pathLst>
                <a:path extrusionOk="0" h="344" w="401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7505728" y="4610060"/>
              <a:ext cx="294923" cy="65776"/>
            </a:xfrm>
            <a:custGeom>
              <a:rect b="b" l="l" r="r" t="t"/>
              <a:pathLst>
                <a:path extrusionOk="0" h="1910" w="8564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7506520" y="4629172"/>
              <a:ext cx="60679" cy="44700"/>
            </a:xfrm>
            <a:custGeom>
              <a:rect b="b" l="l" r="r" t="t"/>
              <a:pathLst>
                <a:path extrusionOk="0" h="1298" w="1762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7510446" y="4636025"/>
              <a:ext cx="268922" cy="39844"/>
            </a:xfrm>
            <a:custGeom>
              <a:rect b="b" l="l" r="r" t="t"/>
              <a:pathLst>
                <a:path extrusionOk="0" h="1157" w="7809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7508104" y="4651384"/>
              <a:ext cx="265754" cy="21282"/>
            </a:xfrm>
            <a:custGeom>
              <a:rect b="b" l="l" r="r" t="t"/>
              <a:pathLst>
                <a:path extrusionOk="0" h="618" w="7717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7718303" y="4634062"/>
              <a:ext cx="14223" cy="25621"/>
            </a:xfrm>
            <a:custGeom>
              <a:rect b="b" l="l" r="r" t="t"/>
              <a:pathLst>
                <a:path extrusionOk="0" h="744" w="413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7671470" y="4626176"/>
              <a:ext cx="7507" cy="13844"/>
            </a:xfrm>
            <a:custGeom>
              <a:rect b="b" l="l" r="r" t="t"/>
              <a:pathLst>
                <a:path extrusionOk="0" h="402" w="218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7657695" y="4624558"/>
              <a:ext cx="9884" cy="9987"/>
            </a:xfrm>
            <a:custGeom>
              <a:rect b="b" l="l" r="r" t="t"/>
              <a:pathLst>
                <a:path extrusionOk="0" h="290" w="287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7649017" y="4618703"/>
              <a:ext cx="16186" cy="1997"/>
            </a:xfrm>
            <a:custGeom>
              <a:rect b="b" l="l" r="r" t="t"/>
              <a:pathLst>
                <a:path extrusionOk="0" h="58" w="47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7675396" y="4610680"/>
              <a:ext cx="28790" cy="18286"/>
            </a:xfrm>
            <a:custGeom>
              <a:rect b="b" l="l" r="r" t="t"/>
              <a:pathLst>
                <a:path extrusionOk="0" h="531" w="836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7663205" y="4607305"/>
              <a:ext cx="16186" cy="18906"/>
            </a:xfrm>
            <a:custGeom>
              <a:rect b="b" l="l" r="r" t="t"/>
              <a:pathLst>
                <a:path extrusionOk="0" h="549" w="47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7507691" y="4627381"/>
              <a:ext cx="59095" cy="41773"/>
            </a:xfrm>
            <a:custGeom>
              <a:rect b="b" l="l" r="r" t="t"/>
              <a:pathLst>
                <a:path extrusionOk="0" h="1213" w="1716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7585654" y="4649765"/>
              <a:ext cx="45699" cy="4442"/>
            </a:xfrm>
            <a:custGeom>
              <a:rect b="b" l="l" r="r" t="t"/>
              <a:pathLst>
                <a:path extrusionOk="0" h="129" w="1327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7554558" y="4655654"/>
              <a:ext cx="5923" cy="8747"/>
            </a:xfrm>
            <a:custGeom>
              <a:rect b="b" l="l" r="r" t="t"/>
              <a:pathLst>
                <a:path extrusionOk="0" h="254" w="172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7541955" y="4642224"/>
              <a:ext cx="7129" cy="5717"/>
            </a:xfrm>
            <a:custGeom>
              <a:rect b="b" l="l" r="r" t="t"/>
              <a:pathLst>
                <a:path extrusionOk="0" h="166" w="207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7525012" y="4635784"/>
              <a:ext cx="9505" cy="3513"/>
            </a:xfrm>
            <a:custGeom>
              <a:rect b="b" l="l" r="r" t="t"/>
              <a:pathLst>
                <a:path extrusionOk="0" h="102" w="276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7512822" y="4634544"/>
              <a:ext cx="5166" cy="2204"/>
            </a:xfrm>
            <a:custGeom>
              <a:rect b="b" l="l" r="r" t="t"/>
              <a:pathLst>
                <a:path extrusionOk="0" h="64" w="15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7474632" y="4318350"/>
              <a:ext cx="185480" cy="296851"/>
            </a:xfrm>
            <a:custGeom>
              <a:rect b="b" l="l" r="r" t="t"/>
              <a:pathLst>
                <a:path extrusionOk="0" h="8620" w="5386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7495121" y="4499416"/>
              <a:ext cx="164990" cy="114987"/>
            </a:xfrm>
            <a:custGeom>
              <a:rect b="b" l="l" r="r" t="t"/>
              <a:pathLst>
                <a:path extrusionOk="0" h="3339" w="4791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7498255" y="4523900"/>
              <a:ext cx="155141" cy="14085"/>
            </a:xfrm>
            <a:custGeom>
              <a:rect b="b" l="l" r="r" t="t"/>
              <a:pathLst>
                <a:path extrusionOk="0" h="409" w="4505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7498634" y="4533715"/>
              <a:ext cx="155933" cy="13947"/>
            </a:xfrm>
            <a:custGeom>
              <a:rect b="b" l="l" r="r" t="t"/>
              <a:pathLst>
                <a:path extrusionOk="0" h="405" w="4528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7544710" y="1806840"/>
              <a:ext cx="382291" cy="663094"/>
            </a:xfrm>
            <a:custGeom>
              <a:rect b="b" l="l" r="r" t="t"/>
              <a:pathLst>
                <a:path extrusionOk="0" h="19255" w="11101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6771132" y="2470807"/>
              <a:ext cx="313416" cy="508676"/>
            </a:xfrm>
            <a:custGeom>
              <a:rect b="b" l="l" r="r" t="t"/>
              <a:pathLst>
                <a:path extrusionOk="0" h="14771" w="9101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7099861" y="1670644"/>
              <a:ext cx="346854" cy="244334"/>
            </a:xfrm>
            <a:custGeom>
              <a:rect b="b" l="l" r="r" t="t"/>
              <a:pathLst>
                <a:path extrusionOk="0" h="7095" w="10072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7154167" y="1755392"/>
              <a:ext cx="261863" cy="432397"/>
            </a:xfrm>
            <a:custGeom>
              <a:rect b="b" l="l" r="r" t="t"/>
              <a:pathLst>
                <a:path extrusionOk="0" h="12556" w="7604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7374629" y="1875954"/>
              <a:ext cx="26310" cy="19526"/>
            </a:xfrm>
            <a:custGeom>
              <a:rect b="b" l="l" r="r" t="t"/>
              <a:pathLst>
                <a:path extrusionOk="0" h="567" w="764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7369532" y="1867448"/>
              <a:ext cx="36228" cy="9884"/>
            </a:xfrm>
            <a:custGeom>
              <a:rect b="b" l="l" r="r" t="t"/>
              <a:pathLst>
                <a:path extrusionOk="0" h="287" w="1052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7272318" y="1883771"/>
              <a:ext cx="25208" cy="19664"/>
            </a:xfrm>
            <a:custGeom>
              <a:rect b="b" l="l" r="r" t="t"/>
              <a:pathLst>
                <a:path extrusionOk="0" h="571" w="732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7266361" y="1875747"/>
              <a:ext cx="36676" cy="9849"/>
            </a:xfrm>
            <a:custGeom>
              <a:rect b="b" l="l" r="r" t="t"/>
              <a:pathLst>
                <a:path extrusionOk="0" h="286" w="1065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7333305" y="1881429"/>
              <a:ext cx="31924" cy="82891"/>
            </a:xfrm>
            <a:custGeom>
              <a:rect b="b" l="l" r="r" t="t"/>
              <a:pathLst>
                <a:path extrusionOk="0" h="2407" w="927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7304551" y="1973994"/>
              <a:ext cx="51243" cy="25312"/>
            </a:xfrm>
            <a:custGeom>
              <a:rect b="b" l="l" r="r" t="t"/>
              <a:pathLst>
                <a:path extrusionOk="0" h="735" w="1488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308890" y="1977816"/>
              <a:ext cx="40981" cy="16668"/>
            </a:xfrm>
            <a:custGeom>
              <a:rect b="b" l="l" r="r" t="t"/>
              <a:pathLst>
                <a:path extrusionOk="0" h="484" w="119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7316776" y="1979883"/>
              <a:ext cx="7129" cy="6337"/>
            </a:xfrm>
            <a:custGeom>
              <a:rect b="b" l="l" r="r" t="t"/>
              <a:pathLst>
                <a:path extrusionOk="0" h="184" w="207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7330137" y="1985806"/>
              <a:ext cx="6750" cy="6715"/>
            </a:xfrm>
            <a:custGeom>
              <a:rect b="b" l="l" r="r" t="t"/>
              <a:pathLst>
                <a:path extrusionOk="0" h="195" w="196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7342362" y="1990110"/>
              <a:ext cx="7129" cy="6337"/>
            </a:xfrm>
            <a:custGeom>
              <a:rect b="b" l="l" r="r" t="t"/>
              <a:pathLst>
                <a:path extrusionOk="0" h="184" w="207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7256133" y="2054299"/>
              <a:ext cx="89813" cy="43495"/>
            </a:xfrm>
            <a:custGeom>
              <a:rect b="b" l="l" r="r" t="t"/>
              <a:pathLst>
                <a:path extrusionOk="0" h="1263" w="2608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104063" y="1878950"/>
              <a:ext cx="71010" cy="91190"/>
            </a:xfrm>
            <a:custGeom>
              <a:rect b="b" l="l" r="r" t="t"/>
              <a:pathLst>
                <a:path extrusionOk="0" h="2648" w="2062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7124655" y="1899921"/>
              <a:ext cx="29961" cy="50554"/>
            </a:xfrm>
            <a:custGeom>
              <a:rect b="b" l="l" r="r" t="t"/>
              <a:pathLst>
                <a:path extrusionOk="0" h="1468" w="87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7138809" y="1725157"/>
              <a:ext cx="281940" cy="206074"/>
            </a:xfrm>
            <a:custGeom>
              <a:rect b="b" l="l" r="r" t="t"/>
              <a:pathLst>
                <a:path extrusionOk="0" h="5984" w="8187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7108918" y="1722196"/>
              <a:ext cx="35057" cy="20008"/>
            </a:xfrm>
            <a:custGeom>
              <a:rect b="b" l="l" r="r" t="t"/>
              <a:pathLst>
                <a:path extrusionOk="0" h="581" w="1018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7135331" y="1691306"/>
              <a:ext cx="11020" cy="40257"/>
            </a:xfrm>
            <a:custGeom>
              <a:rect b="b" l="l" r="r" t="t"/>
              <a:pathLst>
                <a:path extrusionOk="0" h="1169" w="32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7152618" y="1829120"/>
              <a:ext cx="296851" cy="104380"/>
            </a:xfrm>
            <a:custGeom>
              <a:rect b="b" l="l" r="r" t="t"/>
              <a:pathLst>
                <a:path extrusionOk="0" h="3031" w="862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7250245" y="1847819"/>
              <a:ext cx="64984" cy="24829"/>
            </a:xfrm>
            <a:custGeom>
              <a:rect b="b" l="l" r="r" t="t"/>
              <a:pathLst>
                <a:path extrusionOk="0" h="721" w="1887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362817" y="1838556"/>
              <a:ext cx="55169" cy="24554"/>
            </a:xfrm>
            <a:custGeom>
              <a:rect b="b" l="l" r="r" t="t"/>
              <a:pathLst>
                <a:path extrusionOk="0" h="713" w="1602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311266" y="1847888"/>
              <a:ext cx="10262" cy="19870"/>
            </a:xfrm>
            <a:custGeom>
              <a:rect b="b" l="l" r="r" t="t"/>
              <a:pathLst>
                <a:path extrusionOk="0" h="577" w="298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139601" y="4334087"/>
              <a:ext cx="161443" cy="296472"/>
            </a:xfrm>
            <a:custGeom>
              <a:rect b="b" l="l" r="r" t="t"/>
              <a:pathLst>
                <a:path extrusionOk="0" h="8609" w="4688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7145524" y="4515946"/>
              <a:ext cx="155141" cy="114608"/>
            </a:xfrm>
            <a:custGeom>
              <a:rect b="b" l="l" r="r" t="t"/>
              <a:pathLst>
                <a:path extrusionOk="0" h="3328" w="4505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145111" y="4616741"/>
              <a:ext cx="292547" cy="69460"/>
            </a:xfrm>
            <a:custGeom>
              <a:rect b="b" l="l" r="r" t="t"/>
              <a:pathLst>
                <a:path extrusionOk="0" h="2017" w="8495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145524" y="4632409"/>
              <a:ext cx="57097" cy="45767"/>
            </a:xfrm>
            <a:custGeom>
              <a:rect b="b" l="l" r="r" t="t"/>
              <a:pathLst>
                <a:path extrusionOk="0" h="1329" w="1658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145524" y="4659648"/>
              <a:ext cx="270507" cy="26241"/>
            </a:xfrm>
            <a:custGeom>
              <a:rect b="b" l="l" r="r" t="t"/>
              <a:pathLst>
                <a:path extrusionOk="0" h="762" w="7855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7143148" y="4675007"/>
              <a:ext cx="264204" cy="5717"/>
            </a:xfrm>
            <a:custGeom>
              <a:rect b="b" l="l" r="r" t="t"/>
              <a:pathLst>
                <a:path extrusionOk="0" h="166" w="7672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7354552" y="4657685"/>
              <a:ext cx="15807" cy="24451"/>
            </a:xfrm>
            <a:custGeom>
              <a:rect b="b" l="l" r="r" t="t"/>
              <a:pathLst>
                <a:path extrusionOk="0" h="710" w="459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7308511" y="4645047"/>
              <a:ext cx="9091" cy="13052"/>
            </a:xfrm>
            <a:custGeom>
              <a:rect b="b" l="l" r="r" t="t"/>
              <a:pathLst>
                <a:path extrusionOk="0" h="379" w="264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7295907" y="4642327"/>
              <a:ext cx="10676" cy="8747"/>
            </a:xfrm>
            <a:custGeom>
              <a:rect b="b" l="l" r="r" t="t"/>
              <a:pathLst>
                <a:path extrusionOk="0" h="254" w="31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7288435" y="4632099"/>
              <a:ext cx="16564" cy="8334"/>
            </a:xfrm>
            <a:custGeom>
              <a:rect b="b" l="l" r="r" t="t"/>
              <a:pathLst>
                <a:path extrusionOk="0" h="242" w="481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7314400" y="4630309"/>
              <a:ext cx="29961" cy="16392"/>
            </a:xfrm>
            <a:custGeom>
              <a:rect b="b" l="l" r="r" t="t"/>
              <a:pathLst>
                <a:path extrusionOk="0" h="476" w="87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7303793" y="4625005"/>
              <a:ext cx="14980" cy="19733"/>
            </a:xfrm>
            <a:custGeom>
              <a:rect b="b" l="l" r="r" t="t"/>
              <a:pathLst>
                <a:path extrusionOk="0" h="573" w="435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7147108" y="4630928"/>
              <a:ext cx="55134" cy="46491"/>
            </a:xfrm>
            <a:custGeom>
              <a:rect b="b" l="l" r="r" t="t"/>
              <a:pathLst>
                <a:path extrusionOk="0" h="1350" w="1601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7222696" y="4662851"/>
              <a:ext cx="45699" cy="2721"/>
            </a:xfrm>
            <a:custGeom>
              <a:rect b="b" l="l" r="r" t="t"/>
              <a:pathLst>
                <a:path extrusionOk="0" h="79" w="1327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7191186" y="4662403"/>
              <a:ext cx="5166" cy="9092"/>
            </a:xfrm>
            <a:custGeom>
              <a:rect b="b" l="l" r="r" t="t"/>
              <a:pathLst>
                <a:path extrusionOk="0" h="264" w="15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7179754" y="4647768"/>
              <a:ext cx="6750" cy="6474"/>
            </a:xfrm>
            <a:custGeom>
              <a:rect b="b" l="l" r="r" t="t"/>
              <a:pathLst>
                <a:path extrusionOk="0" h="188" w="196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7163637" y="4640088"/>
              <a:ext cx="9091" cy="4236"/>
            </a:xfrm>
            <a:custGeom>
              <a:rect b="b" l="l" r="r" t="t"/>
              <a:pathLst>
                <a:path extrusionOk="0" h="123" w="264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7151826" y="4637712"/>
              <a:ext cx="4752" cy="2479"/>
            </a:xfrm>
            <a:custGeom>
              <a:rect b="b" l="l" r="r" t="t"/>
              <a:pathLst>
                <a:path extrusionOk="0" h="72" w="138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7145903" y="4537881"/>
              <a:ext cx="156346" cy="4993"/>
            </a:xfrm>
            <a:custGeom>
              <a:rect b="b" l="l" r="r" t="t"/>
              <a:pathLst>
                <a:path extrusionOk="0" h="145" w="454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7145903" y="4547730"/>
              <a:ext cx="156346" cy="4993"/>
            </a:xfrm>
            <a:custGeom>
              <a:rect b="b" l="l" r="r" t="t"/>
              <a:pathLst>
                <a:path extrusionOk="0" h="145" w="454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6842002" y="2088150"/>
              <a:ext cx="885044" cy="807112"/>
            </a:xfrm>
            <a:custGeom>
              <a:rect b="b" l="l" r="r" t="t"/>
              <a:pathLst>
                <a:path extrusionOk="0" h="23437" w="2570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7623052" y="2283404"/>
              <a:ext cx="72870" cy="211067"/>
            </a:xfrm>
            <a:custGeom>
              <a:rect b="b" l="l" r="r" t="t"/>
              <a:pathLst>
                <a:path extrusionOk="0" h="6129" w="2116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6851438" y="2455069"/>
              <a:ext cx="207520" cy="54893"/>
            </a:xfrm>
            <a:custGeom>
              <a:rect b="b" l="l" r="r" t="t"/>
              <a:pathLst>
                <a:path extrusionOk="0" h="1594" w="6026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7272284" y="2168456"/>
              <a:ext cx="18149" cy="711823"/>
            </a:xfrm>
            <a:custGeom>
              <a:rect b="b" l="l" r="r" t="t"/>
              <a:pathLst>
                <a:path extrusionOk="0" h="20670" w="527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7291982" y="2291531"/>
              <a:ext cx="23004" cy="21523"/>
            </a:xfrm>
            <a:custGeom>
              <a:rect b="b" l="l" r="r" t="t"/>
              <a:pathLst>
                <a:path extrusionOk="0" h="625" w="668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7301004" y="2485993"/>
              <a:ext cx="23039" cy="21868"/>
            </a:xfrm>
            <a:custGeom>
              <a:rect b="b" l="l" r="r" t="t"/>
              <a:pathLst>
                <a:path extrusionOk="0" h="635" w="669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7301004" y="2638753"/>
              <a:ext cx="23039" cy="21833"/>
            </a:xfrm>
            <a:custGeom>
              <a:rect b="b" l="l" r="r" t="t"/>
              <a:pathLst>
                <a:path extrusionOk="0" h="634" w="669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7310061" y="2774191"/>
              <a:ext cx="23039" cy="21833"/>
            </a:xfrm>
            <a:custGeom>
              <a:rect b="b" l="l" r="r" t="t"/>
              <a:pathLst>
                <a:path extrusionOk="0" h="634" w="669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7400628" y="2156644"/>
              <a:ext cx="48075" cy="385459"/>
            </a:xfrm>
            <a:custGeom>
              <a:rect b="b" l="l" r="r" t="t"/>
              <a:pathLst>
                <a:path extrusionOk="0" h="11193" w="1396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7419912" y="2574322"/>
              <a:ext cx="57889" cy="318168"/>
            </a:xfrm>
            <a:custGeom>
              <a:rect b="b" l="l" r="r" t="t"/>
              <a:pathLst>
                <a:path extrusionOk="0" h="9239" w="1681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7419534" y="2539301"/>
              <a:ext cx="29547" cy="5166"/>
            </a:xfrm>
            <a:custGeom>
              <a:rect b="b" l="l" r="r" t="t"/>
              <a:pathLst>
                <a:path extrusionOk="0" h="150" w="858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7421083" y="2571085"/>
              <a:ext cx="27998" cy="4959"/>
            </a:xfrm>
            <a:custGeom>
              <a:rect b="b" l="l" r="r" t="t"/>
              <a:pathLst>
                <a:path extrusionOk="0" h="144" w="813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7427798" y="2539679"/>
              <a:ext cx="6715" cy="35092"/>
            </a:xfrm>
            <a:custGeom>
              <a:rect b="b" l="l" r="r" t="t"/>
              <a:pathLst>
                <a:path extrusionOk="0" h="1019" w="195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7436442" y="2543226"/>
              <a:ext cx="6715" cy="31924"/>
            </a:xfrm>
            <a:custGeom>
              <a:rect b="b" l="l" r="r" t="t"/>
              <a:pathLst>
                <a:path extrusionOk="0" h="927" w="195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7127789" y="2574736"/>
              <a:ext cx="37227" cy="300605"/>
            </a:xfrm>
            <a:custGeom>
              <a:rect b="b" l="l" r="r" t="t"/>
              <a:pathLst>
                <a:path extrusionOk="0" h="8729" w="1081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7120730" y="2155473"/>
              <a:ext cx="33887" cy="386630"/>
            </a:xfrm>
            <a:custGeom>
              <a:rect b="b" l="l" r="r" t="t"/>
              <a:pathLst>
                <a:path extrusionOk="0" h="11227" w="984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7125034" y="2540024"/>
              <a:ext cx="29169" cy="4821"/>
            </a:xfrm>
            <a:custGeom>
              <a:rect b="b" l="l" r="r" t="t"/>
              <a:pathLst>
                <a:path extrusionOk="0" h="140" w="847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7127410" y="2573909"/>
              <a:ext cx="31545" cy="4787"/>
            </a:xfrm>
            <a:custGeom>
              <a:rect b="b" l="l" r="r" t="t"/>
              <a:pathLst>
                <a:path extrusionOk="0" h="139" w="916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7134883" y="2544018"/>
              <a:ext cx="5958" cy="33887"/>
            </a:xfrm>
            <a:custGeom>
              <a:rect b="b" l="l" r="r" t="t"/>
              <a:pathLst>
                <a:path extrusionOk="0" h="984" w="173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7143561" y="2544018"/>
              <a:ext cx="5923" cy="33887"/>
            </a:xfrm>
            <a:custGeom>
              <a:rect b="b" l="l" r="r" t="t"/>
              <a:pathLst>
                <a:path extrusionOk="0" h="984" w="172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7190016" y="2120762"/>
              <a:ext cx="158275" cy="68221"/>
            </a:xfrm>
            <a:custGeom>
              <a:rect b="b" l="l" r="r" t="t"/>
              <a:pathLst>
                <a:path extrusionOk="0" h="1981" w="4596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7278173" y="2139254"/>
              <a:ext cx="7886" cy="27274"/>
            </a:xfrm>
            <a:custGeom>
              <a:rect b="b" l="l" r="r" t="t"/>
              <a:pathLst>
                <a:path extrusionOk="0" h="792" w="229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7283682" y="2142078"/>
              <a:ext cx="37468" cy="11468"/>
            </a:xfrm>
            <a:custGeom>
              <a:rect b="b" l="l" r="r" t="t"/>
              <a:pathLst>
                <a:path extrusionOk="0" h="333" w="1088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7282512" y="2155026"/>
              <a:ext cx="40602" cy="9298"/>
            </a:xfrm>
            <a:custGeom>
              <a:rect b="b" l="l" r="r" t="t"/>
              <a:pathLst>
                <a:path extrusionOk="0" h="270" w="1179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7249866" y="2142835"/>
              <a:ext cx="5923" cy="24072"/>
            </a:xfrm>
            <a:custGeom>
              <a:rect b="b" l="l" r="r" t="t"/>
              <a:pathLst>
                <a:path extrusionOk="0" h="699" w="172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7205753" y="2145762"/>
              <a:ext cx="46491" cy="7025"/>
            </a:xfrm>
            <a:custGeom>
              <a:rect b="b" l="l" r="r" t="t"/>
              <a:pathLst>
                <a:path extrusionOk="0" h="204" w="135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7215602" y="2153545"/>
              <a:ext cx="38604" cy="14257"/>
            </a:xfrm>
            <a:custGeom>
              <a:rect b="b" l="l" r="r" t="t"/>
              <a:pathLst>
                <a:path extrusionOk="0" h="414" w="1121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7083332" y="2866446"/>
              <a:ext cx="595665" cy="1605889"/>
            </a:xfrm>
            <a:custGeom>
              <a:rect b="b" l="l" r="r" t="t"/>
              <a:pathLst>
                <a:path extrusionOk="0" h="46632" w="17297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7100653" y="4450207"/>
              <a:ext cx="239375" cy="54377"/>
            </a:xfrm>
            <a:custGeom>
              <a:rect b="b" l="l" r="r" t="t"/>
              <a:pathLst>
                <a:path extrusionOk="0" h="1579" w="6951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7438405" y="4450207"/>
              <a:ext cx="243335" cy="54377"/>
            </a:xfrm>
            <a:custGeom>
              <a:rect b="b" l="l" r="r" t="t"/>
              <a:pathLst>
                <a:path extrusionOk="0" h="1579" w="7066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7310061" y="2893616"/>
              <a:ext cx="21696" cy="170913"/>
            </a:xfrm>
            <a:custGeom>
              <a:rect b="b" l="l" r="r" t="t"/>
              <a:pathLst>
                <a:path extrusionOk="0" h="4963" w="63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7275039" y="2888485"/>
              <a:ext cx="24451" cy="32716"/>
            </a:xfrm>
            <a:custGeom>
              <a:rect b="b" l="l" r="r" t="t"/>
              <a:pathLst>
                <a:path extrusionOk="0" h="950" w="71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7214018" y="2968790"/>
              <a:ext cx="4752" cy="1489009"/>
            </a:xfrm>
            <a:custGeom>
              <a:rect b="b" l="l" r="r" t="t"/>
              <a:pathLst>
                <a:path extrusionOk="0" h="43238" w="138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7469122" y="3019997"/>
              <a:ext cx="85853" cy="1446823"/>
            </a:xfrm>
            <a:custGeom>
              <a:rect b="b" l="l" r="r" t="t"/>
              <a:pathLst>
                <a:path extrusionOk="0" h="42013" w="2493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idx="1" type="body"/>
          </p:nvPr>
        </p:nvSpPr>
        <p:spPr>
          <a:xfrm>
            <a:off x="631525" y="1210422"/>
            <a:ext cx="78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Google Slide of Our Group Presentation, Containing 10 Slides: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Metadata of the Dataset.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Job Posting Dataset taken from Kaggle: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Real or Fake Jobposting Prediction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Framing &amp; Hypothesis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Preparation Needed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E.g. (Hyperparameters tuning, feature selection, data prep)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Techniques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ic"/>
              <a:buAutoNum type="arabicPeriod"/>
            </a:pPr>
            <a:r>
              <a:rPr lang="en" sz="1200"/>
              <a:t>Result and Conclusion: 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/>
              <a:t>Assume that stakeholders don’t have any knowledge in Machine Learning, so please make the result “</a:t>
            </a:r>
            <a:r>
              <a:rPr b="1" lang="en" sz="1200">
                <a:solidFill>
                  <a:schemeClr val="accent2"/>
                </a:solidFill>
              </a:rPr>
              <a:t>Humane</a:t>
            </a:r>
            <a:r>
              <a:rPr b="1" lang="en" sz="1200"/>
              <a:t>”</a:t>
            </a:r>
            <a:endParaRPr b="1"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b="1" lang="en" sz="1200">
                <a:solidFill>
                  <a:schemeClr val="accent2"/>
                </a:solidFill>
              </a:rPr>
              <a:t>Avoid using Jargon</a:t>
            </a:r>
            <a:r>
              <a:rPr b="1" lang="en" sz="1200"/>
              <a:t> </a:t>
            </a:r>
            <a:r>
              <a:rPr lang="en" sz="1200"/>
              <a:t>and technical terms that are unnecessary.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/>
              <a:t>Example: if you take supposed to present the result of COVID-19 topic, you’re supposed to present the result of COVID-19 Diagnosis and prediction to the </a:t>
            </a:r>
            <a:r>
              <a:rPr b="1" lang="en" sz="1200">
                <a:solidFill>
                  <a:schemeClr val="accent2"/>
                </a:solidFill>
              </a:rPr>
              <a:t>hospital or Ministry of Health Stakeholders</a:t>
            </a:r>
            <a:r>
              <a:rPr b="1" lang="en" sz="1200"/>
              <a:t>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5" name="Google Shape;425;p23"/>
          <p:cNvSpPr txBox="1"/>
          <p:nvPr>
            <p:ph type="title"/>
          </p:nvPr>
        </p:nvSpPr>
        <p:spPr>
          <a:xfrm>
            <a:off x="3484775" y="295000"/>
            <a:ext cx="5028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Outlines of</a:t>
            </a:r>
            <a:r>
              <a:rPr lang="en"/>
              <a:t>  ASSIGNMENT#5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1509112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5079053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858605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 txBox="1"/>
          <p:nvPr>
            <p:ph idx="3" type="ctrTitle"/>
          </p:nvPr>
        </p:nvSpPr>
        <p:spPr>
          <a:xfrm>
            <a:off x="50476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435" name="Google Shape;435;p24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6" name="Google Shape;436;p24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 of Metadata and Framing &amp; Hypothesis</a:t>
            </a:r>
            <a:endParaRPr/>
          </a:p>
        </p:txBody>
      </p:sp>
      <p:sp>
        <p:nvSpPr>
          <p:cNvPr id="437" name="Google Shape;437;p24"/>
          <p:cNvSpPr txBox="1"/>
          <p:nvPr>
            <p:ph idx="4" type="subTitle"/>
          </p:nvPr>
        </p:nvSpPr>
        <p:spPr>
          <a:xfrm>
            <a:off x="5047650" y="2189275"/>
            <a:ext cx="2794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Tuning, Feature Selection, Data Prep</a:t>
            </a:r>
            <a:endParaRPr/>
          </a:p>
        </p:txBody>
      </p:sp>
      <p:sp>
        <p:nvSpPr>
          <p:cNvPr id="438" name="Google Shape;438;p24"/>
          <p:cNvSpPr txBox="1"/>
          <p:nvPr>
            <p:ph idx="6" type="ctrTitle"/>
          </p:nvPr>
        </p:nvSpPr>
        <p:spPr>
          <a:xfrm>
            <a:off x="2311792" y="3415249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439" name="Google Shape;439;p24"/>
          <p:cNvSpPr txBox="1"/>
          <p:nvPr>
            <p:ph idx="7" type="subTitle"/>
          </p:nvPr>
        </p:nvSpPr>
        <p:spPr>
          <a:xfrm>
            <a:off x="2311799" y="3795200"/>
            <a:ext cx="2652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</a:t>
            </a:r>
            <a:r>
              <a:rPr lang="en"/>
              <a:t>Architecture,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Building &amp; Training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 txBox="1"/>
          <p:nvPr>
            <p:ph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24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42" name="Google Shape;442;p24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 txBox="1"/>
          <p:nvPr>
            <p:ph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4" name="Google Shape;444;p24"/>
          <p:cNvSpPr txBox="1"/>
          <p:nvPr>
            <p:ph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4248280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5" type="title"/>
          </p:nvPr>
        </p:nvSpPr>
        <p:spPr>
          <a:xfrm>
            <a:off x="41264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idx="1" type="subTitle"/>
          </p:nvPr>
        </p:nvSpPr>
        <p:spPr>
          <a:xfrm>
            <a:off x="6300425" y="2016700"/>
            <a:ext cx="21984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Job Dataset contains out of </a:t>
            </a:r>
            <a:r>
              <a:rPr b="1" lang="en"/>
              <a:t>17014 </a:t>
            </a:r>
            <a:r>
              <a:rPr lang="en"/>
              <a:t>are </a:t>
            </a:r>
            <a:r>
              <a:rPr b="1" lang="en"/>
              <a:t>Real Post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Job Dataset contains out of </a:t>
            </a:r>
            <a:r>
              <a:rPr b="1" lang="en"/>
              <a:t>866 </a:t>
            </a:r>
            <a:r>
              <a:rPr lang="en"/>
              <a:t>are </a:t>
            </a:r>
            <a:r>
              <a:rPr b="1" lang="en"/>
              <a:t>Fake Post</a:t>
            </a:r>
            <a:endParaRPr b="1"/>
          </a:p>
        </p:txBody>
      </p:sp>
      <p:grpSp>
        <p:nvGrpSpPr>
          <p:cNvPr id="453" name="Google Shape;453;p25"/>
          <p:cNvGrpSpPr/>
          <p:nvPr/>
        </p:nvGrpSpPr>
        <p:grpSpPr>
          <a:xfrm flipH="1">
            <a:off x="5750382" y="1347225"/>
            <a:ext cx="2659500" cy="543000"/>
            <a:chOff x="738793" y="2578425"/>
            <a:chExt cx="2659500" cy="543000"/>
          </a:xfrm>
        </p:grpSpPr>
        <p:sp>
          <p:nvSpPr>
            <p:cNvPr id="454" name="Google Shape;454;p25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5" name="Google Shape;455;p25"/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456" name="Google Shape;456;p25"/>
          <p:cNvGrpSpPr/>
          <p:nvPr/>
        </p:nvGrpSpPr>
        <p:grpSpPr>
          <a:xfrm>
            <a:off x="731738" y="2578425"/>
            <a:ext cx="2591400" cy="543000"/>
            <a:chOff x="738793" y="2578425"/>
            <a:chExt cx="2591400" cy="543000"/>
          </a:xfrm>
        </p:grpSpPr>
        <p:sp>
          <p:nvSpPr>
            <p:cNvPr id="457" name="Google Shape;457;p25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8" name="Google Shape;458;p25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459" name="Google Shape;459;p25"/>
          <p:cNvSpPr txBox="1"/>
          <p:nvPr>
            <p:ph idx="1" type="subTitle"/>
          </p:nvPr>
        </p:nvSpPr>
        <p:spPr>
          <a:xfrm>
            <a:off x="7763089" y="1347225"/>
            <a:ext cx="659700" cy="6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01.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717633" y="2687099"/>
            <a:ext cx="8940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02.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61" name="Google Shape;461;p2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62" name="Google Shape;462;p25"/>
          <p:cNvGrpSpPr/>
          <p:nvPr/>
        </p:nvGrpSpPr>
        <p:grpSpPr>
          <a:xfrm>
            <a:off x="2794569" y="1347223"/>
            <a:ext cx="3554851" cy="2988428"/>
            <a:chOff x="2794569" y="1347223"/>
            <a:chExt cx="3554851" cy="2988428"/>
          </a:xfrm>
        </p:grpSpPr>
        <p:grpSp>
          <p:nvGrpSpPr>
            <p:cNvPr id="463" name="Google Shape;463;p25"/>
            <p:cNvGrpSpPr/>
            <p:nvPr/>
          </p:nvGrpSpPr>
          <p:grpSpPr>
            <a:xfrm>
              <a:off x="2794569" y="1439818"/>
              <a:ext cx="3554851" cy="2895833"/>
              <a:chOff x="3437150" y="2680125"/>
              <a:chExt cx="2022675" cy="1647700"/>
            </a:xfrm>
          </p:grpSpPr>
          <p:sp>
            <p:nvSpPr>
              <p:cNvPr id="464" name="Google Shape;464;p25"/>
              <p:cNvSpPr/>
              <p:nvPr/>
            </p:nvSpPr>
            <p:spPr>
              <a:xfrm>
                <a:off x="5007425" y="2941875"/>
                <a:ext cx="452400" cy="479700"/>
              </a:xfrm>
              <a:custGeom>
                <a:rect b="b" l="l" r="r" t="t"/>
                <a:pathLst>
                  <a:path extrusionOk="0" h="19188" w="18096">
                    <a:moveTo>
                      <a:pt x="16377" y="1"/>
                    </a:moveTo>
                    <a:cubicBezTo>
                      <a:pt x="15911" y="1"/>
                      <a:pt x="15162" y="287"/>
                      <a:pt x="14122" y="1554"/>
                    </a:cubicBezTo>
                    <a:cubicBezTo>
                      <a:pt x="12223" y="3881"/>
                      <a:pt x="11406" y="5276"/>
                      <a:pt x="11406" y="5276"/>
                    </a:cubicBezTo>
                    <a:cubicBezTo>
                      <a:pt x="11406" y="5276"/>
                      <a:pt x="11191" y="5491"/>
                      <a:pt x="10959" y="5491"/>
                    </a:cubicBezTo>
                    <a:cubicBezTo>
                      <a:pt x="10849" y="5491"/>
                      <a:pt x="10736" y="5443"/>
                      <a:pt x="10639" y="5302"/>
                    </a:cubicBezTo>
                    <a:cubicBezTo>
                      <a:pt x="10356" y="4871"/>
                      <a:pt x="10061" y="3791"/>
                      <a:pt x="9413" y="3791"/>
                    </a:cubicBezTo>
                    <a:cubicBezTo>
                      <a:pt x="9398" y="3791"/>
                      <a:pt x="9384" y="3792"/>
                      <a:pt x="9369" y="3793"/>
                    </a:cubicBezTo>
                    <a:cubicBezTo>
                      <a:pt x="8690" y="3830"/>
                      <a:pt x="8300" y="4522"/>
                      <a:pt x="8187" y="5641"/>
                    </a:cubicBezTo>
                    <a:cubicBezTo>
                      <a:pt x="8086" y="6748"/>
                      <a:pt x="7759" y="9175"/>
                      <a:pt x="7721" y="9388"/>
                    </a:cubicBezTo>
                    <a:cubicBezTo>
                      <a:pt x="7704" y="9549"/>
                      <a:pt x="7603" y="9735"/>
                      <a:pt x="7457" y="9735"/>
                    </a:cubicBezTo>
                    <a:cubicBezTo>
                      <a:pt x="7397" y="9735"/>
                      <a:pt x="7329" y="9704"/>
                      <a:pt x="7256" y="9627"/>
                    </a:cubicBezTo>
                    <a:cubicBezTo>
                      <a:pt x="7037" y="9398"/>
                      <a:pt x="6038" y="7664"/>
                      <a:pt x="5103" y="7664"/>
                    </a:cubicBezTo>
                    <a:cubicBezTo>
                      <a:pt x="4963" y="7664"/>
                      <a:pt x="4825" y="7703"/>
                      <a:pt x="4691" y="7791"/>
                    </a:cubicBezTo>
                    <a:cubicBezTo>
                      <a:pt x="3660" y="8458"/>
                      <a:pt x="3861" y="11602"/>
                      <a:pt x="3886" y="11954"/>
                    </a:cubicBezTo>
                    <a:cubicBezTo>
                      <a:pt x="3899" y="12293"/>
                      <a:pt x="3811" y="12419"/>
                      <a:pt x="3635" y="12469"/>
                    </a:cubicBezTo>
                    <a:cubicBezTo>
                      <a:pt x="3631" y="12470"/>
                      <a:pt x="3626" y="12470"/>
                      <a:pt x="3622" y="12470"/>
                    </a:cubicBezTo>
                    <a:cubicBezTo>
                      <a:pt x="3442" y="12470"/>
                      <a:pt x="3097" y="11701"/>
                      <a:pt x="2704" y="11099"/>
                    </a:cubicBezTo>
                    <a:cubicBezTo>
                      <a:pt x="2403" y="10613"/>
                      <a:pt x="1997" y="10112"/>
                      <a:pt x="1573" y="10112"/>
                    </a:cubicBezTo>
                    <a:cubicBezTo>
                      <a:pt x="1448" y="10112"/>
                      <a:pt x="1321" y="10156"/>
                      <a:pt x="1195" y="10256"/>
                    </a:cubicBezTo>
                    <a:cubicBezTo>
                      <a:pt x="629" y="10684"/>
                      <a:pt x="0" y="12884"/>
                      <a:pt x="1346" y="16946"/>
                    </a:cubicBezTo>
                    <a:lnTo>
                      <a:pt x="2088" y="18782"/>
                    </a:lnTo>
                    <a:lnTo>
                      <a:pt x="4062" y="19096"/>
                    </a:lnTo>
                    <a:cubicBezTo>
                      <a:pt x="4713" y="19159"/>
                      <a:pt x="5311" y="19188"/>
                      <a:pt x="5858" y="19188"/>
                    </a:cubicBezTo>
                    <a:cubicBezTo>
                      <a:pt x="8896" y="19188"/>
                      <a:pt x="10370" y="18319"/>
                      <a:pt x="10626" y="17776"/>
                    </a:cubicBezTo>
                    <a:cubicBezTo>
                      <a:pt x="10928" y="17134"/>
                      <a:pt x="10161" y="16719"/>
                      <a:pt x="9469" y="16481"/>
                    </a:cubicBezTo>
                    <a:cubicBezTo>
                      <a:pt x="8778" y="16229"/>
                      <a:pt x="7910" y="16053"/>
                      <a:pt x="7923" y="15877"/>
                    </a:cubicBezTo>
                    <a:cubicBezTo>
                      <a:pt x="7935" y="15701"/>
                      <a:pt x="8036" y="15588"/>
                      <a:pt x="8375" y="15525"/>
                    </a:cubicBezTo>
                    <a:cubicBezTo>
                      <a:pt x="8715" y="15462"/>
                      <a:pt x="11833" y="14972"/>
                      <a:pt x="12248" y="13815"/>
                    </a:cubicBezTo>
                    <a:cubicBezTo>
                      <a:pt x="12676" y="12670"/>
                      <a:pt x="10211" y="11903"/>
                      <a:pt x="9897" y="11715"/>
                    </a:cubicBezTo>
                    <a:cubicBezTo>
                      <a:pt x="9582" y="11539"/>
                      <a:pt x="9821" y="11287"/>
                      <a:pt x="10023" y="11212"/>
                    </a:cubicBezTo>
                    <a:cubicBezTo>
                      <a:pt x="10224" y="11136"/>
                      <a:pt x="12525" y="10281"/>
                      <a:pt x="13581" y="9929"/>
                    </a:cubicBezTo>
                    <a:cubicBezTo>
                      <a:pt x="14650" y="9577"/>
                      <a:pt x="15229" y="9061"/>
                      <a:pt x="15128" y="8370"/>
                    </a:cubicBezTo>
                    <a:cubicBezTo>
                      <a:pt x="15015" y="7703"/>
                      <a:pt x="13858" y="7653"/>
                      <a:pt x="13367" y="7464"/>
                    </a:cubicBezTo>
                    <a:cubicBezTo>
                      <a:pt x="12877" y="7276"/>
                      <a:pt x="13229" y="6710"/>
                      <a:pt x="13229" y="6710"/>
                    </a:cubicBezTo>
                    <a:cubicBezTo>
                      <a:pt x="13229" y="6710"/>
                      <a:pt x="14411" y="5591"/>
                      <a:pt x="16247" y="3239"/>
                    </a:cubicBezTo>
                    <a:cubicBezTo>
                      <a:pt x="18095" y="888"/>
                      <a:pt x="16927" y="184"/>
                      <a:pt x="16926" y="184"/>
                    </a:cubicBezTo>
                    <a:lnTo>
                      <a:pt x="16926" y="184"/>
                    </a:lnTo>
                    <a:lnTo>
                      <a:pt x="16951" y="196"/>
                    </a:lnTo>
                    <a:cubicBezTo>
                      <a:pt x="16951" y="196"/>
                      <a:pt x="16761" y="1"/>
                      <a:pt x="16377" y="1"/>
                    </a:cubicBez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5009950" y="2998650"/>
                <a:ext cx="378825" cy="473450"/>
              </a:xfrm>
              <a:custGeom>
                <a:rect b="b" l="l" r="r" t="t"/>
                <a:pathLst>
                  <a:path extrusionOk="0" h="18938" w="15153">
                    <a:moveTo>
                      <a:pt x="15153" y="0"/>
                    </a:moveTo>
                    <a:cubicBezTo>
                      <a:pt x="15152" y="0"/>
                      <a:pt x="15140" y="13"/>
                      <a:pt x="15115" y="38"/>
                    </a:cubicBezTo>
                    <a:lnTo>
                      <a:pt x="15002" y="176"/>
                    </a:lnTo>
                    <a:lnTo>
                      <a:pt x="14562" y="729"/>
                    </a:lnTo>
                    <a:cubicBezTo>
                      <a:pt x="14172" y="1220"/>
                      <a:pt x="13619" y="1911"/>
                      <a:pt x="12940" y="2767"/>
                    </a:cubicBezTo>
                    <a:cubicBezTo>
                      <a:pt x="11569" y="4477"/>
                      <a:pt x="9658" y="6841"/>
                      <a:pt x="7558" y="9444"/>
                    </a:cubicBezTo>
                    <a:cubicBezTo>
                      <a:pt x="5445" y="12047"/>
                      <a:pt x="3546" y="14411"/>
                      <a:pt x="2176" y="16133"/>
                    </a:cubicBezTo>
                    <a:cubicBezTo>
                      <a:pt x="1496" y="17001"/>
                      <a:pt x="956" y="17693"/>
                      <a:pt x="579" y="18183"/>
                    </a:cubicBezTo>
                    <a:lnTo>
                      <a:pt x="138" y="18736"/>
                    </a:lnTo>
                    <a:cubicBezTo>
                      <a:pt x="101" y="18799"/>
                      <a:pt x="63" y="18850"/>
                      <a:pt x="38" y="18887"/>
                    </a:cubicBezTo>
                    <a:lnTo>
                      <a:pt x="151" y="18749"/>
                    </a:lnTo>
                    <a:cubicBezTo>
                      <a:pt x="252" y="18623"/>
                      <a:pt x="402" y="18435"/>
                      <a:pt x="591" y="18196"/>
                    </a:cubicBezTo>
                    <a:lnTo>
                      <a:pt x="2213" y="16159"/>
                    </a:lnTo>
                    <a:cubicBezTo>
                      <a:pt x="3584" y="14448"/>
                      <a:pt x="5495" y="12084"/>
                      <a:pt x="7595" y="9481"/>
                    </a:cubicBezTo>
                    <a:cubicBezTo>
                      <a:pt x="9708" y="6878"/>
                      <a:pt x="11607" y="4527"/>
                      <a:pt x="12965" y="2792"/>
                    </a:cubicBezTo>
                    <a:cubicBezTo>
                      <a:pt x="13656" y="1937"/>
                      <a:pt x="14197" y="1232"/>
                      <a:pt x="14574" y="755"/>
                    </a:cubicBezTo>
                    <a:lnTo>
                      <a:pt x="15014" y="189"/>
                    </a:lnTo>
                    <a:lnTo>
                      <a:pt x="15115" y="50"/>
                    </a:lnTo>
                    <a:cubicBezTo>
                      <a:pt x="15140" y="13"/>
                      <a:pt x="15152" y="0"/>
                      <a:pt x="15153" y="0"/>
                    </a:cubicBezTo>
                    <a:close/>
                    <a:moveTo>
                      <a:pt x="38" y="18887"/>
                    </a:moveTo>
                    <a:lnTo>
                      <a:pt x="0" y="18938"/>
                    </a:lnTo>
                    <a:cubicBezTo>
                      <a:pt x="0" y="18938"/>
                      <a:pt x="13" y="18925"/>
                      <a:pt x="38" y="1888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5250425" y="3076300"/>
                <a:ext cx="3800" cy="91175"/>
              </a:xfrm>
              <a:custGeom>
                <a:rect b="b" l="l" r="r" t="t"/>
                <a:pathLst>
                  <a:path extrusionOk="0" h="3647" w="152">
                    <a:moveTo>
                      <a:pt x="13" y="0"/>
                    </a:moveTo>
                    <a:cubicBezTo>
                      <a:pt x="1" y="50"/>
                      <a:pt x="1" y="88"/>
                      <a:pt x="13" y="138"/>
                    </a:cubicBezTo>
                    <a:cubicBezTo>
                      <a:pt x="13" y="252"/>
                      <a:pt x="13" y="377"/>
                      <a:pt x="13" y="528"/>
                    </a:cubicBezTo>
                    <a:cubicBezTo>
                      <a:pt x="26" y="880"/>
                      <a:pt x="39" y="1320"/>
                      <a:pt x="51" y="1823"/>
                    </a:cubicBezTo>
                    <a:cubicBezTo>
                      <a:pt x="64" y="2326"/>
                      <a:pt x="76" y="2779"/>
                      <a:pt x="89" y="3106"/>
                    </a:cubicBezTo>
                    <a:cubicBezTo>
                      <a:pt x="101" y="3269"/>
                      <a:pt x="114" y="3408"/>
                      <a:pt x="114" y="3496"/>
                    </a:cubicBezTo>
                    <a:cubicBezTo>
                      <a:pt x="114" y="3546"/>
                      <a:pt x="127" y="3596"/>
                      <a:pt x="139" y="3647"/>
                    </a:cubicBezTo>
                    <a:cubicBezTo>
                      <a:pt x="152" y="3596"/>
                      <a:pt x="152" y="3546"/>
                      <a:pt x="139" y="3496"/>
                    </a:cubicBezTo>
                    <a:cubicBezTo>
                      <a:pt x="139" y="3395"/>
                      <a:pt x="139" y="3269"/>
                      <a:pt x="139" y="3106"/>
                    </a:cubicBezTo>
                    <a:cubicBezTo>
                      <a:pt x="127" y="2766"/>
                      <a:pt x="127" y="2326"/>
                      <a:pt x="114" y="1823"/>
                    </a:cubicBezTo>
                    <a:cubicBezTo>
                      <a:pt x="101" y="1320"/>
                      <a:pt x="89" y="855"/>
                      <a:pt x="64" y="528"/>
                    </a:cubicBezTo>
                    <a:cubicBezTo>
                      <a:pt x="51" y="365"/>
                      <a:pt x="39" y="226"/>
                      <a:pt x="26" y="138"/>
                    </a:cubicBezTo>
                    <a:cubicBezTo>
                      <a:pt x="26" y="88"/>
                      <a:pt x="26" y="50"/>
                      <a:pt x="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5258300" y="3161950"/>
                <a:ext cx="104700" cy="7275"/>
              </a:xfrm>
              <a:custGeom>
                <a:rect b="b" l="l" r="r" t="t"/>
                <a:pathLst>
                  <a:path extrusionOk="0" h="291" w="4188">
                    <a:moveTo>
                      <a:pt x="4106" y="0"/>
                    </a:moveTo>
                    <a:cubicBezTo>
                      <a:pt x="3852" y="0"/>
                      <a:pt x="3043" y="47"/>
                      <a:pt x="2088" y="120"/>
                    </a:cubicBezTo>
                    <a:cubicBezTo>
                      <a:pt x="943" y="196"/>
                      <a:pt x="0" y="271"/>
                      <a:pt x="0" y="284"/>
                    </a:cubicBezTo>
                    <a:cubicBezTo>
                      <a:pt x="0" y="288"/>
                      <a:pt x="29" y="290"/>
                      <a:pt x="82" y="290"/>
                    </a:cubicBezTo>
                    <a:cubicBezTo>
                      <a:pt x="335" y="290"/>
                      <a:pt x="1143" y="243"/>
                      <a:pt x="2088" y="170"/>
                    </a:cubicBezTo>
                    <a:cubicBezTo>
                      <a:pt x="3244" y="95"/>
                      <a:pt x="4188" y="20"/>
                      <a:pt x="4188" y="7"/>
                    </a:cubicBezTo>
                    <a:cubicBezTo>
                      <a:pt x="4188" y="3"/>
                      <a:pt x="4159" y="0"/>
                      <a:pt x="410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5172775" y="3265550"/>
                <a:ext cx="91525" cy="16050"/>
              </a:xfrm>
              <a:custGeom>
                <a:rect b="b" l="l" r="r" t="t"/>
                <a:pathLst>
                  <a:path extrusionOk="0" h="642" w="3661">
                    <a:moveTo>
                      <a:pt x="1" y="0"/>
                    </a:moveTo>
                    <a:cubicBezTo>
                      <a:pt x="39" y="13"/>
                      <a:pt x="89" y="38"/>
                      <a:pt x="139" y="50"/>
                    </a:cubicBezTo>
                    <a:cubicBezTo>
                      <a:pt x="227" y="75"/>
                      <a:pt x="365" y="113"/>
                      <a:pt x="529" y="151"/>
                    </a:cubicBezTo>
                    <a:cubicBezTo>
                      <a:pt x="856" y="239"/>
                      <a:pt x="1309" y="340"/>
                      <a:pt x="1812" y="428"/>
                    </a:cubicBezTo>
                    <a:cubicBezTo>
                      <a:pt x="2315" y="516"/>
                      <a:pt x="2780" y="578"/>
                      <a:pt x="3119" y="604"/>
                    </a:cubicBezTo>
                    <a:cubicBezTo>
                      <a:pt x="3283" y="629"/>
                      <a:pt x="3421" y="641"/>
                      <a:pt x="3509" y="641"/>
                    </a:cubicBezTo>
                    <a:lnTo>
                      <a:pt x="3660" y="641"/>
                    </a:lnTo>
                    <a:cubicBezTo>
                      <a:pt x="3610" y="629"/>
                      <a:pt x="3559" y="616"/>
                      <a:pt x="3522" y="616"/>
                    </a:cubicBezTo>
                    <a:lnTo>
                      <a:pt x="3119" y="566"/>
                    </a:lnTo>
                    <a:cubicBezTo>
                      <a:pt x="2792" y="516"/>
                      <a:pt x="2327" y="453"/>
                      <a:pt x="1824" y="365"/>
                    </a:cubicBezTo>
                    <a:cubicBezTo>
                      <a:pt x="1321" y="277"/>
                      <a:pt x="856" y="176"/>
                      <a:pt x="529" y="113"/>
                    </a:cubicBezTo>
                    <a:lnTo>
                      <a:pt x="139" y="25"/>
                    </a:lnTo>
                    <a:cubicBezTo>
                      <a:pt x="101" y="13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5147325" y="3182850"/>
                <a:ext cx="26425" cy="82075"/>
              </a:xfrm>
              <a:custGeom>
                <a:rect b="b" l="l" r="r" t="t"/>
                <a:pathLst>
                  <a:path extrusionOk="0" h="3283" w="1057">
                    <a:moveTo>
                      <a:pt x="0" y="1"/>
                    </a:moveTo>
                    <a:lnTo>
                      <a:pt x="0" y="1"/>
                    </a:lnTo>
                    <a:cubicBezTo>
                      <a:pt x="13" y="51"/>
                      <a:pt x="13" y="89"/>
                      <a:pt x="38" y="139"/>
                    </a:cubicBezTo>
                    <a:cubicBezTo>
                      <a:pt x="63" y="227"/>
                      <a:pt x="101" y="353"/>
                      <a:pt x="139" y="491"/>
                    </a:cubicBezTo>
                    <a:cubicBezTo>
                      <a:pt x="227" y="793"/>
                      <a:pt x="352" y="1195"/>
                      <a:pt x="503" y="1648"/>
                    </a:cubicBezTo>
                    <a:cubicBezTo>
                      <a:pt x="642" y="2101"/>
                      <a:pt x="780" y="2516"/>
                      <a:pt x="880" y="2805"/>
                    </a:cubicBezTo>
                    <a:lnTo>
                      <a:pt x="1006" y="3157"/>
                    </a:lnTo>
                    <a:cubicBezTo>
                      <a:pt x="1019" y="3195"/>
                      <a:pt x="1031" y="3245"/>
                      <a:pt x="1057" y="3283"/>
                    </a:cubicBezTo>
                    <a:cubicBezTo>
                      <a:pt x="1044" y="3233"/>
                      <a:pt x="1044" y="3195"/>
                      <a:pt x="1031" y="3145"/>
                    </a:cubicBezTo>
                    <a:lnTo>
                      <a:pt x="918" y="2792"/>
                    </a:lnTo>
                    <a:cubicBezTo>
                      <a:pt x="830" y="2491"/>
                      <a:pt x="704" y="2088"/>
                      <a:pt x="554" y="1636"/>
                    </a:cubicBezTo>
                    <a:cubicBezTo>
                      <a:pt x="315" y="1246"/>
                      <a:pt x="277" y="768"/>
                      <a:pt x="176" y="479"/>
                    </a:cubicBezTo>
                    <a:cubicBezTo>
                      <a:pt x="126" y="340"/>
                      <a:pt x="88" y="227"/>
                      <a:pt x="51" y="127"/>
                    </a:cubicBezTo>
                    <a:cubicBezTo>
                      <a:pt x="38" y="89"/>
                      <a:pt x="25" y="39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5061175" y="3258300"/>
                <a:ext cx="34600" cy="104725"/>
              </a:xfrm>
              <a:custGeom>
                <a:rect b="b" l="l" r="r" t="t"/>
                <a:pathLst>
                  <a:path extrusionOk="0" h="4189" w="1384">
                    <a:moveTo>
                      <a:pt x="1" y="1"/>
                    </a:moveTo>
                    <a:cubicBezTo>
                      <a:pt x="13" y="64"/>
                      <a:pt x="26" y="114"/>
                      <a:pt x="38" y="177"/>
                    </a:cubicBezTo>
                    <a:cubicBezTo>
                      <a:pt x="76" y="290"/>
                      <a:pt x="127" y="441"/>
                      <a:pt x="189" y="630"/>
                    </a:cubicBezTo>
                    <a:cubicBezTo>
                      <a:pt x="303" y="1007"/>
                      <a:pt x="479" y="1522"/>
                      <a:pt x="667" y="2101"/>
                    </a:cubicBezTo>
                    <a:cubicBezTo>
                      <a:pt x="843" y="2679"/>
                      <a:pt x="1032" y="3207"/>
                      <a:pt x="1158" y="3585"/>
                    </a:cubicBezTo>
                    <a:cubicBezTo>
                      <a:pt x="1221" y="3761"/>
                      <a:pt x="1283" y="3912"/>
                      <a:pt x="1321" y="4025"/>
                    </a:cubicBezTo>
                    <a:cubicBezTo>
                      <a:pt x="1334" y="4075"/>
                      <a:pt x="1359" y="4138"/>
                      <a:pt x="1384" y="4188"/>
                    </a:cubicBezTo>
                    <a:cubicBezTo>
                      <a:pt x="1371" y="4125"/>
                      <a:pt x="1359" y="4075"/>
                      <a:pt x="1346" y="4012"/>
                    </a:cubicBezTo>
                    <a:cubicBezTo>
                      <a:pt x="1309" y="3899"/>
                      <a:pt x="1258" y="3748"/>
                      <a:pt x="1208" y="3559"/>
                    </a:cubicBezTo>
                    <a:cubicBezTo>
                      <a:pt x="1082" y="3182"/>
                      <a:pt x="906" y="2654"/>
                      <a:pt x="718" y="2076"/>
                    </a:cubicBezTo>
                    <a:cubicBezTo>
                      <a:pt x="541" y="1510"/>
                      <a:pt x="353" y="982"/>
                      <a:pt x="227" y="604"/>
                    </a:cubicBezTo>
                    <a:lnTo>
                      <a:pt x="64" y="164"/>
                    </a:lnTo>
                    <a:cubicBezTo>
                      <a:pt x="51" y="101"/>
                      <a:pt x="26" y="5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5095750" y="3360175"/>
                <a:ext cx="116675" cy="17550"/>
              </a:xfrm>
              <a:custGeom>
                <a:rect b="b" l="l" r="r" t="t"/>
                <a:pathLst>
                  <a:path extrusionOk="0" h="702" w="4667">
                    <a:moveTo>
                      <a:pt x="1" y="0"/>
                    </a:moveTo>
                    <a:lnTo>
                      <a:pt x="1" y="0"/>
                    </a:lnTo>
                    <a:cubicBezTo>
                      <a:pt x="51" y="25"/>
                      <a:pt x="114" y="38"/>
                      <a:pt x="177" y="63"/>
                    </a:cubicBezTo>
                    <a:cubicBezTo>
                      <a:pt x="290" y="88"/>
                      <a:pt x="466" y="126"/>
                      <a:pt x="667" y="164"/>
                    </a:cubicBezTo>
                    <a:cubicBezTo>
                      <a:pt x="1095" y="252"/>
                      <a:pt x="1673" y="365"/>
                      <a:pt x="2315" y="453"/>
                    </a:cubicBezTo>
                    <a:cubicBezTo>
                      <a:pt x="2969" y="553"/>
                      <a:pt x="3547" y="616"/>
                      <a:pt x="3975" y="654"/>
                    </a:cubicBezTo>
                    <a:cubicBezTo>
                      <a:pt x="4188" y="679"/>
                      <a:pt x="4364" y="692"/>
                      <a:pt x="4478" y="692"/>
                    </a:cubicBezTo>
                    <a:cubicBezTo>
                      <a:pt x="4509" y="698"/>
                      <a:pt x="4540" y="701"/>
                      <a:pt x="4572" y="701"/>
                    </a:cubicBezTo>
                    <a:cubicBezTo>
                      <a:pt x="4603" y="701"/>
                      <a:pt x="4635" y="698"/>
                      <a:pt x="4666" y="692"/>
                    </a:cubicBezTo>
                    <a:cubicBezTo>
                      <a:pt x="4603" y="679"/>
                      <a:pt x="4540" y="667"/>
                      <a:pt x="4478" y="667"/>
                    </a:cubicBezTo>
                    <a:lnTo>
                      <a:pt x="3975" y="604"/>
                    </a:lnTo>
                    <a:cubicBezTo>
                      <a:pt x="3560" y="566"/>
                      <a:pt x="2969" y="490"/>
                      <a:pt x="2327" y="390"/>
                    </a:cubicBezTo>
                    <a:cubicBezTo>
                      <a:pt x="1686" y="302"/>
                      <a:pt x="1108" y="201"/>
                      <a:pt x="680" y="126"/>
                    </a:cubicBezTo>
                    <a:lnTo>
                      <a:pt x="190" y="25"/>
                    </a:lnTo>
                    <a:cubicBezTo>
                      <a:pt x="127" y="13"/>
                      <a:pt x="64" y="13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4227475" y="3868100"/>
                <a:ext cx="611775" cy="459725"/>
              </a:xfrm>
              <a:custGeom>
                <a:rect b="b" l="l" r="r" t="t"/>
                <a:pathLst>
                  <a:path extrusionOk="0" h="18389" w="24471">
                    <a:moveTo>
                      <a:pt x="13292" y="1"/>
                    </a:moveTo>
                    <a:cubicBezTo>
                      <a:pt x="13071" y="1"/>
                      <a:pt x="12856" y="95"/>
                      <a:pt x="12701" y="268"/>
                    </a:cubicBezTo>
                    <a:lnTo>
                      <a:pt x="403" y="12918"/>
                    </a:lnTo>
                    <a:cubicBezTo>
                      <a:pt x="0" y="13346"/>
                      <a:pt x="541" y="14389"/>
                      <a:pt x="1094" y="14578"/>
                    </a:cubicBezTo>
                    <a:lnTo>
                      <a:pt x="12273" y="18350"/>
                    </a:lnTo>
                    <a:cubicBezTo>
                      <a:pt x="12354" y="18376"/>
                      <a:pt x="12437" y="18389"/>
                      <a:pt x="12519" y="18389"/>
                    </a:cubicBezTo>
                    <a:cubicBezTo>
                      <a:pt x="12759" y="18389"/>
                      <a:pt x="12995" y="18283"/>
                      <a:pt x="13154" y="18086"/>
                    </a:cubicBezTo>
                    <a:lnTo>
                      <a:pt x="24106" y="4518"/>
                    </a:lnTo>
                    <a:cubicBezTo>
                      <a:pt x="24471" y="4066"/>
                      <a:pt x="24471" y="3034"/>
                      <a:pt x="23930" y="2858"/>
                    </a:cubicBezTo>
                    <a:lnTo>
                      <a:pt x="13543" y="42"/>
                    </a:lnTo>
                    <a:cubicBezTo>
                      <a:pt x="13461" y="14"/>
                      <a:pt x="13376" y="1"/>
                      <a:pt x="132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4232500" y="3851950"/>
                <a:ext cx="602675" cy="459525"/>
              </a:xfrm>
              <a:custGeom>
                <a:rect b="b" l="l" r="r" t="t"/>
                <a:pathLst>
                  <a:path extrusionOk="0" h="18381" w="24107">
                    <a:moveTo>
                      <a:pt x="12944" y="0"/>
                    </a:moveTo>
                    <a:cubicBezTo>
                      <a:pt x="12717" y="0"/>
                      <a:pt x="12498" y="92"/>
                      <a:pt x="12349" y="260"/>
                    </a:cubicBezTo>
                    <a:lnTo>
                      <a:pt x="403" y="13250"/>
                    </a:lnTo>
                    <a:cubicBezTo>
                      <a:pt x="1" y="13690"/>
                      <a:pt x="177" y="14381"/>
                      <a:pt x="730" y="14570"/>
                    </a:cubicBezTo>
                    <a:lnTo>
                      <a:pt x="11909" y="18343"/>
                    </a:lnTo>
                    <a:cubicBezTo>
                      <a:pt x="11993" y="18368"/>
                      <a:pt x="12078" y="18381"/>
                      <a:pt x="12162" y="18381"/>
                    </a:cubicBezTo>
                    <a:cubicBezTo>
                      <a:pt x="12407" y="18381"/>
                      <a:pt x="12643" y="18275"/>
                      <a:pt x="12802" y="18078"/>
                    </a:cubicBezTo>
                    <a:lnTo>
                      <a:pt x="23742" y="4510"/>
                    </a:lnTo>
                    <a:cubicBezTo>
                      <a:pt x="24106" y="4070"/>
                      <a:pt x="23905" y="3404"/>
                      <a:pt x="23365" y="3228"/>
                    </a:cubicBezTo>
                    <a:lnTo>
                      <a:pt x="13179" y="34"/>
                    </a:lnTo>
                    <a:cubicBezTo>
                      <a:pt x="13101" y="11"/>
                      <a:pt x="13022" y="0"/>
                      <a:pt x="12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32500" y="3851825"/>
                <a:ext cx="601100" cy="460900"/>
              </a:xfrm>
              <a:custGeom>
                <a:rect b="b" l="l" r="r" t="t"/>
                <a:pathLst>
                  <a:path extrusionOk="0" h="18436" w="24044">
                    <a:moveTo>
                      <a:pt x="12362" y="265"/>
                    </a:moveTo>
                    <a:lnTo>
                      <a:pt x="12362" y="265"/>
                    </a:lnTo>
                    <a:cubicBezTo>
                      <a:pt x="12362" y="265"/>
                      <a:pt x="12311" y="303"/>
                      <a:pt x="12248" y="378"/>
                    </a:cubicBezTo>
                    <a:cubicBezTo>
                      <a:pt x="12324" y="303"/>
                      <a:pt x="12362" y="265"/>
                      <a:pt x="12362" y="265"/>
                    </a:cubicBezTo>
                    <a:close/>
                    <a:moveTo>
                      <a:pt x="12902" y="1"/>
                    </a:moveTo>
                    <a:cubicBezTo>
                      <a:pt x="12739" y="1"/>
                      <a:pt x="12588" y="64"/>
                      <a:pt x="12462" y="152"/>
                    </a:cubicBezTo>
                    <a:cubicBezTo>
                      <a:pt x="12412" y="190"/>
                      <a:pt x="12374" y="227"/>
                      <a:pt x="12349" y="265"/>
                    </a:cubicBezTo>
                    <a:lnTo>
                      <a:pt x="12374" y="252"/>
                    </a:lnTo>
                    <a:cubicBezTo>
                      <a:pt x="12399" y="227"/>
                      <a:pt x="12437" y="202"/>
                      <a:pt x="12462" y="177"/>
                    </a:cubicBezTo>
                    <a:cubicBezTo>
                      <a:pt x="12601" y="89"/>
                      <a:pt x="12751" y="39"/>
                      <a:pt x="12902" y="39"/>
                    </a:cubicBezTo>
                    <a:cubicBezTo>
                      <a:pt x="12925" y="36"/>
                      <a:pt x="12946" y="35"/>
                      <a:pt x="12968" y="35"/>
                    </a:cubicBezTo>
                    <a:cubicBezTo>
                      <a:pt x="13068" y="35"/>
                      <a:pt x="13159" y="58"/>
                      <a:pt x="13242" y="89"/>
                    </a:cubicBezTo>
                    <a:lnTo>
                      <a:pt x="13644" y="215"/>
                    </a:lnTo>
                    <a:lnTo>
                      <a:pt x="14650" y="529"/>
                    </a:lnTo>
                    <a:lnTo>
                      <a:pt x="21051" y="2554"/>
                    </a:lnTo>
                    <a:lnTo>
                      <a:pt x="23176" y="3233"/>
                    </a:lnTo>
                    <a:cubicBezTo>
                      <a:pt x="23264" y="3258"/>
                      <a:pt x="23365" y="3283"/>
                      <a:pt x="23440" y="3321"/>
                    </a:cubicBezTo>
                    <a:cubicBezTo>
                      <a:pt x="23528" y="3358"/>
                      <a:pt x="23603" y="3409"/>
                      <a:pt x="23666" y="3472"/>
                    </a:cubicBezTo>
                    <a:cubicBezTo>
                      <a:pt x="23805" y="3610"/>
                      <a:pt x="23880" y="3799"/>
                      <a:pt x="23893" y="3987"/>
                    </a:cubicBezTo>
                    <a:cubicBezTo>
                      <a:pt x="23930" y="4390"/>
                      <a:pt x="23553" y="4679"/>
                      <a:pt x="23314" y="5006"/>
                    </a:cubicBezTo>
                    <a:lnTo>
                      <a:pt x="19969" y="9130"/>
                    </a:lnTo>
                    <a:lnTo>
                      <a:pt x="16272" y="13707"/>
                    </a:lnTo>
                    <a:lnTo>
                      <a:pt x="14323" y="16134"/>
                    </a:lnTo>
                    <a:lnTo>
                      <a:pt x="13330" y="17367"/>
                    </a:lnTo>
                    <a:lnTo>
                      <a:pt x="12827" y="17995"/>
                    </a:lnTo>
                    <a:cubicBezTo>
                      <a:pt x="12751" y="18096"/>
                      <a:pt x="12651" y="18184"/>
                      <a:pt x="12538" y="18260"/>
                    </a:cubicBezTo>
                    <a:cubicBezTo>
                      <a:pt x="12424" y="18322"/>
                      <a:pt x="12299" y="18348"/>
                      <a:pt x="12173" y="18348"/>
                    </a:cubicBezTo>
                    <a:cubicBezTo>
                      <a:pt x="12047" y="18348"/>
                      <a:pt x="11921" y="18322"/>
                      <a:pt x="11796" y="18272"/>
                    </a:cubicBezTo>
                    <a:lnTo>
                      <a:pt x="11418" y="18134"/>
                    </a:lnTo>
                    <a:lnTo>
                      <a:pt x="10651" y="17882"/>
                    </a:lnTo>
                    <a:lnTo>
                      <a:pt x="9142" y="17367"/>
                    </a:lnTo>
                    <a:lnTo>
                      <a:pt x="6200" y="16373"/>
                    </a:lnTo>
                    <a:lnTo>
                      <a:pt x="3358" y="15418"/>
                    </a:lnTo>
                    <a:lnTo>
                      <a:pt x="1975" y="14952"/>
                    </a:lnTo>
                    <a:lnTo>
                      <a:pt x="1296" y="14726"/>
                    </a:lnTo>
                    <a:lnTo>
                      <a:pt x="969" y="14613"/>
                    </a:lnTo>
                    <a:cubicBezTo>
                      <a:pt x="856" y="14575"/>
                      <a:pt x="742" y="14537"/>
                      <a:pt x="642" y="14487"/>
                    </a:cubicBezTo>
                    <a:cubicBezTo>
                      <a:pt x="227" y="14273"/>
                      <a:pt x="101" y="13745"/>
                      <a:pt x="378" y="13368"/>
                    </a:cubicBezTo>
                    <a:cubicBezTo>
                      <a:pt x="667" y="13028"/>
                      <a:pt x="994" y="12689"/>
                      <a:pt x="1283" y="12362"/>
                    </a:cubicBezTo>
                    <a:cubicBezTo>
                      <a:pt x="1887" y="11708"/>
                      <a:pt x="2465" y="11079"/>
                      <a:pt x="3031" y="10463"/>
                    </a:cubicBezTo>
                    <a:lnTo>
                      <a:pt x="6162" y="7055"/>
                    </a:lnTo>
                    <a:lnTo>
                      <a:pt x="10702" y="2088"/>
                    </a:lnTo>
                    <a:lnTo>
                      <a:pt x="11934" y="730"/>
                    </a:lnTo>
                    <a:lnTo>
                      <a:pt x="12248" y="378"/>
                    </a:lnTo>
                    <a:lnTo>
                      <a:pt x="11921" y="718"/>
                    </a:lnTo>
                    <a:lnTo>
                      <a:pt x="10677" y="2063"/>
                    </a:lnTo>
                    <a:lnTo>
                      <a:pt x="6124" y="6993"/>
                    </a:lnTo>
                    <a:lnTo>
                      <a:pt x="2981" y="10400"/>
                    </a:lnTo>
                    <a:lnTo>
                      <a:pt x="1220" y="12299"/>
                    </a:lnTo>
                    <a:cubicBezTo>
                      <a:pt x="931" y="12626"/>
                      <a:pt x="617" y="12953"/>
                      <a:pt x="315" y="13292"/>
                    </a:cubicBezTo>
                    <a:cubicBezTo>
                      <a:pt x="1" y="13720"/>
                      <a:pt x="139" y="14311"/>
                      <a:pt x="604" y="14550"/>
                    </a:cubicBezTo>
                    <a:cubicBezTo>
                      <a:pt x="717" y="14600"/>
                      <a:pt x="830" y="14651"/>
                      <a:pt x="944" y="14676"/>
                    </a:cubicBezTo>
                    <a:lnTo>
                      <a:pt x="1271" y="14789"/>
                    </a:lnTo>
                    <a:lnTo>
                      <a:pt x="1950" y="15028"/>
                    </a:lnTo>
                    <a:lnTo>
                      <a:pt x="3333" y="15493"/>
                    </a:lnTo>
                    <a:lnTo>
                      <a:pt x="6175" y="16461"/>
                    </a:lnTo>
                    <a:lnTo>
                      <a:pt x="9117" y="17455"/>
                    </a:lnTo>
                    <a:lnTo>
                      <a:pt x="10626" y="17958"/>
                    </a:lnTo>
                    <a:lnTo>
                      <a:pt x="11393" y="18222"/>
                    </a:lnTo>
                    <a:lnTo>
                      <a:pt x="11771" y="18348"/>
                    </a:lnTo>
                    <a:cubicBezTo>
                      <a:pt x="11896" y="18398"/>
                      <a:pt x="12035" y="18436"/>
                      <a:pt x="12173" y="18436"/>
                    </a:cubicBezTo>
                    <a:cubicBezTo>
                      <a:pt x="12324" y="18436"/>
                      <a:pt x="12462" y="18398"/>
                      <a:pt x="12588" y="18335"/>
                    </a:cubicBezTo>
                    <a:cubicBezTo>
                      <a:pt x="12714" y="18260"/>
                      <a:pt x="12814" y="18159"/>
                      <a:pt x="12902" y="18046"/>
                    </a:cubicBezTo>
                    <a:lnTo>
                      <a:pt x="13405" y="17417"/>
                    </a:lnTo>
                    <a:lnTo>
                      <a:pt x="14399" y="16185"/>
                    </a:lnTo>
                    <a:lnTo>
                      <a:pt x="16360" y="13770"/>
                    </a:lnTo>
                    <a:cubicBezTo>
                      <a:pt x="17630" y="12173"/>
                      <a:pt x="18875" y="10652"/>
                      <a:pt x="20045" y="9193"/>
                    </a:cubicBezTo>
                    <a:lnTo>
                      <a:pt x="23377" y="5056"/>
                    </a:lnTo>
                    <a:lnTo>
                      <a:pt x="23754" y="4566"/>
                    </a:lnTo>
                    <a:cubicBezTo>
                      <a:pt x="24044" y="4239"/>
                      <a:pt x="24031" y="3736"/>
                      <a:pt x="23717" y="3421"/>
                    </a:cubicBezTo>
                    <a:cubicBezTo>
                      <a:pt x="23654" y="3346"/>
                      <a:pt x="23566" y="3296"/>
                      <a:pt x="23478" y="3245"/>
                    </a:cubicBezTo>
                    <a:cubicBezTo>
                      <a:pt x="23377" y="3208"/>
                      <a:pt x="23289" y="3182"/>
                      <a:pt x="23189" y="3157"/>
                    </a:cubicBezTo>
                    <a:lnTo>
                      <a:pt x="21063" y="2491"/>
                    </a:lnTo>
                    <a:lnTo>
                      <a:pt x="14663" y="491"/>
                    </a:lnTo>
                    <a:lnTo>
                      <a:pt x="13657" y="177"/>
                    </a:lnTo>
                    <a:lnTo>
                      <a:pt x="13254" y="51"/>
                    </a:lnTo>
                    <a:cubicBezTo>
                      <a:pt x="13141" y="14"/>
                      <a:pt x="13028" y="1"/>
                      <a:pt x="1290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379625" y="4228450"/>
                <a:ext cx="36800" cy="25825"/>
              </a:xfrm>
              <a:custGeom>
                <a:rect b="b" l="l" r="r" t="t"/>
                <a:pathLst>
                  <a:path extrusionOk="0" h="1033" w="1472">
                    <a:moveTo>
                      <a:pt x="761" y="0"/>
                    </a:moveTo>
                    <a:cubicBezTo>
                      <a:pt x="751" y="0"/>
                      <a:pt x="740" y="0"/>
                      <a:pt x="730" y="1"/>
                    </a:cubicBezTo>
                    <a:cubicBezTo>
                      <a:pt x="328" y="1"/>
                      <a:pt x="1" y="239"/>
                      <a:pt x="13" y="529"/>
                    </a:cubicBezTo>
                    <a:cubicBezTo>
                      <a:pt x="13" y="810"/>
                      <a:pt x="323" y="1032"/>
                      <a:pt x="722" y="1032"/>
                    </a:cubicBezTo>
                    <a:cubicBezTo>
                      <a:pt x="733" y="1032"/>
                      <a:pt x="744" y="1032"/>
                      <a:pt x="755" y="1032"/>
                    </a:cubicBezTo>
                    <a:cubicBezTo>
                      <a:pt x="1157" y="1032"/>
                      <a:pt x="1472" y="793"/>
                      <a:pt x="1472" y="504"/>
                    </a:cubicBezTo>
                    <a:cubicBezTo>
                      <a:pt x="1472" y="234"/>
                      <a:pt x="1161" y="0"/>
                      <a:pt x="7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4267400" y="3866600"/>
                <a:ext cx="535400" cy="402125"/>
              </a:xfrm>
              <a:custGeom>
                <a:rect b="b" l="l" r="r" t="t"/>
                <a:pathLst>
                  <a:path extrusionOk="0" h="16085" w="21416">
                    <a:moveTo>
                      <a:pt x="11494" y="1"/>
                    </a:moveTo>
                    <a:lnTo>
                      <a:pt x="0" y="12412"/>
                    </a:lnTo>
                    <a:lnTo>
                      <a:pt x="10840" y="16084"/>
                    </a:lnTo>
                    <a:lnTo>
                      <a:pt x="21415" y="3220"/>
                    </a:lnTo>
                    <a:lnTo>
                      <a:pt x="11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746500" y="3943000"/>
                <a:ext cx="35225" cy="10725"/>
              </a:xfrm>
              <a:custGeom>
                <a:rect b="b" l="l" r="r" t="t"/>
                <a:pathLst>
                  <a:path extrusionOk="0" h="429" w="1409">
                    <a:moveTo>
                      <a:pt x="0" y="1"/>
                    </a:moveTo>
                    <a:lnTo>
                      <a:pt x="0" y="1"/>
                    </a:lnTo>
                    <a:cubicBezTo>
                      <a:pt x="214" y="89"/>
                      <a:pt x="453" y="164"/>
                      <a:pt x="679" y="227"/>
                    </a:cubicBezTo>
                    <a:cubicBezTo>
                      <a:pt x="918" y="315"/>
                      <a:pt x="1157" y="378"/>
                      <a:pt x="1409" y="428"/>
                    </a:cubicBezTo>
                    <a:cubicBezTo>
                      <a:pt x="1182" y="340"/>
                      <a:pt x="943" y="265"/>
                      <a:pt x="717" y="202"/>
                    </a:cubicBezTo>
                    <a:cubicBezTo>
                      <a:pt x="478" y="114"/>
                      <a:pt x="239" y="51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4742400" y="3947400"/>
                <a:ext cx="35250" cy="10725"/>
              </a:xfrm>
              <a:custGeom>
                <a:rect b="b" l="l" r="r" t="t"/>
                <a:pathLst>
                  <a:path extrusionOk="0" h="429" w="1410">
                    <a:moveTo>
                      <a:pt x="1" y="1"/>
                    </a:moveTo>
                    <a:cubicBezTo>
                      <a:pt x="215" y="89"/>
                      <a:pt x="454" y="164"/>
                      <a:pt x="680" y="227"/>
                    </a:cubicBezTo>
                    <a:cubicBezTo>
                      <a:pt x="919" y="315"/>
                      <a:pt x="1158" y="378"/>
                      <a:pt x="1409" y="428"/>
                    </a:cubicBezTo>
                    <a:cubicBezTo>
                      <a:pt x="1183" y="340"/>
                      <a:pt x="957" y="265"/>
                      <a:pt x="718" y="202"/>
                    </a:cubicBezTo>
                    <a:cubicBezTo>
                      <a:pt x="479" y="114"/>
                      <a:pt x="240" y="51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4738325" y="3952125"/>
                <a:ext cx="35550" cy="10700"/>
              </a:xfrm>
              <a:custGeom>
                <a:rect b="b" l="l" r="r" t="t"/>
                <a:pathLst>
                  <a:path extrusionOk="0" h="428" w="1422">
                    <a:moveTo>
                      <a:pt x="0" y="0"/>
                    </a:moveTo>
                    <a:lnTo>
                      <a:pt x="0" y="0"/>
                    </a:lnTo>
                    <a:cubicBezTo>
                      <a:pt x="227" y="88"/>
                      <a:pt x="453" y="164"/>
                      <a:pt x="692" y="227"/>
                    </a:cubicBezTo>
                    <a:cubicBezTo>
                      <a:pt x="931" y="302"/>
                      <a:pt x="1170" y="378"/>
                      <a:pt x="1421" y="428"/>
                    </a:cubicBezTo>
                    <a:cubicBezTo>
                      <a:pt x="1195" y="327"/>
                      <a:pt x="956" y="252"/>
                      <a:pt x="730" y="189"/>
                    </a:cubicBezTo>
                    <a:cubicBezTo>
                      <a:pt x="491" y="113"/>
                      <a:pt x="252" y="51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525175" y="3927600"/>
                <a:ext cx="205950" cy="69500"/>
              </a:xfrm>
              <a:custGeom>
                <a:rect b="b" l="l" r="r" t="t"/>
                <a:pathLst>
                  <a:path extrusionOk="0" h="2780" w="8238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" y="13"/>
                      <a:pt x="1774" y="642"/>
                      <a:pt x="4012" y="1396"/>
                    </a:cubicBezTo>
                    <a:cubicBezTo>
                      <a:pt x="6313" y="2163"/>
                      <a:pt x="8225" y="2780"/>
                      <a:pt x="8225" y="2780"/>
                    </a:cubicBezTo>
                    <a:cubicBezTo>
                      <a:pt x="8237" y="2767"/>
                      <a:pt x="6338" y="2138"/>
                      <a:pt x="4037" y="1371"/>
                    </a:cubicBezTo>
                    <a:cubicBezTo>
                      <a:pt x="1821" y="612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4565425" y="3948025"/>
                <a:ext cx="98425" cy="33675"/>
              </a:xfrm>
              <a:custGeom>
                <a:rect b="b" l="l" r="r" t="t"/>
                <a:pathLst>
                  <a:path extrusionOk="0" h="1347" w="3937">
                    <a:moveTo>
                      <a:pt x="13" y="1"/>
                    </a:moveTo>
                    <a:cubicBezTo>
                      <a:pt x="0" y="13"/>
                      <a:pt x="843" y="315"/>
                      <a:pt x="1924" y="692"/>
                    </a:cubicBezTo>
                    <a:cubicBezTo>
                      <a:pt x="3018" y="1057"/>
                      <a:pt x="3911" y="1346"/>
                      <a:pt x="3924" y="1346"/>
                    </a:cubicBezTo>
                    <a:cubicBezTo>
                      <a:pt x="3936" y="1334"/>
                      <a:pt x="3031" y="1032"/>
                      <a:pt x="1962" y="655"/>
                    </a:cubicBezTo>
                    <a:cubicBezTo>
                      <a:pt x="893" y="290"/>
                      <a:pt x="25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4494050" y="3952850"/>
                <a:ext cx="107550" cy="41950"/>
              </a:xfrm>
              <a:custGeom>
                <a:rect b="b" l="l" r="r" t="t"/>
                <a:pathLst>
                  <a:path extrusionOk="0" h="1678" w="4302">
                    <a:moveTo>
                      <a:pt x="928" y="1"/>
                    </a:moveTo>
                    <a:cubicBezTo>
                      <a:pt x="690" y="1"/>
                      <a:pt x="458" y="70"/>
                      <a:pt x="252" y="210"/>
                    </a:cubicBezTo>
                    <a:cubicBezTo>
                      <a:pt x="1" y="399"/>
                      <a:pt x="76" y="650"/>
                      <a:pt x="428" y="764"/>
                    </a:cubicBezTo>
                    <a:lnTo>
                      <a:pt x="2994" y="1619"/>
                    </a:lnTo>
                    <a:cubicBezTo>
                      <a:pt x="3122" y="1658"/>
                      <a:pt x="3253" y="1678"/>
                      <a:pt x="3382" y="1678"/>
                    </a:cubicBezTo>
                    <a:cubicBezTo>
                      <a:pt x="3623" y="1678"/>
                      <a:pt x="3858" y="1611"/>
                      <a:pt x="4062" y="1480"/>
                    </a:cubicBezTo>
                    <a:cubicBezTo>
                      <a:pt x="4301" y="1279"/>
                      <a:pt x="4213" y="1028"/>
                      <a:pt x="3861" y="914"/>
                    </a:cubicBezTo>
                    <a:lnTo>
                      <a:pt x="1309" y="59"/>
                    </a:lnTo>
                    <a:cubicBezTo>
                      <a:pt x="1182" y="20"/>
                      <a:pt x="1055" y="1"/>
                      <a:pt x="92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4599375" y="3988600"/>
                <a:ext cx="106900" cy="42450"/>
              </a:xfrm>
              <a:custGeom>
                <a:rect b="b" l="l" r="r" t="t"/>
                <a:pathLst>
                  <a:path extrusionOk="0" h="1698" w="4276">
                    <a:moveTo>
                      <a:pt x="859" y="0"/>
                    </a:moveTo>
                    <a:cubicBezTo>
                      <a:pt x="799" y="0"/>
                      <a:pt x="739" y="5"/>
                      <a:pt x="679" y="13"/>
                    </a:cubicBezTo>
                    <a:cubicBezTo>
                      <a:pt x="503" y="25"/>
                      <a:pt x="327" y="75"/>
                      <a:pt x="189" y="163"/>
                    </a:cubicBezTo>
                    <a:cubicBezTo>
                      <a:pt x="76" y="226"/>
                      <a:pt x="13" y="327"/>
                      <a:pt x="0" y="440"/>
                    </a:cubicBezTo>
                    <a:cubicBezTo>
                      <a:pt x="13" y="553"/>
                      <a:pt x="76" y="654"/>
                      <a:pt x="176" y="704"/>
                    </a:cubicBezTo>
                    <a:cubicBezTo>
                      <a:pt x="227" y="742"/>
                      <a:pt x="290" y="767"/>
                      <a:pt x="365" y="792"/>
                    </a:cubicBezTo>
                    <a:lnTo>
                      <a:pt x="566" y="855"/>
                    </a:lnTo>
                    <a:lnTo>
                      <a:pt x="956" y="981"/>
                    </a:lnTo>
                    <a:lnTo>
                      <a:pt x="1648" y="1195"/>
                    </a:lnTo>
                    <a:lnTo>
                      <a:pt x="2679" y="1509"/>
                    </a:lnTo>
                    <a:lnTo>
                      <a:pt x="2955" y="1597"/>
                    </a:lnTo>
                    <a:cubicBezTo>
                      <a:pt x="2993" y="1610"/>
                      <a:pt x="3018" y="1610"/>
                      <a:pt x="3056" y="1622"/>
                    </a:cubicBezTo>
                    <a:cubicBezTo>
                      <a:pt x="3031" y="1610"/>
                      <a:pt x="2993" y="1597"/>
                      <a:pt x="2968" y="1584"/>
                    </a:cubicBezTo>
                    <a:lnTo>
                      <a:pt x="2691" y="1496"/>
                    </a:lnTo>
                    <a:lnTo>
                      <a:pt x="1685" y="1169"/>
                    </a:lnTo>
                    <a:lnTo>
                      <a:pt x="981" y="943"/>
                    </a:lnTo>
                    <a:lnTo>
                      <a:pt x="604" y="817"/>
                    </a:lnTo>
                    <a:lnTo>
                      <a:pt x="403" y="754"/>
                    </a:lnTo>
                    <a:cubicBezTo>
                      <a:pt x="340" y="729"/>
                      <a:pt x="277" y="704"/>
                      <a:pt x="227" y="666"/>
                    </a:cubicBezTo>
                    <a:cubicBezTo>
                      <a:pt x="139" y="629"/>
                      <a:pt x="76" y="528"/>
                      <a:pt x="76" y="428"/>
                    </a:cubicBezTo>
                    <a:cubicBezTo>
                      <a:pt x="76" y="327"/>
                      <a:pt x="151" y="226"/>
                      <a:pt x="239" y="176"/>
                    </a:cubicBezTo>
                    <a:cubicBezTo>
                      <a:pt x="378" y="101"/>
                      <a:pt x="528" y="50"/>
                      <a:pt x="692" y="38"/>
                    </a:cubicBezTo>
                    <a:cubicBezTo>
                      <a:pt x="751" y="29"/>
                      <a:pt x="809" y="25"/>
                      <a:pt x="868" y="25"/>
                    </a:cubicBezTo>
                    <a:cubicBezTo>
                      <a:pt x="984" y="25"/>
                      <a:pt x="1099" y="42"/>
                      <a:pt x="1208" y="75"/>
                    </a:cubicBezTo>
                    <a:cubicBezTo>
                      <a:pt x="1849" y="289"/>
                      <a:pt x="2465" y="490"/>
                      <a:pt x="3031" y="666"/>
                    </a:cubicBezTo>
                    <a:lnTo>
                      <a:pt x="3836" y="918"/>
                    </a:lnTo>
                    <a:cubicBezTo>
                      <a:pt x="4100" y="993"/>
                      <a:pt x="4225" y="1132"/>
                      <a:pt x="4225" y="1257"/>
                    </a:cubicBezTo>
                    <a:cubicBezTo>
                      <a:pt x="4225" y="1396"/>
                      <a:pt x="4100" y="1509"/>
                      <a:pt x="3949" y="1572"/>
                    </a:cubicBezTo>
                    <a:cubicBezTo>
                      <a:pt x="3798" y="1635"/>
                      <a:pt x="3634" y="1672"/>
                      <a:pt x="3471" y="1672"/>
                    </a:cubicBezTo>
                    <a:cubicBezTo>
                      <a:pt x="3370" y="1672"/>
                      <a:pt x="3257" y="1672"/>
                      <a:pt x="3157" y="1647"/>
                    </a:cubicBezTo>
                    <a:cubicBezTo>
                      <a:pt x="3094" y="1635"/>
                      <a:pt x="3056" y="1622"/>
                      <a:pt x="3056" y="1622"/>
                    </a:cubicBezTo>
                    <a:lnTo>
                      <a:pt x="3056" y="1622"/>
                    </a:lnTo>
                    <a:cubicBezTo>
                      <a:pt x="3081" y="1635"/>
                      <a:pt x="3119" y="1647"/>
                      <a:pt x="3144" y="1660"/>
                    </a:cubicBezTo>
                    <a:cubicBezTo>
                      <a:pt x="3245" y="1685"/>
                      <a:pt x="3358" y="1698"/>
                      <a:pt x="3471" y="1698"/>
                    </a:cubicBezTo>
                    <a:cubicBezTo>
                      <a:pt x="3634" y="1698"/>
                      <a:pt x="3811" y="1660"/>
                      <a:pt x="3961" y="1597"/>
                    </a:cubicBezTo>
                    <a:cubicBezTo>
                      <a:pt x="4137" y="1534"/>
                      <a:pt x="4276" y="1408"/>
                      <a:pt x="4276" y="1270"/>
                    </a:cubicBezTo>
                    <a:cubicBezTo>
                      <a:pt x="4276" y="1195"/>
                      <a:pt x="4238" y="1119"/>
                      <a:pt x="4188" y="1056"/>
                    </a:cubicBezTo>
                    <a:cubicBezTo>
                      <a:pt x="4087" y="981"/>
                      <a:pt x="3987" y="931"/>
                      <a:pt x="3873" y="905"/>
                    </a:cubicBezTo>
                    <a:lnTo>
                      <a:pt x="3069" y="641"/>
                    </a:lnTo>
                    <a:lnTo>
                      <a:pt x="1245" y="63"/>
                    </a:lnTo>
                    <a:cubicBezTo>
                      <a:pt x="1116" y="20"/>
                      <a:pt x="987" y="0"/>
                      <a:pt x="85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4556000" y="3914075"/>
                <a:ext cx="174500" cy="65100"/>
              </a:xfrm>
              <a:custGeom>
                <a:rect b="b" l="l" r="r" t="t"/>
                <a:pathLst>
                  <a:path extrusionOk="0" h="2604" w="6980">
                    <a:moveTo>
                      <a:pt x="365" y="1"/>
                    </a:moveTo>
                    <a:lnTo>
                      <a:pt x="0" y="403"/>
                    </a:lnTo>
                    <a:lnTo>
                      <a:pt x="6677" y="2604"/>
                    </a:lnTo>
                    <a:lnTo>
                      <a:pt x="6979" y="2189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4464500" y="4107100"/>
                <a:ext cx="186775" cy="146875"/>
              </a:xfrm>
              <a:custGeom>
                <a:rect b="b" l="l" r="r" t="t"/>
                <a:pathLst>
                  <a:path extrusionOk="0" h="5875" w="7471">
                    <a:moveTo>
                      <a:pt x="6804" y="1"/>
                    </a:moveTo>
                    <a:cubicBezTo>
                      <a:pt x="6653" y="1"/>
                      <a:pt x="6653" y="76"/>
                      <a:pt x="6452" y="617"/>
                    </a:cubicBezTo>
                    <a:cubicBezTo>
                      <a:pt x="6452" y="617"/>
                      <a:pt x="6359" y="812"/>
                      <a:pt x="6304" y="812"/>
                    </a:cubicBezTo>
                    <a:cubicBezTo>
                      <a:pt x="6298" y="812"/>
                      <a:pt x="6293" y="810"/>
                      <a:pt x="6288" y="805"/>
                    </a:cubicBezTo>
                    <a:cubicBezTo>
                      <a:pt x="6238" y="743"/>
                      <a:pt x="6301" y="240"/>
                      <a:pt x="6276" y="114"/>
                    </a:cubicBezTo>
                    <a:cubicBezTo>
                      <a:pt x="6272" y="96"/>
                      <a:pt x="6254" y="87"/>
                      <a:pt x="6231" y="87"/>
                    </a:cubicBezTo>
                    <a:cubicBezTo>
                      <a:pt x="6170" y="87"/>
                      <a:pt x="6067" y="144"/>
                      <a:pt x="6049" y="252"/>
                    </a:cubicBezTo>
                    <a:cubicBezTo>
                      <a:pt x="6024" y="441"/>
                      <a:pt x="5986" y="629"/>
                      <a:pt x="5911" y="805"/>
                    </a:cubicBezTo>
                    <a:cubicBezTo>
                      <a:pt x="5898" y="818"/>
                      <a:pt x="5873" y="831"/>
                      <a:pt x="5848" y="856"/>
                    </a:cubicBezTo>
                    <a:cubicBezTo>
                      <a:pt x="5710" y="906"/>
                      <a:pt x="5597" y="1007"/>
                      <a:pt x="5521" y="1145"/>
                    </a:cubicBezTo>
                    <a:lnTo>
                      <a:pt x="5395" y="1359"/>
                    </a:lnTo>
                    <a:lnTo>
                      <a:pt x="2755" y="4100"/>
                    </a:lnTo>
                    <a:lnTo>
                      <a:pt x="2491" y="3295"/>
                    </a:lnTo>
                    <a:lnTo>
                      <a:pt x="1" y="3773"/>
                    </a:lnTo>
                    <a:lnTo>
                      <a:pt x="843" y="5307"/>
                    </a:lnTo>
                    <a:cubicBezTo>
                      <a:pt x="994" y="5571"/>
                      <a:pt x="1371" y="5772"/>
                      <a:pt x="1862" y="5848"/>
                    </a:cubicBezTo>
                    <a:cubicBezTo>
                      <a:pt x="1993" y="5866"/>
                      <a:pt x="2127" y="5875"/>
                      <a:pt x="2261" y="5875"/>
                    </a:cubicBezTo>
                    <a:cubicBezTo>
                      <a:pt x="2963" y="5875"/>
                      <a:pt x="3668" y="5635"/>
                      <a:pt x="3974" y="5244"/>
                    </a:cubicBezTo>
                    <a:lnTo>
                      <a:pt x="6841" y="1560"/>
                    </a:lnTo>
                    <a:cubicBezTo>
                      <a:pt x="6841" y="1560"/>
                      <a:pt x="7470" y="856"/>
                      <a:pt x="7181" y="768"/>
                    </a:cubicBezTo>
                    <a:cubicBezTo>
                      <a:pt x="7181" y="768"/>
                      <a:pt x="7170" y="767"/>
                      <a:pt x="7153" y="767"/>
                    </a:cubicBezTo>
                    <a:cubicBezTo>
                      <a:pt x="7111" y="767"/>
                      <a:pt x="7035" y="773"/>
                      <a:pt x="7018" y="818"/>
                    </a:cubicBezTo>
                    <a:cubicBezTo>
                      <a:pt x="7018" y="818"/>
                      <a:pt x="7030" y="692"/>
                      <a:pt x="6879" y="692"/>
                    </a:cubicBezTo>
                    <a:cubicBezTo>
                      <a:pt x="6804" y="692"/>
                      <a:pt x="6728" y="730"/>
                      <a:pt x="6691" y="805"/>
                    </a:cubicBezTo>
                    <a:cubicBezTo>
                      <a:pt x="6691" y="805"/>
                      <a:pt x="6992" y="1"/>
                      <a:pt x="6804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4607850" y="4130250"/>
                <a:ext cx="20150" cy="10825"/>
              </a:xfrm>
              <a:custGeom>
                <a:rect b="b" l="l" r="r" t="t"/>
                <a:pathLst>
                  <a:path extrusionOk="0" h="433" w="806">
                    <a:moveTo>
                      <a:pt x="671" y="0"/>
                    </a:moveTo>
                    <a:cubicBezTo>
                      <a:pt x="658" y="0"/>
                      <a:pt x="644" y="2"/>
                      <a:pt x="630" y="5"/>
                    </a:cubicBezTo>
                    <a:cubicBezTo>
                      <a:pt x="567" y="5"/>
                      <a:pt x="504" y="18"/>
                      <a:pt x="428" y="30"/>
                    </a:cubicBezTo>
                    <a:cubicBezTo>
                      <a:pt x="336" y="53"/>
                      <a:pt x="244" y="87"/>
                      <a:pt x="161" y="131"/>
                    </a:cubicBezTo>
                    <a:lnTo>
                      <a:pt x="161" y="131"/>
                    </a:lnTo>
                    <a:cubicBezTo>
                      <a:pt x="147" y="87"/>
                      <a:pt x="123" y="54"/>
                      <a:pt x="76" y="43"/>
                    </a:cubicBezTo>
                    <a:cubicBezTo>
                      <a:pt x="64" y="43"/>
                      <a:pt x="127" y="81"/>
                      <a:pt x="127" y="144"/>
                    </a:cubicBezTo>
                    <a:lnTo>
                      <a:pt x="127" y="169"/>
                    </a:lnTo>
                    <a:lnTo>
                      <a:pt x="164" y="156"/>
                    </a:lnTo>
                    <a:cubicBezTo>
                      <a:pt x="252" y="106"/>
                      <a:pt x="340" y="81"/>
                      <a:pt x="441" y="56"/>
                    </a:cubicBezTo>
                    <a:cubicBezTo>
                      <a:pt x="504" y="43"/>
                      <a:pt x="567" y="30"/>
                      <a:pt x="642" y="30"/>
                    </a:cubicBezTo>
                    <a:cubicBezTo>
                      <a:pt x="655" y="24"/>
                      <a:pt x="667" y="21"/>
                      <a:pt x="680" y="21"/>
                    </a:cubicBezTo>
                    <a:cubicBezTo>
                      <a:pt x="692" y="21"/>
                      <a:pt x="705" y="24"/>
                      <a:pt x="718" y="30"/>
                    </a:cubicBezTo>
                    <a:cubicBezTo>
                      <a:pt x="743" y="30"/>
                      <a:pt x="743" y="56"/>
                      <a:pt x="743" y="68"/>
                    </a:cubicBezTo>
                    <a:cubicBezTo>
                      <a:pt x="730" y="106"/>
                      <a:pt x="667" y="131"/>
                      <a:pt x="630" y="156"/>
                    </a:cubicBezTo>
                    <a:cubicBezTo>
                      <a:pt x="579" y="181"/>
                      <a:pt x="542" y="206"/>
                      <a:pt x="491" y="232"/>
                    </a:cubicBezTo>
                    <a:cubicBezTo>
                      <a:pt x="403" y="282"/>
                      <a:pt x="328" y="307"/>
                      <a:pt x="252" y="345"/>
                    </a:cubicBezTo>
                    <a:cubicBezTo>
                      <a:pt x="101" y="395"/>
                      <a:pt x="1" y="433"/>
                      <a:pt x="1" y="433"/>
                    </a:cubicBezTo>
                    <a:cubicBezTo>
                      <a:pt x="89" y="420"/>
                      <a:pt x="177" y="395"/>
                      <a:pt x="265" y="370"/>
                    </a:cubicBezTo>
                    <a:cubicBezTo>
                      <a:pt x="353" y="345"/>
                      <a:pt x="441" y="307"/>
                      <a:pt x="529" y="269"/>
                    </a:cubicBezTo>
                    <a:lnTo>
                      <a:pt x="667" y="194"/>
                    </a:lnTo>
                    <a:cubicBezTo>
                      <a:pt x="705" y="156"/>
                      <a:pt x="768" y="131"/>
                      <a:pt x="793" y="93"/>
                    </a:cubicBezTo>
                    <a:cubicBezTo>
                      <a:pt x="806" y="56"/>
                      <a:pt x="793" y="18"/>
                      <a:pt x="755" y="18"/>
                    </a:cubicBezTo>
                    <a:cubicBezTo>
                      <a:pt x="729" y="9"/>
                      <a:pt x="702" y="0"/>
                      <a:pt x="67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4622625" y="4128175"/>
                <a:ext cx="16375" cy="13025"/>
              </a:xfrm>
              <a:custGeom>
                <a:rect b="b" l="l" r="r" t="t"/>
                <a:pathLst>
                  <a:path extrusionOk="0" h="521" w="655">
                    <a:moveTo>
                      <a:pt x="353" y="0"/>
                    </a:moveTo>
                    <a:cubicBezTo>
                      <a:pt x="303" y="50"/>
                      <a:pt x="252" y="101"/>
                      <a:pt x="215" y="164"/>
                    </a:cubicBezTo>
                    <a:lnTo>
                      <a:pt x="76" y="315"/>
                    </a:lnTo>
                    <a:cubicBezTo>
                      <a:pt x="51" y="352"/>
                      <a:pt x="26" y="390"/>
                      <a:pt x="13" y="415"/>
                    </a:cubicBezTo>
                    <a:cubicBezTo>
                      <a:pt x="1" y="440"/>
                      <a:pt x="1" y="465"/>
                      <a:pt x="13" y="491"/>
                    </a:cubicBezTo>
                    <a:cubicBezTo>
                      <a:pt x="32" y="509"/>
                      <a:pt x="57" y="521"/>
                      <a:pt x="84" y="521"/>
                    </a:cubicBezTo>
                    <a:cubicBezTo>
                      <a:pt x="94" y="521"/>
                      <a:pt x="104" y="519"/>
                      <a:pt x="114" y="516"/>
                    </a:cubicBezTo>
                    <a:cubicBezTo>
                      <a:pt x="177" y="503"/>
                      <a:pt x="227" y="478"/>
                      <a:pt x="265" y="428"/>
                    </a:cubicBezTo>
                    <a:cubicBezTo>
                      <a:pt x="303" y="403"/>
                      <a:pt x="340" y="365"/>
                      <a:pt x="366" y="340"/>
                    </a:cubicBezTo>
                    <a:cubicBezTo>
                      <a:pt x="441" y="289"/>
                      <a:pt x="479" y="227"/>
                      <a:pt x="529" y="176"/>
                    </a:cubicBezTo>
                    <a:cubicBezTo>
                      <a:pt x="579" y="139"/>
                      <a:pt x="617" y="76"/>
                      <a:pt x="655" y="25"/>
                    </a:cubicBezTo>
                    <a:lnTo>
                      <a:pt x="655" y="25"/>
                    </a:lnTo>
                    <a:cubicBezTo>
                      <a:pt x="592" y="63"/>
                      <a:pt x="542" y="113"/>
                      <a:pt x="491" y="164"/>
                    </a:cubicBezTo>
                    <a:cubicBezTo>
                      <a:pt x="454" y="214"/>
                      <a:pt x="403" y="264"/>
                      <a:pt x="340" y="327"/>
                    </a:cubicBezTo>
                    <a:cubicBezTo>
                      <a:pt x="303" y="352"/>
                      <a:pt x="265" y="390"/>
                      <a:pt x="240" y="415"/>
                    </a:cubicBezTo>
                    <a:cubicBezTo>
                      <a:pt x="202" y="453"/>
                      <a:pt x="152" y="478"/>
                      <a:pt x="114" y="491"/>
                    </a:cubicBezTo>
                    <a:cubicBezTo>
                      <a:pt x="64" y="491"/>
                      <a:pt x="39" y="453"/>
                      <a:pt x="51" y="428"/>
                    </a:cubicBezTo>
                    <a:cubicBezTo>
                      <a:pt x="76" y="390"/>
                      <a:pt x="101" y="365"/>
                      <a:pt x="127" y="327"/>
                    </a:cubicBezTo>
                    <a:lnTo>
                      <a:pt x="252" y="164"/>
                    </a:lnTo>
                    <a:cubicBezTo>
                      <a:pt x="290" y="113"/>
                      <a:pt x="328" y="63"/>
                      <a:pt x="353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4630500" y="4131300"/>
                <a:ext cx="13850" cy="8975"/>
              </a:xfrm>
              <a:custGeom>
                <a:rect b="b" l="l" r="r" t="t"/>
                <a:pathLst>
                  <a:path extrusionOk="0" h="359" w="554">
                    <a:moveTo>
                      <a:pt x="528" y="1"/>
                    </a:moveTo>
                    <a:lnTo>
                      <a:pt x="528" y="1"/>
                    </a:lnTo>
                    <a:cubicBezTo>
                      <a:pt x="428" y="102"/>
                      <a:pt x="315" y="190"/>
                      <a:pt x="189" y="278"/>
                    </a:cubicBezTo>
                    <a:cubicBezTo>
                      <a:pt x="164" y="290"/>
                      <a:pt x="139" y="303"/>
                      <a:pt x="113" y="328"/>
                    </a:cubicBezTo>
                    <a:cubicBezTo>
                      <a:pt x="99" y="335"/>
                      <a:pt x="89" y="342"/>
                      <a:pt x="80" y="342"/>
                    </a:cubicBezTo>
                    <a:cubicBezTo>
                      <a:pt x="74" y="342"/>
                      <a:pt x="68" y="339"/>
                      <a:pt x="63" y="328"/>
                    </a:cubicBezTo>
                    <a:cubicBezTo>
                      <a:pt x="51" y="290"/>
                      <a:pt x="63" y="252"/>
                      <a:pt x="76" y="227"/>
                    </a:cubicBezTo>
                    <a:cubicBezTo>
                      <a:pt x="101" y="177"/>
                      <a:pt x="139" y="139"/>
                      <a:pt x="139" y="139"/>
                    </a:cubicBezTo>
                    <a:lnTo>
                      <a:pt x="139" y="139"/>
                    </a:lnTo>
                    <a:cubicBezTo>
                      <a:pt x="101" y="152"/>
                      <a:pt x="63" y="177"/>
                      <a:pt x="38" y="215"/>
                    </a:cubicBezTo>
                    <a:cubicBezTo>
                      <a:pt x="25" y="227"/>
                      <a:pt x="13" y="252"/>
                      <a:pt x="13" y="265"/>
                    </a:cubicBezTo>
                    <a:cubicBezTo>
                      <a:pt x="0" y="290"/>
                      <a:pt x="0" y="303"/>
                      <a:pt x="13" y="328"/>
                    </a:cubicBezTo>
                    <a:cubicBezTo>
                      <a:pt x="25" y="340"/>
                      <a:pt x="38" y="353"/>
                      <a:pt x="63" y="353"/>
                    </a:cubicBezTo>
                    <a:cubicBezTo>
                      <a:pt x="72" y="357"/>
                      <a:pt x="80" y="359"/>
                      <a:pt x="88" y="359"/>
                    </a:cubicBezTo>
                    <a:cubicBezTo>
                      <a:pt x="105" y="359"/>
                      <a:pt x="122" y="353"/>
                      <a:pt x="139" y="353"/>
                    </a:cubicBezTo>
                    <a:cubicBezTo>
                      <a:pt x="164" y="340"/>
                      <a:pt x="201" y="315"/>
                      <a:pt x="227" y="303"/>
                    </a:cubicBezTo>
                    <a:cubicBezTo>
                      <a:pt x="466" y="164"/>
                      <a:pt x="554" y="1"/>
                      <a:pt x="52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4217100" y="4082200"/>
                <a:ext cx="318475" cy="150350"/>
              </a:xfrm>
              <a:custGeom>
                <a:rect b="b" l="l" r="r" t="t"/>
                <a:pathLst>
                  <a:path extrusionOk="0" h="6014" w="12739">
                    <a:moveTo>
                      <a:pt x="6269" y="1"/>
                    </a:moveTo>
                    <a:cubicBezTo>
                      <a:pt x="5459" y="1"/>
                      <a:pt x="4324" y="139"/>
                      <a:pt x="2830" y="619"/>
                    </a:cubicBezTo>
                    <a:lnTo>
                      <a:pt x="0" y="1500"/>
                    </a:lnTo>
                    <a:lnTo>
                      <a:pt x="214" y="1764"/>
                    </a:lnTo>
                    <a:lnTo>
                      <a:pt x="1208" y="3021"/>
                    </a:lnTo>
                    <a:lnTo>
                      <a:pt x="1409" y="3273"/>
                    </a:lnTo>
                    <a:lnTo>
                      <a:pt x="3370" y="2644"/>
                    </a:lnTo>
                    <a:lnTo>
                      <a:pt x="1748" y="4555"/>
                    </a:lnTo>
                    <a:lnTo>
                      <a:pt x="7042" y="6014"/>
                    </a:lnTo>
                    <a:lnTo>
                      <a:pt x="9369" y="4316"/>
                    </a:lnTo>
                    <a:lnTo>
                      <a:pt x="9507" y="5310"/>
                    </a:lnTo>
                    <a:lnTo>
                      <a:pt x="12739" y="4694"/>
                    </a:lnTo>
                    <a:cubicBezTo>
                      <a:pt x="12739" y="4694"/>
                      <a:pt x="12512" y="3650"/>
                      <a:pt x="12336" y="2669"/>
                    </a:cubicBezTo>
                    <a:cubicBezTo>
                      <a:pt x="12135" y="1475"/>
                      <a:pt x="10362" y="959"/>
                      <a:pt x="10362" y="959"/>
                    </a:cubicBezTo>
                    <a:lnTo>
                      <a:pt x="7872" y="255"/>
                    </a:lnTo>
                    <a:cubicBezTo>
                      <a:pt x="7872" y="255"/>
                      <a:pt x="7368" y="1"/>
                      <a:pt x="626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4615400" y="4138550"/>
                <a:ext cx="9775" cy="8200"/>
              </a:xfrm>
              <a:custGeom>
                <a:rect b="b" l="l" r="r" t="t"/>
                <a:pathLst>
                  <a:path extrusionOk="0" h="328" w="391">
                    <a:moveTo>
                      <a:pt x="1" y="0"/>
                    </a:moveTo>
                    <a:cubicBezTo>
                      <a:pt x="89" y="38"/>
                      <a:pt x="164" y="88"/>
                      <a:pt x="227" y="138"/>
                    </a:cubicBezTo>
                    <a:cubicBezTo>
                      <a:pt x="328" y="226"/>
                      <a:pt x="340" y="327"/>
                      <a:pt x="353" y="327"/>
                    </a:cubicBezTo>
                    <a:cubicBezTo>
                      <a:pt x="365" y="327"/>
                      <a:pt x="390" y="214"/>
                      <a:pt x="277" y="126"/>
                    </a:cubicBezTo>
                    <a:cubicBezTo>
                      <a:pt x="202" y="50"/>
                      <a:pt x="101" y="0"/>
                      <a:pt x="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4528325" y="4208950"/>
                <a:ext cx="5375" cy="15125"/>
              </a:xfrm>
              <a:custGeom>
                <a:rect b="b" l="l" r="r" t="t"/>
                <a:pathLst>
                  <a:path extrusionOk="0" h="605" w="215">
                    <a:moveTo>
                      <a:pt x="214" y="1"/>
                    </a:moveTo>
                    <a:lnTo>
                      <a:pt x="214" y="1"/>
                    </a:lnTo>
                    <a:cubicBezTo>
                      <a:pt x="139" y="76"/>
                      <a:pt x="88" y="190"/>
                      <a:pt x="51" y="290"/>
                    </a:cubicBezTo>
                    <a:cubicBezTo>
                      <a:pt x="13" y="391"/>
                      <a:pt x="0" y="491"/>
                      <a:pt x="13" y="604"/>
                    </a:cubicBezTo>
                    <a:cubicBezTo>
                      <a:pt x="51" y="504"/>
                      <a:pt x="88" y="403"/>
                      <a:pt x="114" y="303"/>
                    </a:cubicBezTo>
                    <a:cubicBezTo>
                      <a:pt x="151" y="202"/>
                      <a:pt x="189" y="101"/>
                      <a:pt x="214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>
                <a:off x="4251375" y="4143250"/>
                <a:ext cx="67600" cy="20475"/>
              </a:xfrm>
              <a:custGeom>
                <a:rect b="b" l="l" r="r" t="t"/>
                <a:pathLst>
                  <a:path extrusionOk="0" h="819" w="2704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3" y="1"/>
                      <a:pt x="2100" y="177"/>
                      <a:pt x="1346" y="391"/>
                    </a:cubicBezTo>
                    <a:cubicBezTo>
                      <a:pt x="604" y="617"/>
                      <a:pt x="0" y="806"/>
                      <a:pt x="0" y="818"/>
                    </a:cubicBezTo>
                    <a:cubicBezTo>
                      <a:pt x="0" y="819"/>
                      <a:pt x="2" y="819"/>
                      <a:pt x="3" y="819"/>
                    </a:cubicBezTo>
                    <a:cubicBezTo>
                      <a:pt x="54" y="819"/>
                      <a:pt x="654" y="647"/>
                      <a:pt x="1371" y="428"/>
                    </a:cubicBezTo>
                    <a:cubicBezTo>
                      <a:pt x="2112" y="202"/>
                      <a:pt x="2703" y="1"/>
                      <a:pt x="27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4434325" y="4167475"/>
                <a:ext cx="43100" cy="37100"/>
              </a:xfrm>
              <a:custGeom>
                <a:rect b="b" l="l" r="r" t="t"/>
                <a:pathLst>
                  <a:path extrusionOk="0" h="1484" w="1724">
                    <a:moveTo>
                      <a:pt x="1723" y="0"/>
                    </a:moveTo>
                    <a:lnTo>
                      <a:pt x="1723" y="0"/>
                    </a:lnTo>
                    <a:cubicBezTo>
                      <a:pt x="1698" y="13"/>
                      <a:pt x="1673" y="38"/>
                      <a:pt x="1660" y="63"/>
                    </a:cubicBezTo>
                    <a:cubicBezTo>
                      <a:pt x="1610" y="101"/>
                      <a:pt x="1547" y="164"/>
                      <a:pt x="1484" y="226"/>
                    </a:cubicBezTo>
                    <a:cubicBezTo>
                      <a:pt x="1334" y="365"/>
                      <a:pt x="1132" y="541"/>
                      <a:pt x="893" y="755"/>
                    </a:cubicBezTo>
                    <a:cubicBezTo>
                      <a:pt x="654" y="956"/>
                      <a:pt x="416" y="1132"/>
                      <a:pt x="265" y="1270"/>
                    </a:cubicBezTo>
                    <a:lnTo>
                      <a:pt x="63" y="1421"/>
                    </a:lnTo>
                    <a:cubicBezTo>
                      <a:pt x="26" y="1459"/>
                      <a:pt x="1" y="1484"/>
                      <a:pt x="1" y="1484"/>
                    </a:cubicBezTo>
                    <a:cubicBezTo>
                      <a:pt x="26" y="1471"/>
                      <a:pt x="63" y="1446"/>
                      <a:pt x="89" y="1434"/>
                    </a:cubicBezTo>
                    <a:cubicBezTo>
                      <a:pt x="139" y="1396"/>
                      <a:pt x="214" y="1333"/>
                      <a:pt x="290" y="1270"/>
                    </a:cubicBezTo>
                    <a:cubicBezTo>
                      <a:pt x="466" y="1144"/>
                      <a:pt x="692" y="968"/>
                      <a:pt x="931" y="755"/>
                    </a:cubicBezTo>
                    <a:cubicBezTo>
                      <a:pt x="1170" y="553"/>
                      <a:pt x="1371" y="365"/>
                      <a:pt x="1510" y="226"/>
                    </a:cubicBezTo>
                    <a:cubicBezTo>
                      <a:pt x="1572" y="151"/>
                      <a:pt x="1635" y="101"/>
                      <a:pt x="1673" y="63"/>
                    </a:cubicBezTo>
                    <a:cubicBezTo>
                      <a:pt x="1686" y="38"/>
                      <a:pt x="1698" y="25"/>
                      <a:pt x="17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4405400" y="3993175"/>
                <a:ext cx="171675" cy="113650"/>
              </a:xfrm>
              <a:custGeom>
                <a:rect b="b" l="l" r="r" t="t"/>
                <a:pathLst>
                  <a:path extrusionOk="0" h="4546" w="6867">
                    <a:moveTo>
                      <a:pt x="3860" y="0"/>
                    </a:moveTo>
                    <a:cubicBezTo>
                      <a:pt x="3755" y="0"/>
                      <a:pt x="3657" y="6"/>
                      <a:pt x="3572" y="18"/>
                    </a:cubicBezTo>
                    <a:cubicBezTo>
                      <a:pt x="3056" y="68"/>
                      <a:pt x="2566" y="282"/>
                      <a:pt x="2164" y="609"/>
                    </a:cubicBezTo>
                    <a:cubicBezTo>
                      <a:pt x="1937" y="798"/>
                      <a:pt x="1749" y="1037"/>
                      <a:pt x="1409" y="1150"/>
                    </a:cubicBezTo>
                    <a:cubicBezTo>
                      <a:pt x="1170" y="1238"/>
                      <a:pt x="894" y="1225"/>
                      <a:pt x="642" y="1313"/>
                    </a:cubicBezTo>
                    <a:cubicBezTo>
                      <a:pt x="428" y="1389"/>
                      <a:pt x="252" y="1540"/>
                      <a:pt x="152" y="1754"/>
                    </a:cubicBezTo>
                    <a:cubicBezTo>
                      <a:pt x="1" y="2068"/>
                      <a:pt x="126" y="2458"/>
                      <a:pt x="453" y="2609"/>
                    </a:cubicBezTo>
                    <a:cubicBezTo>
                      <a:pt x="592" y="2697"/>
                      <a:pt x="13" y="2986"/>
                      <a:pt x="114" y="3086"/>
                    </a:cubicBezTo>
                    <a:cubicBezTo>
                      <a:pt x="214" y="3200"/>
                      <a:pt x="667" y="3489"/>
                      <a:pt x="705" y="3640"/>
                    </a:cubicBezTo>
                    <a:cubicBezTo>
                      <a:pt x="818" y="4055"/>
                      <a:pt x="1661" y="4042"/>
                      <a:pt x="2352" y="4080"/>
                    </a:cubicBezTo>
                    <a:cubicBezTo>
                      <a:pt x="2491" y="4080"/>
                      <a:pt x="2641" y="4080"/>
                      <a:pt x="2767" y="4092"/>
                    </a:cubicBezTo>
                    <a:cubicBezTo>
                      <a:pt x="2968" y="4143"/>
                      <a:pt x="3157" y="4218"/>
                      <a:pt x="3333" y="4319"/>
                    </a:cubicBezTo>
                    <a:cubicBezTo>
                      <a:pt x="3717" y="4468"/>
                      <a:pt x="4121" y="4545"/>
                      <a:pt x="4527" y="4545"/>
                    </a:cubicBezTo>
                    <a:cubicBezTo>
                      <a:pt x="4839" y="4545"/>
                      <a:pt x="5152" y="4500"/>
                      <a:pt x="5458" y="4407"/>
                    </a:cubicBezTo>
                    <a:cubicBezTo>
                      <a:pt x="6188" y="4180"/>
                      <a:pt x="6741" y="3652"/>
                      <a:pt x="6615" y="3200"/>
                    </a:cubicBezTo>
                    <a:cubicBezTo>
                      <a:pt x="6577" y="3024"/>
                      <a:pt x="6426" y="2860"/>
                      <a:pt x="6452" y="2671"/>
                    </a:cubicBezTo>
                    <a:cubicBezTo>
                      <a:pt x="6477" y="2508"/>
                      <a:pt x="6615" y="2345"/>
                      <a:pt x="6703" y="2181"/>
                    </a:cubicBezTo>
                    <a:cubicBezTo>
                      <a:pt x="6867" y="1930"/>
                      <a:pt x="6854" y="1603"/>
                      <a:pt x="6678" y="1351"/>
                    </a:cubicBezTo>
                    <a:cubicBezTo>
                      <a:pt x="6452" y="1087"/>
                      <a:pt x="6137" y="911"/>
                      <a:pt x="5785" y="861"/>
                    </a:cubicBezTo>
                    <a:lnTo>
                      <a:pt x="5270" y="458"/>
                    </a:lnTo>
                    <a:cubicBezTo>
                      <a:pt x="5164" y="163"/>
                      <a:pt x="4412" y="0"/>
                      <a:pt x="38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4405100" y="4001475"/>
                <a:ext cx="149975" cy="129325"/>
              </a:xfrm>
              <a:custGeom>
                <a:rect b="b" l="l" r="r" t="t"/>
                <a:pathLst>
                  <a:path extrusionOk="0" h="5173" w="5999">
                    <a:moveTo>
                      <a:pt x="3270" y="1"/>
                    </a:moveTo>
                    <a:cubicBezTo>
                      <a:pt x="3270" y="1"/>
                      <a:pt x="1610" y="1447"/>
                      <a:pt x="1094" y="2138"/>
                    </a:cubicBezTo>
                    <a:cubicBezTo>
                      <a:pt x="553" y="2868"/>
                      <a:pt x="1258" y="3195"/>
                      <a:pt x="1258" y="3195"/>
                    </a:cubicBezTo>
                    <a:cubicBezTo>
                      <a:pt x="1258" y="3195"/>
                      <a:pt x="830" y="3622"/>
                      <a:pt x="415" y="4024"/>
                    </a:cubicBezTo>
                    <a:cubicBezTo>
                      <a:pt x="0" y="4402"/>
                      <a:pt x="189" y="4880"/>
                      <a:pt x="830" y="5081"/>
                    </a:cubicBezTo>
                    <a:cubicBezTo>
                      <a:pt x="1025" y="5143"/>
                      <a:pt x="1240" y="5173"/>
                      <a:pt x="1455" y="5173"/>
                    </a:cubicBezTo>
                    <a:cubicBezTo>
                      <a:pt x="1932" y="5173"/>
                      <a:pt x="2410" y="5026"/>
                      <a:pt x="2679" y="4766"/>
                    </a:cubicBezTo>
                    <a:lnTo>
                      <a:pt x="5998" y="1510"/>
                    </a:lnTo>
                    <a:cubicBezTo>
                      <a:pt x="5785" y="667"/>
                      <a:pt x="4665" y="5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4462625" y="4031025"/>
                <a:ext cx="8500" cy="4675"/>
              </a:xfrm>
              <a:custGeom>
                <a:rect b="b" l="l" r="r" t="t"/>
                <a:pathLst>
                  <a:path extrusionOk="0" h="187" w="340">
                    <a:moveTo>
                      <a:pt x="189" y="1"/>
                    </a:moveTo>
                    <a:cubicBezTo>
                      <a:pt x="140" y="1"/>
                      <a:pt x="93" y="17"/>
                      <a:pt x="51" y="51"/>
                    </a:cubicBezTo>
                    <a:cubicBezTo>
                      <a:pt x="0" y="89"/>
                      <a:pt x="13" y="151"/>
                      <a:pt x="88" y="177"/>
                    </a:cubicBezTo>
                    <a:cubicBezTo>
                      <a:pt x="106" y="184"/>
                      <a:pt x="125" y="187"/>
                      <a:pt x="146" y="187"/>
                    </a:cubicBezTo>
                    <a:cubicBezTo>
                      <a:pt x="197" y="187"/>
                      <a:pt x="253" y="166"/>
                      <a:pt x="290" y="139"/>
                    </a:cubicBezTo>
                    <a:cubicBezTo>
                      <a:pt x="340" y="89"/>
                      <a:pt x="327" y="38"/>
                      <a:pt x="264" y="13"/>
                    </a:cubicBezTo>
                    <a:cubicBezTo>
                      <a:pt x="239" y="5"/>
                      <a:pt x="214" y="1"/>
                      <a:pt x="18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4461675" y="4027875"/>
                <a:ext cx="13550" cy="5075"/>
              </a:xfrm>
              <a:custGeom>
                <a:rect b="b" l="l" r="r" t="t"/>
                <a:pathLst>
                  <a:path extrusionOk="0" h="203" w="542">
                    <a:moveTo>
                      <a:pt x="114" y="1"/>
                    </a:moveTo>
                    <a:cubicBezTo>
                      <a:pt x="38" y="13"/>
                      <a:pt x="1" y="26"/>
                      <a:pt x="1" y="39"/>
                    </a:cubicBezTo>
                    <a:cubicBezTo>
                      <a:pt x="1" y="51"/>
                      <a:pt x="151" y="39"/>
                      <a:pt x="290" y="76"/>
                    </a:cubicBezTo>
                    <a:cubicBezTo>
                      <a:pt x="416" y="127"/>
                      <a:pt x="478" y="202"/>
                      <a:pt x="504" y="202"/>
                    </a:cubicBezTo>
                    <a:cubicBezTo>
                      <a:pt x="541" y="189"/>
                      <a:pt x="529" y="164"/>
                      <a:pt x="504" y="139"/>
                    </a:cubicBezTo>
                    <a:cubicBezTo>
                      <a:pt x="466" y="76"/>
                      <a:pt x="416" y="39"/>
                      <a:pt x="353" y="26"/>
                    </a:cubicBezTo>
                    <a:cubicBezTo>
                      <a:pt x="277" y="1"/>
                      <a:pt x="189" y="1"/>
                      <a:pt x="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4497200" y="4042650"/>
                <a:ext cx="8825" cy="4750"/>
              </a:xfrm>
              <a:custGeom>
                <a:rect b="b" l="l" r="r" t="t"/>
                <a:pathLst>
                  <a:path extrusionOk="0" h="190" w="353">
                    <a:moveTo>
                      <a:pt x="190" y="1"/>
                    </a:moveTo>
                    <a:cubicBezTo>
                      <a:pt x="140" y="1"/>
                      <a:pt x="93" y="18"/>
                      <a:pt x="51" y="51"/>
                    </a:cubicBezTo>
                    <a:cubicBezTo>
                      <a:pt x="1" y="89"/>
                      <a:pt x="26" y="152"/>
                      <a:pt x="89" y="177"/>
                    </a:cubicBezTo>
                    <a:cubicBezTo>
                      <a:pt x="114" y="185"/>
                      <a:pt x="139" y="189"/>
                      <a:pt x="164" y="189"/>
                    </a:cubicBezTo>
                    <a:cubicBezTo>
                      <a:pt x="213" y="189"/>
                      <a:pt x="260" y="173"/>
                      <a:pt x="302" y="139"/>
                    </a:cubicBezTo>
                    <a:cubicBezTo>
                      <a:pt x="353" y="89"/>
                      <a:pt x="327" y="39"/>
                      <a:pt x="265" y="13"/>
                    </a:cubicBezTo>
                    <a:cubicBezTo>
                      <a:pt x="239" y="5"/>
                      <a:pt x="214" y="1"/>
                      <a:pt x="1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4497200" y="4040150"/>
                <a:ext cx="13550" cy="5050"/>
              </a:xfrm>
              <a:custGeom>
                <a:rect b="b" l="l" r="r" t="t"/>
                <a:pathLst>
                  <a:path extrusionOk="0" h="202" w="542">
                    <a:moveTo>
                      <a:pt x="114" y="0"/>
                    </a:moveTo>
                    <a:cubicBezTo>
                      <a:pt x="26" y="13"/>
                      <a:pt x="1" y="25"/>
                      <a:pt x="1" y="38"/>
                    </a:cubicBezTo>
                    <a:cubicBezTo>
                      <a:pt x="1" y="51"/>
                      <a:pt x="151" y="38"/>
                      <a:pt x="290" y="76"/>
                    </a:cubicBezTo>
                    <a:cubicBezTo>
                      <a:pt x="428" y="126"/>
                      <a:pt x="491" y="201"/>
                      <a:pt x="516" y="201"/>
                    </a:cubicBezTo>
                    <a:cubicBezTo>
                      <a:pt x="541" y="189"/>
                      <a:pt x="529" y="164"/>
                      <a:pt x="516" y="139"/>
                    </a:cubicBezTo>
                    <a:cubicBezTo>
                      <a:pt x="478" y="76"/>
                      <a:pt x="416" y="38"/>
                      <a:pt x="353" y="25"/>
                    </a:cubicBezTo>
                    <a:cubicBezTo>
                      <a:pt x="277" y="0"/>
                      <a:pt x="189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4459150" y="4035425"/>
                <a:ext cx="28950" cy="18900"/>
              </a:xfrm>
              <a:custGeom>
                <a:rect b="b" l="l" r="r" t="t"/>
                <a:pathLst>
                  <a:path extrusionOk="0" h="756" w="1158">
                    <a:moveTo>
                      <a:pt x="1158" y="1"/>
                    </a:moveTo>
                    <a:lnTo>
                      <a:pt x="1158" y="1"/>
                    </a:lnTo>
                    <a:cubicBezTo>
                      <a:pt x="906" y="114"/>
                      <a:pt x="655" y="240"/>
                      <a:pt x="403" y="378"/>
                    </a:cubicBezTo>
                    <a:lnTo>
                      <a:pt x="114" y="529"/>
                    </a:lnTo>
                    <a:cubicBezTo>
                      <a:pt x="76" y="554"/>
                      <a:pt x="26" y="579"/>
                      <a:pt x="1" y="617"/>
                    </a:cubicBezTo>
                    <a:cubicBezTo>
                      <a:pt x="1" y="642"/>
                      <a:pt x="14" y="655"/>
                      <a:pt x="26" y="667"/>
                    </a:cubicBezTo>
                    <a:cubicBezTo>
                      <a:pt x="39" y="680"/>
                      <a:pt x="64" y="692"/>
                      <a:pt x="89" y="692"/>
                    </a:cubicBezTo>
                    <a:cubicBezTo>
                      <a:pt x="152" y="717"/>
                      <a:pt x="240" y="743"/>
                      <a:pt x="315" y="755"/>
                    </a:cubicBezTo>
                    <a:cubicBezTo>
                      <a:pt x="252" y="717"/>
                      <a:pt x="190" y="680"/>
                      <a:pt x="114" y="667"/>
                    </a:cubicBezTo>
                    <a:cubicBezTo>
                      <a:pt x="76" y="655"/>
                      <a:pt x="51" y="629"/>
                      <a:pt x="64" y="617"/>
                    </a:cubicBezTo>
                    <a:cubicBezTo>
                      <a:pt x="89" y="592"/>
                      <a:pt x="114" y="566"/>
                      <a:pt x="152" y="554"/>
                    </a:cubicBezTo>
                    <a:lnTo>
                      <a:pt x="454" y="403"/>
                    </a:lnTo>
                    <a:cubicBezTo>
                      <a:pt x="693" y="290"/>
                      <a:pt x="932" y="152"/>
                      <a:pt x="115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4432450" y="4081325"/>
                <a:ext cx="44650" cy="8525"/>
              </a:xfrm>
              <a:custGeom>
                <a:rect b="b" l="l" r="r" t="t"/>
                <a:pathLst>
                  <a:path extrusionOk="0" h="341" w="1786">
                    <a:moveTo>
                      <a:pt x="151" y="1"/>
                    </a:moveTo>
                    <a:lnTo>
                      <a:pt x="0" y="164"/>
                    </a:lnTo>
                    <a:cubicBezTo>
                      <a:pt x="297" y="280"/>
                      <a:pt x="608" y="340"/>
                      <a:pt x="918" y="340"/>
                    </a:cubicBezTo>
                    <a:cubicBezTo>
                      <a:pt x="1211" y="340"/>
                      <a:pt x="1505" y="287"/>
                      <a:pt x="1786" y="177"/>
                    </a:cubicBezTo>
                    <a:lnTo>
                      <a:pt x="1786" y="177"/>
                    </a:lnTo>
                    <a:cubicBezTo>
                      <a:pt x="1661" y="188"/>
                      <a:pt x="1537" y="194"/>
                      <a:pt x="1413" y="194"/>
                    </a:cubicBezTo>
                    <a:cubicBezTo>
                      <a:pt x="985" y="194"/>
                      <a:pt x="560" y="127"/>
                      <a:pt x="151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4502850" y="4034800"/>
                <a:ext cx="13250" cy="6075"/>
              </a:xfrm>
              <a:custGeom>
                <a:rect b="b" l="l" r="r" t="t"/>
                <a:pathLst>
                  <a:path extrusionOk="0" h="243" w="530">
                    <a:moveTo>
                      <a:pt x="114" y="0"/>
                    </a:moveTo>
                    <a:cubicBezTo>
                      <a:pt x="39" y="0"/>
                      <a:pt x="1" y="13"/>
                      <a:pt x="1" y="13"/>
                    </a:cubicBezTo>
                    <a:cubicBezTo>
                      <a:pt x="1" y="26"/>
                      <a:pt x="39" y="26"/>
                      <a:pt x="89" y="38"/>
                    </a:cubicBezTo>
                    <a:cubicBezTo>
                      <a:pt x="152" y="63"/>
                      <a:pt x="215" y="76"/>
                      <a:pt x="290" y="114"/>
                    </a:cubicBezTo>
                    <a:cubicBezTo>
                      <a:pt x="340" y="126"/>
                      <a:pt x="391" y="164"/>
                      <a:pt x="441" y="202"/>
                    </a:cubicBezTo>
                    <a:cubicBezTo>
                      <a:pt x="472" y="222"/>
                      <a:pt x="486" y="243"/>
                      <a:pt x="504" y="243"/>
                    </a:cubicBezTo>
                    <a:cubicBezTo>
                      <a:pt x="508" y="243"/>
                      <a:pt x="512" y="242"/>
                      <a:pt x="516" y="239"/>
                    </a:cubicBezTo>
                    <a:cubicBezTo>
                      <a:pt x="529" y="239"/>
                      <a:pt x="529" y="214"/>
                      <a:pt x="516" y="177"/>
                    </a:cubicBezTo>
                    <a:cubicBezTo>
                      <a:pt x="466" y="114"/>
                      <a:pt x="416" y="76"/>
                      <a:pt x="353" y="51"/>
                    </a:cubicBezTo>
                    <a:cubicBezTo>
                      <a:pt x="278" y="13"/>
                      <a:pt x="190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4470800" y="4024925"/>
                <a:ext cx="10700" cy="3425"/>
              </a:xfrm>
              <a:custGeom>
                <a:rect b="b" l="l" r="r" t="t"/>
                <a:pathLst>
                  <a:path extrusionOk="0" h="137" w="428">
                    <a:moveTo>
                      <a:pt x="69" y="1"/>
                    </a:moveTo>
                    <a:cubicBezTo>
                      <a:pt x="51" y="1"/>
                      <a:pt x="32" y="3"/>
                      <a:pt x="13" y="6"/>
                    </a:cubicBezTo>
                    <a:cubicBezTo>
                      <a:pt x="0" y="31"/>
                      <a:pt x="76" y="69"/>
                      <a:pt x="176" y="106"/>
                    </a:cubicBezTo>
                    <a:cubicBezTo>
                      <a:pt x="232" y="125"/>
                      <a:pt x="287" y="136"/>
                      <a:pt x="342" y="136"/>
                    </a:cubicBezTo>
                    <a:cubicBezTo>
                      <a:pt x="362" y="136"/>
                      <a:pt x="382" y="135"/>
                      <a:pt x="403" y="131"/>
                    </a:cubicBezTo>
                    <a:cubicBezTo>
                      <a:pt x="428" y="119"/>
                      <a:pt x="352" y="81"/>
                      <a:pt x="239" y="43"/>
                    </a:cubicBezTo>
                    <a:cubicBezTo>
                      <a:pt x="183" y="15"/>
                      <a:pt x="126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>
                <a:off x="4460425" y="4060075"/>
                <a:ext cx="12900" cy="6850"/>
              </a:xfrm>
              <a:custGeom>
                <a:rect b="b" l="l" r="r" t="t"/>
                <a:pathLst>
                  <a:path extrusionOk="0" h="274" w="516">
                    <a:moveTo>
                      <a:pt x="276" y="0"/>
                    </a:moveTo>
                    <a:cubicBezTo>
                      <a:pt x="250" y="0"/>
                      <a:pt x="225" y="3"/>
                      <a:pt x="201" y="8"/>
                    </a:cubicBezTo>
                    <a:cubicBezTo>
                      <a:pt x="88" y="33"/>
                      <a:pt x="0" y="121"/>
                      <a:pt x="38" y="197"/>
                    </a:cubicBezTo>
                    <a:cubicBezTo>
                      <a:pt x="95" y="245"/>
                      <a:pt x="167" y="273"/>
                      <a:pt x="239" y="273"/>
                    </a:cubicBezTo>
                    <a:cubicBezTo>
                      <a:pt x="278" y="273"/>
                      <a:pt x="317" y="265"/>
                      <a:pt x="352" y="247"/>
                    </a:cubicBezTo>
                    <a:cubicBezTo>
                      <a:pt x="478" y="209"/>
                      <a:pt x="516" y="109"/>
                      <a:pt x="453" y="46"/>
                    </a:cubicBezTo>
                    <a:lnTo>
                      <a:pt x="453" y="46"/>
                    </a:lnTo>
                    <a:lnTo>
                      <a:pt x="461" y="61"/>
                    </a:lnTo>
                    <a:lnTo>
                      <a:pt x="461" y="61"/>
                    </a:lnTo>
                    <a:cubicBezTo>
                      <a:pt x="427" y="23"/>
                      <a:pt x="351" y="0"/>
                      <a:pt x="276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4457900" y="4059325"/>
                <a:ext cx="18275" cy="4775"/>
              </a:xfrm>
              <a:custGeom>
                <a:rect b="b" l="l" r="r" t="t"/>
                <a:pathLst>
                  <a:path extrusionOk="0" h="191" w="731">
                    <a:moveTo>
                      <a:pt x="717" y="0"/>
                    </a:moveTo>
                    <a:lnTo>
                      <a:pt x="717" y="0"/>
                    </a:lnTo>
                    <a:cubicBezTo>
                      <a:pt x="617" y="51"/>
                      <a:pt x="504" y="101"/>
                      <a:pt x="391" y="126"/>
                    </a:cubicBezTo>
                    <a:cubicBezTo>
                      <a:pt x="265" y="126"/>
                      <a:pt x="139" y="126"/>
                      <a:pt x="13" y="101"/>
                    </a:cubicBezTo>
                    <a:cubicBezTo>
                      <a:pt x="1" y="101"/>
                      <a:pt x="26" y="139"/>
                      <a:pt x="101" y="164"/>
                    </a:cubicBezTo>
                    <a:cubicBezTo>
                      <a:pt x="163" y="179"/>
                      <a:pt x="226" y="190"/>
                      <a:pt x="291" y="190"/>
                    </a:cubicBezTo>
                    <a:cubicBezTo>
                      <a:pt x="331" y="190"/>
                      <a:pt x="372" y="186"/>
                      <a:pt x="416" y="176"/>
                    </a:cubicBezTo>
                    <a:cubicBezTo>
                      <a:pt x="504" y="164"/>
                      <a:pt x="604" y="126"/>
                      <a:pt x="680" y="76"/>
                    </a:cubicBezTo>
                    <a:cubicBezTo>
                      <a:pt x="717" y="38"/>
                      <a:pt x="730" y="13"/>
                      <a:pt x="7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>
                <a:off x="4471100" y="3996200"/>
                <a:ext cx="100950" cy="59675"/>
              </a:xfrm>
              <a:custGeom>
                <a:rect b="b" l="l" r="r" t="t"/>
                <a:pathLst>
                  <a:path extrusionOk="0" h="2387" w="4038">
                    <a:moveTo>
                      <a:pt x="1334" y="0"/>
                    </a:moveTo>
                    <a:cubicBezTo>
                      <a:pt x="1228" y="0"/>
                      <a:pt x="1122" y="12"/>
                      <a:pt x="1019" y="36"/>
                    </a:cubicBezTo>
                    <a:cubicBezTo>
                      <a:pt x="680" y="73"/>
                      <a:pt x="366" y="237"/>
                      <a:pt x="127" y="476"/>
                    </a:cubicBezTo>
                    <a:cubicBezTo>
                      <a:pt x="39" y="539"/>
                      <a:pt x="1" y="652"/>
                      <a:pt x="26" y="752"/>
                    </a:cubicBezTo>
                    <a:cubicBezTo>
                      <a:pt x="101" y="953"/>
                      <a:pt x="554" y="966"/>
                      <a:pt x="692" y="1155"/>
                    </a:cubicBezTo>
                    <a:lnTo>
                      <a:pt x="989" y="950"/>
                    </a:lnTo>
                    <a:lnTo>
                      <a:pt x="989" y="950"/>
                    </a:lnTo>
                    <a:cubicBezTo>
                      <a:pt x="907" y="1038"/>
                      <a:pt x="918" y="1196"/>
                      <a:pt x="1032" y="1268"/>
                    </a:cubicBezTo>
                    <a:cubicBezTo>
                      <a:pt x="1195" y="1356"/>
                      <a:pt x="1359" y="1431"/>
                      <a:pt x="1535" y="1469"/>
                    </a:cubicBezTo>
                    <a:cubicBezTo>
                      <a:pt x="1724" y="1519"/>
                      <a:pt x="1912" y="1582"/>
                      <a:pt x="1975" y="1708"/>
                    </a:cubicBezTo>
                    <a:lnTo>
                      <a:pt x="2214" y="1557"/>
                    </a:lnTo>
                    <a:lnTo>
                      <a:pt x="2051" y="1846"/>
                    </a:lnTo>
                    <a:lnTo>
                      <a:pt x="2994" y="2387"/>
                    </a:lnTo>
                    <a:cubicBezTo>
                      <a:pt x="3673" y="2060"/>
                      <a:pt x="4037" y="1482"/>
                      <a:pt x="3849" y="1016"/>
                    </a:cubicBezTo>
                    <a:cubicBezTo>
                      <a:pt x="3660" y="551"/>
                      <a:pt x="2968" y="212"/>
                      <a:pt x="2189" y="212"/>
                    </a:cubicBezTo>
                    <a:lnTo>
                      <a:pt x="2013" y="149"/>
                    </a:lnTo>
                    <a:cubicBezTo>
                      <a:pt x="1797" y="54"/>
                      <a:pt x="1564" y="0"/>
                      <a:pt x="1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4474575" y="4029775"/>
                <a:ext cx="91800" cy="72650"/>
              </a:xfrm>
              <a:custGeom>
                <a:rect b="b" l="l" r="r" t="t"/>
                <a:pathLst>
                  <a:path extrusionOk="0" h="2906" w="3672">
                    <a:moveTo>
                      <a:pt x="2528" y="0"/>
                    </a:moveTo>
                    <a:cubicBezTo>
                      <a:pt x="2100" y="264"/>
                      <a:pt x="1647" y="554"/>
                      <a:pt x="1585" y="906"/>
                    </a:cubicBezTo>
                    <a:cubicBezTo>
                      <a:pt x="1597" y="1233"/>
                      <a:pt x="1358" y="1522"/>
                      <a:pt x="1019" y="1547"/>
                    </a:cubicBezTo>
                    <a:cubicBezTo>
                      <a:pt x="805" y="1622"/>
                      <a:pt x="591" y="1723"/>
                      <a:pt x="390" y="1836"/>
                    </a:cubicBezTo>
                    <a:cubicBezTo>
                      <a:pt x="76" y="2037"/>
                      <a:pt x="0" y="2352"/>
                      <a:pt x="189" y="2578"/>
                    </a:cubicBezTo>
                    <a:cubicBezTo>
                      <a:pt x="369" y="2782"/>
                      <a:pt x="766" y="2906"/>
                      <a:pt x="1185" y="2906"/>
                    </a:cubicBezTo>
                    <a:cubicBezTo>
                      <a:pt x="1205" y="2906"/>
                      <a:pt x="1225" y="2906"/>
                      <a:pt x="1245" y="2905"/>
                    </a:cubicBezTo>
                    <a:cubicBezTo>
                      <a:pt x="1673" y="2892"/>
                      <a:pt x="2088" y="2767"/>
                      <a:pt x="2452" y="2528"/>
                    </a:cubicBezTo>
                    <a:lnTo>
                      <a:pt x="3672" y="541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4307625" y="4090750"/>
                <a:ext cx="223250" cy="83650"/>
              </a:xfrm>
              <a:custGeom>
                <a:rect b="b" l="l" r="r" t="t"/>
                <a:pathLst>
                  <a:path extrusionOk="0" h="3346" w="8930">
                    <a:moveTo>
                      <a:pt x="1" y="1"/>
                    </a:moveTo>
                    <a:cubicBezTo>
                      <a:pt x="139" y="13"/>
                      <a:pt x="278" y="39"/>
                      <a:pt x="428" y="76"/>
                    </a:cubicBezTo>
                    <a:cubicBezTo>
                      <a:pt x="743" y="139"/>
                      <a:pt x="1045" y="277"/>
                      <a:pt x="1296" y="479"/>
                    </a:cubicBezTo>
                    <a:cubicBezTo>
                      <a:pt x="1598" y="692"/>
                      <a:pt x="1812" y="1007"/>
                      <a:pt x="2151" y="1321"/>
                    </a:cubicBezTo>
                    <a:cubicBezTo>
                      <a:pt x="2352" y="1510"/>
                      <a:pt x="2579" y="1648"/>
                      <a:pt x="2830" y="1761"/>
                    </a:cubicBezTo>
                    <a:cubicBezTo>
                      <a:pt x="3170" y="1887"/>
                      <a:pt x="3522" y="1975"/>
                      <a:pt x="3874" y="2025"/>
                    </a:cubicBezTo>
                    <a:cubicBezTo>
                      <a:pt x="4654" y="2138"/>
                      <a:pt x="5446" y="2176"/>
                      <a:pt x="6125" y="2264"/>
                    </a:cubicBezTo>
                    <a:cubicBezTo>
                      <a:pt x="6439" y="2302"/>
                      <a:pt x="6741" y="2365"/>
                      <a:pt x="7043" y="2453"/>
                    </a:cubicBezTo>
                    <a:lnTo>
                      <a:pt x="7231" y="2516"/>
                    </a:lnTo>
                    <a:cubicBezTo>
                      <a:pt x="7294" y="2528"/>
                      <a:pt x="7345" y="2553"/>
                      <a:pt x="7407" y="2579"/>
                    </a:cubicBezTo>
                    <a:cubicBezTo>
                      <a:pt x="7508" y="2629"/>
                      <a:pt x="7609" y="2679"/>
                      <a:pt x="7697" y="2742"/>
                    </a:cubicBezTo>
                    <a:cubicBezTo>
                      <a:pt x="7873" y="2843"/>
                      <a:pt x="8011" y="2943"/>
                      <a:pt x="8149" y="3031"/>
                    </a:cubicBezTo>
                    <a:cubicBezTo>
                      <a:pt x="8263" y="3107"/>
                      <a:pt x="8388" y="3170"/>
                      <a:pt x="8527" y="3233"/>
                    </a:cubicBezTo>
                    <a:cubicBezTo>
                      <a:pt x="8615" y="3270"/>
                      <a:pt x="8715" y="3295"/>
                      <a:pt x="8816" y="3321"/>
                    </a:cubicBezTo>
                    <a:cubicBezTo>
                      <a:pt x="8891" y="3346"/>
                      <a:pt x="8929" y="3346"/>
                      <a:pt x="8929" y="3346"/>
                    </a:cubicBezTo>
                    <a:cubicBezTo>
                      <a:pt x="8803" y="3321"/>
                      <a:pt x="8678" y="3270"/>
                      <a:pt x="8552" y="3220"/>
                    </a:cubicBezTo>
                    <a:cubicBezTo>
                      <a:pt x="8426" y="3170"/>
                      <a:pt x="8300" y="3107"/>
                      <a:pt x="8187" y="3019"/>
                    </a:cubicBezTo>
                    <a:cubicBezTo>
                      <a:pt x="8061" y="2931"/>
                      <a:pt x="7923" y="2830"/>
                      <a:pt x="7747" y="2730"/>
                    </a:cubicBezTo>
                    <a:cubicBezTo>
                      <a:pt x="7659" y="2667"/>
                      <a:pt x="7558" y="2616"/>
                      <a:pt x="7458" y="2566"/>
                    </a:cubicBezTo>
                    <a:cubicBezTo>
                      <a:pt x="7395" y="2541"/>
                      <a:pt x="7345" y="2516"/>
                      <a:pt x="7282" y="2491"/>
                    </a:cubicBezTo>
                    <a:lnTo>
                      <a:pt x="7093" y="2428"/>
                    </a:lnTo>
                    <a:cubicBezTo>
                      <a:pt x="6791" y="2340"/>
                      <a:pt x="6477" y="2277"/>
                      <a:pt x="6163" y="2239"/>
                    </a:cubicBezTo>
                    <a:cubicBezTo>
                      <a:pt x="5484" y="2138"/>
                      <a:pt x="4691" y="2113"/>
                      <a:pt x="3912" y="2000"/>
                    </a:cubicBezTo>
                    <a:cubicBezTo>
                      <a:pt x="3560" y="1950"/>
                      <a:pt x="3220" y="1862"/>
                      <a:pt x="2893" y="1736"/>
                    </a:cubicBezTo>
                    <a:cubicBezTo>
                      <a:pt x="2642" y="1636"/>
                      <a:pt x="2415" y="1485"/>
                      <a:pt x="2214" y="1296"/>
                    </a:cubicBezTo>
                    <a:cubicBezTo>
                      <a:pt x="1887" y="982"/>
                      <a:pt x="1661" y="667"/>
                      <a:pt x="1346" y="453"/>
                    </a:cubicBezTo>
                    <a:cubicBezTo>
                      <a:pt x="1082" y="252"/>
                      <a:pt x="768" y="114"/>
                      <a:pt x="441" y="51"/>
                    </a:cubicBezTo>
                    <a:cubicBezTo>
                      <a:pt x="328" y="26"/>
                      <a:pt x="227" y="13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>
                <a:off x="4253875" y="4110875"/>
                <a:ext cx="201850" cy="80825"/>
              </a:xfrm>
              <a:custGeom>
                <a:rect b="b" l="l" r="r" t="t"/>
                <a:pathLst>
                  <a:path extrusionOk="0" h="3233" w="8074">
                    <a:moveTo>
                      <a:pt x="1" y="1"/>
                    </a:moveTo>
                    <a:cubicBezTo>
                      <a:pt x="1" y="13"/>
                      <a:pt x="164" y="1"/>
                      <a:pt x="428" y="26"/>
                    </a:cubicBezTo>
                    <a:cubicBezTo>
                      <a:pt x="780" y="51"/>
                      <a:pt x="1107" y="139"/>
                      <a:pt x="1422" y="277"/>
                    </a:cubicBezTo>
                    <a:cubicBezTo>
                      <a:pt x="1799" y="441"/>
                      <a:pt x="2138" y="680"/>
                      <a:pt x="2428" y="969"/>
                    </a:cubicBezTo>
                    <a:cubicBezTo>
                      <a:pt x="2729" y="1258"/>
                      <a:pt x="3031" y="1598"/>
                      <a:pt x="3496" y="1899"/>
                    </a:cubicBezTo>
                    <a:cubicBezTo>
                      <a:pt x="3761" y="2063"/>
                      <a:pt x="4050" y="2176"/>
                      <a:pt x="4339" y="2251"/>
                    </a:cubicBezTo>
                    <a:cubicBezTo>
                      <a:pt x="4666" y="2339"/>
                      <a:pt x="4993" y="2390"/>
                      <a:pt x="5320" y="2428"/>
                    </a:cubicBezTo>
                    <a:cubicBezTo>
                      <a:pt x="5886" y="2478"/>
                      <a:pt x="6439" y="2553"/>
                      <a:pt x="6992" y="2666"/>
                    </a:cubicBezTo>
                    <a:cubicBezTo>
                      <a:pt x="7319" y="2729"/>
                      <a:pt x="7621" y="2855"/>
                      <a:pt x="7885" y="3031"/>
                    </a:cubicBezTo>
                    <a:cubicBezTo>
                      <a:pt x="7960" y="3094"/>
                      <a:pt x="8023" y="3157"/>
                      <a:pt x="8074" y="3232"/>
                    </a:cubicBezTo>
                    <a:cubicBezTo>
                      <a:pt x="8049" y="3157"/>
                      <a:pt x="7986" y="3081"/>
                      <a:pt x="7910" y="3031"/>
                    </a:cubicBezTo>
                    <a:cubicBezTo>
                      <a:pt x="7659" y="2830"/>
                      <a:pt x="7357" y="2704"/>
                      <a:pt x="7030" y="2641"/>
                    </a:cubicBezTo>
                    <a:cubicBezTo>
                      <a:pt x="6477" y="2516"/>
                      <a:pt x="5923" y="2428"/>
                      <a:pt x="5358" y="2377"/>
                    </a:cubicBezTo>
                    <a:cubicBezTo>
                      <a:pt x="5031" y="2339"/>
                      <a:pt x="4716" y="2289"/>
                      <a:pt x="4402" y="2214"/>
                    </a:cubicBezTo>
                    <a:cubicBezTo>
                      <a:pt x="4113" y="2138"/>
                      <a:pt x="3836" y="2013"/>
                      <a:pt x="3584" y="1862"/>
                    </a:cubicBezTo>
                    <a:cubicBezTo>
                      <a:pt x="3119" y="1572"/>
                      <a:pt x="2817" y="1233"/>
                      <a:pt x="2503" y="944"/>
                    </a:cubicBezTo>
                    <a:cubicBezTo>
                      <a:pt x="2214" y="642"/>
                      <a:pt x="1862" y="416"/>
                      <a:pt x="1472" y="252"/>
                    </a:cubicBezTo>
                    <a:cubicBezTo>
                      <a:pt x="1145" y="114"/>
                      <a:pt x="805" y="26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>
                <a:off x="4459150" y="4179700"/>
                <a:ext cx="67000" cy="17975"/>
              </a:xfrm>
              <a:custGeom>
                <a:rect b="b" l="l" r="r" t="t"/>
                <a:pathLst>
                  <a:path extrusionOk="0" h="719" w="2680">
                    <a:moveTo>
                      <a:pt x="42" y="1"/>
                    </a:moveTo>
                    <a:cubicBezTo>
                      <a:pt x="41" y="1"/>
                      <a:pt x="40" y="1"/>
                      <a:pt x="39" y="1"/>
                    </a:cubicBezTo>
                    <a:cubicBezTo>
                      <a:pt x="1" y="1"/>
                      <a:pt x="416" y="303"/>
                      <a:pt x="1170" y="504"/>
                    </a:cubicBezTo>
                    <a:cubicBezTo>
                      <a:pt x="1661" y="643"/>
                      <a:pt x="2164" y="718"/>
                      <a:pt x="2667" y="718"/>
                    </a:cubicBezTo>
                    <a:cubicBezTo>
                      <a:pt x="2679" y="693"/>
                      <a:pt x="1988" y="630"/>
                      <a:pt x="1258" y="442"/>
                    </a:cubicBezTo>
                    <a:cubicBezTo>
                      <a:pt x="547" y="245"/>
                      <a:pt x="98" y="1"/>
                      <a:pt x="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4456650" y="4127225"/>
                <a:ext cx="72025" cy="18875"/>
              </a:xfrm>
              <a:custGeom>
                <a:rect b="b" l="l" r="r" t="t"/>
                <a:pathLst>
                  <a:path extrusionOk="0" h="755" w="2881">
                    <a:moveTo>
                      <a:pt x="0" y="0"/>
                    </a:moveTo>
                    <a:cubicBezTo>
                      <a:pt x="151" y="13"/>
                      <a:pt x="315" y="38"/>
                      <a:pt x="466" y="63"/>
                    </a:cubicBezTo>
                    <a:cubicBezTo>
                      <a:pt x="793" y="126"/>
                      <a:pt x="1107" y="239"/>
                      <a:pt x="1409" y="390"/>
                    </a:cubicBezTo>
                    <a:cubicBezTo>
                      <a:pt x="1723" y="529"/>
                      <a:pt x="2050" y="642"/>
                      <a:pt x="2390" y="717"/>
                    </a:cubicBezTo>
                    <a:cubicBezTo>
                      <a:pt x="2503" y="730"/>
                      <a:pt x="2616" y="742"/>
                      <a:pt x="2742" y="755"/>
                    </a:cubicBezTo>
                    <a:lnTo>
                      <a:pt x="2880" y="755"/>
                    </a:lnTo>
                    <a:cubicBezTo>
                      <a:pt x="2880" y="755"/>
                      <a:pt x="2679" y="755"/>
                      <a:pt x="2402" y="679"/>
                    </a:cubicBezTo>
                    <a:cubicBezTo>
                      <a:pt x="2075" y="604"/>
                      <a:pt x="1761" y="491"/>
                      <a:pt x="1459" y="353"/>
                    </a:cubicBezTo>
                    <a:cubicBezTo>
                      <a:pt x="1145" y="202"/>
                      <a:pt x="818" y="101"/>
                      <a:pt x="491" y="38"/>
                    </a:cubicBezTo>
                    <a:cubicBezTo>
                      <a:pt x="365" y="13"/>
                      <a:pt x="252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4367050" y="4083200"/>
                <a:ext cx="38700" cy="25425"/>
              </a:xfrm>
              <a:custGeom>
                <a:rect b="b" l="l" r="r" t="t"/>
                <a:pathLst>
                  <a:path extrusionOk="0" h="1017" w="1548">
                    <a:moveTo>
                      <a:pt x="13" y="1"/>
                    </a:moveTo>
                    <a:cubicBezTo>
                      <a:pt x="1" y="14"/>
                      <a:pt x="139" y="39"/>
                      <a:pt x="315" y="114"/>
                    </a:cubicBezTo>
                    <a:cubicBezTo>
                      <a:pt x="529" y="190"/>
                      <a:pt x="717" y="315"/>
                      <a:pt x="868" y="466"/>
                    </a:cubicBezTo>
                    <a:cubicBezTo>
                      <a:pt x="931" y="554"/>
                      <a:pt x="981" y="642"/>
                      <a:pt x="1019" y="730"/>
                    </a:cubicBezTo>
                    <a:cubicBezTo>
                      <a:pt x="1069" y="806"/>
                      <a:pt x="1132" y="881"/>
                      <a:pt x="1208" y="932"/>
                    </a:cubicBezTo>
                    <a:cubicBezTo>
                      <a:pt x="1283" y="969"/>
                      <a:pt x="1359" y="994"/>
                      <a:pt x="1434" y="1007"/>
                    </a:cubicBezTo>
                    <a:cubicBezTo>
                      <a:pt x="1453" y="1013"/>
                      <a:pt x="1472" y="1016"/>
                      <a:pt x="1491" y="1016"/>
                    </a:cubicBezTo>
                    <a:cubicBezTo>
                      <a:pt x="1510" y="1016"/>
                      <a:pt x="1528" y="1013"/>
                      <a:pt x="1547" y="1007"/>
                    </a:cubicBezTo>
                    <a:cubicBezTo>
                      <a:pt x="1447" y="994"/>
                      <a:pt x="1346" y="957"/>
                      <a:pt x="1258" y="906"/>
                    </a:cubicBezTo>
                    <a:cubicBezTo>
                      <a:pt x="1183" y="856"/>
                      <a:pt x="1132" y="781"/>
                      <a:pt x="1095" y="705"/>
                    </a:cubicBezTo>
                    <a:cubicBezTo>
                      <a:pt x="1057" y="617"/>
                      <a:pt x="1007" y="529"/>
                      <a:pt x="944" y="441"/>
                    </a:cubicBezTo>
                    <a:cubicBezTo>
                      <a:pt x="780" y="278"/>
                      <a:pt x="579" y="152"/>
                      <a:pt x="353" y="89"/>
                    </a:cubicBezTo>
                    <a:cubicBezTo>
                      <a:pt x="239" y="39"/>
                      <a:pt x="126" y="14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4268025" y="3866300"/>
                <a:ext cx="536025" cy="403350"/>
              </a:xfrm>
              <a:custGeom>
                <a:rect b="b" l="l" r="r" t="t"/>
                <a:pathLst>
                  <a:path extrusionOk="0" h="16134" w="21441">
                    <a:moveTo>
                      <a:pt x="11469" y="0"/>
                    </a:moveTo>
                    <a:lnTo>
                      <a:pt x="11418" y="63"/>
                    </a:lnTo>
                    <a:cubicBezTo>
                      <a:pt x="11456" y="26"/>
                      <a:pt x="11469" y="0"/>
                      <a:pt x="11469" y="0"/>
                    </a:cubicBezTo>
                    <a:close/>
                    <a:moveTo>
                      <a:pt x="11469" y="13"/>
                    </a:moveTo>
                    <a:lnTo>
                      <a:pt x="11657" y="76"/>
                    </a:lnTo>
                    <a:lnTo>
                      <a:pt x="12185" y="252"/>
                    </a:lnTo>
                    <a:lnTo>
                      <a:pt x="14147" y="893"/>
                    </a:lnTo>
                    <a:lnTo>
                      <a:pt x="21323" y="3243"/>
                    </a:lnTo>
                    <a:lnTo>
                      <a:pt x="10897" y="16035"/>
                    </a:lnTo>
                    <a:lnTo>
                      <a:pt x="10897" y="16035"/>
                    </a:lnTo>
                    <a:lnTo>
                      <a:pt x="10312" y="15832"/>
                    </a:lnTo>
                    <a:lnTo>
                      <a:pt x="151" y="12395"/>
                    </a:lnTo>
                    <a:lnTo>
                      <a:pt x="151" y="12395"/>
                    </a:lnTo>
                    <a:lnTo>
                      <a:pt x="8287" y="3496"/>
                    </a:lnTo>
                    <a:lnTo>
                      <a:pt x="10639" y="931"/>
                    </a:lnTo>
                    <a:lnTo>
                      <a:pt x="11268" y="239"/>
                    </a:lnTo>
                    <a:lnTo>
                      <a:pt x="11418" y="63"/>
                    </a:lnTo>
                    <a:lnTo>
                      <a:pt x="11268" y="227"/>
                    </a:lnTo>
                    <a:cubicBezTo>
                      <a:pt x="11117" y="390"/>
                      <a:pt x="10903" y="617"/>
                      <a:pt x="10639" y="906"/>
                    </a:cubicBezTo>
                    <a:lnTo>
                      <a:pt x="8275" y="3446"/>
                    </a:lnTo>
                    <a:lnTo>
                      <a:pt x="38" y="12387"/>
                    </a:lnTo>
                    <a:lnTo>
                      <a:pt x="1" y="12437"/>
                    </a:lnTo>
                    <a:lnTo>
                      <a:pt x="63" y="12462"/>
                    </a:lnTo>
                    <a:lnTo>
                      <a:pt x="10287" y="15920"/>
                    </a:lnTo>
                    <a:lnTo>
                      <a:pt x="10903" y="16121"/>
                    </a:lnTo>
                    <a:lnTo>
                      <a:pt x="10928" y="16134"/>
                    </a:lnTo>
                    <a:lnTo>
                      <a:pt x="10953" y="16109"/>
                    </a:lnTo>
                    <a:lnTo>
                      <a:pt x="21415" y="3245"/>
                    </a:lnTo>
                    <a:lnTo>
                      <a:pt x="21441" y="3194"/>
                    </a:lnTo>
                    <a:lnTo>
                      <a:pt x="21403" y="3182"/>
                    </a:lnTo>
                    <a:lnTo>
                      <a:pt x="14147" y="843"/>
                    </a:lnTo>
                    <a:lnTo>
                      <a:pt x="12160" y="214"/>
                    </a:lnTo>
                    <a:lnTo>
                      <a:pt x="11645" y="63"/>
                    </a:lnTo>
                    <a:cubicBezTo>
                      <a:pt x="11532" y="26"/>
                      <a:pt x="11469" y="13"/>
                      <a:pt x="11469" y="13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3839850" y="2706250"/>
                <a:ext cx="1340200" cy="1149550"/>
              </a:xfrm>
              <a:custGeom>
                <a:rect b="b" l="l" r="r" t="t"/>
                <a:pathLst>
                  <a:path extrusionOk="0" h="45982" w="53608">
                    <a:moveTo>
                      <a:pt x="15615" y="1"/>
                    </a:moveTo>
                    <a:cubicBezTo>
                      <a:pt x="14843" y="1"/>
                      <a:pt x="14164" y="587"/>
                      <a:pt x="14097" y="1385"/>
                    </a:cubicBezTo>
                    <a:lnTo>
                      <a:pt x="12085" y="22573"/>
                    </a:lnTo>
                    <a:lnTo>
                      <a:pt x="981" y="31049"/>
                    </a:lnTo>
                    <a:cubicBezTo>
                      <a:pt x="1" y="31803"/>
                      <a:pt x="277" y="33337"/>
                      <a:pt x="1447" y="33714"/>
                    </a:cubicBezTo>
                    <a:lnTo>
                      <a:pt x="40253" y="45912"/>
                    </a:lnTo>
                    <a:cubicBezTo>
                      <a:pt x="40405" y="45959"/>
                      <a:pt x="40560" y="45982"/>
                      <a:pt x="40713" y="45982"/>
                    </a:cubicBezTo>
                    <a:cubicBezTo>
                      <a:pt x="41253" y="45982"/>
                      <a:pt x="41766" y="45698"/>
                      <a:pt x="42051" y="45208"/>
                    </a:cubicBezTo>
                    <a:lnTo>
                      <a:pt x="49244" y="32545"/>
                    </a:lnTo>
                    <a:lnTo>
                      <a:pt x="53469" y="8590"/>
                    </a:lnTo>
                    <a:cubicBezTo>
                      <a:pt x="53607" y="7760"/>
                      <a:pt x="53481" y="6452"/>
                      <a:pt x="52148" y="6000"/>
                    </a:cubicBezTo>
                    <a:lnTo>
                      <a:pt x="15895" y="27"/>
                    </a:lnTo>
                    <a:cubicBezTo>
                      <a:pt x="15801" y="9"/>
                      <a:pt x="15707" y="1"/>
                      <a:pt x="156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3824450" y="2680800"/>
                <a:ext cx="1340175" cy="1149550"/>
              </a:xfrm>
              <a:custGeom>
                <a:rect b="b" l="l" r="r" t="t"/>
                <a:pathLst>
                  <a:path extrusionOk="0" h="45982" w="53607">
                    <a:moveTo>
                      <a:pt x="15615" y="0"/>
                    </a:moveTo>
                    <a:cubicBezTo>
                      <a:pt x="14846" y="0"/>
                      <a:pt x="14175" y="587"/>
                      <a:pt x="14097" y="1384"/>
                    </a:cubicBezTo>
                    <a:lnTo>
                      <a:pt x="12085" y="22573"/>
                    </a:lnTo>
                    <a:lnTo>
                      <a:pt x="981" y="31048"/>
                    </a:lnTo>
                    <a:cubicBezTo>
                      <a:pt x="0" y="31803"/>
                      <a:pt x="277" y="33337"/>
                      <a:pt x="1459" y="33714"/>
                    </a:cubicBezTo>
                    <a:lnTo>
                      <a:pt x="40265" y="45911"/>
                    </a:lnTo>
                    <a:cubicBezTo>
                      <a:pt x="40415" y="45959"/>
                      <a:pt x="40568" y="45981"/>
                      <a:pt x="40720" y="45981"/>
                    </a:cubicBezTo>
                    <a:cubicBezTo>
                      <a:pt x="41257" y="45981"/>
                      <a:pt x="41776" y="45697"/>
                      <a:pt x="42051" y="45207"/>
                    </a:cubicBezTo>
                    <a:lnTo>
                      <a:pt x="49243" y="32544"/>
                    </a:lnTo>
                    <a:lnTo>
                      <a:pt x="53469" y="8590"/>
                    </a:lnTo>
                    <a:cubicBezTo>
                      <a:pt x="53607" y="7760"/>
                      <a:pt x="53066" y="6967"/>
                      <a:pt x="52236" y="6817"/>
                    </a:cubicBezTo>
                    <a:lnTo>
                      <a:pt x="15895" y="26"/>
                    </a:lnTo>
                    <a:cubicBezTo>
                      <a:pt x="15801" y="9"/>
                      <a:pt x="15707" y="0"/>
                      <a:pt x="15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3828850" y="2680125"/>
                <a:ext cx="1334200" cy="1151625"/>
              </a:xfrm>
              <a:custGeom>
                <a:rect b="b" l="l" r="r" t="t"/>
                <a:pathLst>
                  <a:path extrusionOk="0" h="46065" w="53368">
                    <a:moveTo>
                      <a:pt x="15440" y="0"/>
                    </a:moveTo>
                    <a:cubicBezTo>
                      <a:pt x="14814" y="0"/>
                      <a:pt x="14233" y="384"/>
                      <a:pt x="13996" y="971"/>
                    </a:cubicBezTo>
                    <a:cubicBezTo>
                      <a:pt x="13921" y="1185"/>
                      <a:pt x="13871" y="1411"/>
                      <a:pt x="13871" y="1625"/>
                    </a:cubicBezTo>
                    <a:cubicBezTo>
                      <a:pt x="13782" y="2493"/>
                      <a:pt x="13707" y="3348"/>
                      <a:pt x="13632" y="4165"/>
                    </a:cubicBezTo>
                    <a:cubicBezTo>
                      <a:pt x="13468" y="5812"/>
                      <a:pt x="13330" y="7359"/>
                      <a:pt x="13191" y="8805"/>
                    </a:cubicBezTo>
                    <a:cubicBezTo>
                      <a:pt x="12915" y="11710"/>
                      <a:pt x="12688" y="14200"/>
                      <a:pt x="12487" y="16249"/>
                    </a:cubicBezTo>
                    <a:cubicBezTo>
                      <a:pt x="12299" y="18287"/>
                      <a:pt x="12160" y="19871"/>
                      <a:pt x="12060" y="20952"/>
                    </a:cubicBezTo>
                    <a:cubicBezTo>
                      <a:pt x="12009" y="21493"/>
                      <a:pt x="11972" y="21895"/>
                      <a:pt x="11947" y="22172"/>
                    </a:cubicBezTo>
                    <a:cubicBezTo>
                      <a:pt x="11921" y="22449"/>
                      <a:pt x="11909" y="22600"/>
                      <a:pt x="11909" y="22600"/>
                    </a:cubicBezTo>
                    <a:cubicBezTo>
                      <a:pt x="11909" y="22600"/>
                      <a:pt x="11934" y="22461"/>
                      <a:pt x="11959" y="22185"/>
                    </a:cubicBezTo>
                    <a:cubicBezTo>
                      <a:pt x="11984" y="21908"/>
                      <a:pt x="12022" y="21506"/>
                      <a:pt x="12072" y="20965"/>
                    </a:cubicBezTo>
                    <a:cubicBezTo>
                      <a:pt x="12185" y="19884"/>
                      <a:pt x="12336" y="18312"/>
                      <a:pt x="12538" y="16262"/>
                    </a:cubicBezTo>
                    <a:cubicBezTo>
                      <a:pt x="12726" y="14225"/>
                      <a:pt x="12965" y="11723"/>
                      <a:pt x="13242" y="8818"/>
                    </a:cubicBezTo>
                    <a:cubicBezTo>
                      <a:pt x="13380" y="7372"/>
                      <a:pt x="13531" y="5825"/>
                      <a:pt x="13694" y="4178"/>
                    </a:cubicBezTo>
                    <a:cubicBezTo>
                      <a:pt x="13770" y="3348"/>
                      <a:pt x="13858" y="2505"/>
                      <a:pt x="13933" y="1638"/>
                    </a:cubicBezTo>
                    <a:cubicBezTo>
                      <a:pt x="13946" y="1424"/>
                      <a:pt x="13984" y="1210"/>
                      <a:pt x="14059" y="1009"/>
                    </a:cubicBezTo>
                    <a:cubicBezTo>
                      <a:pt x="14147" y="808"/>
                      <a:pt x="14273" y="619"/>
                      <a:pt x="14424" y="468"/>
                    </a:cubicBezTo>
                    <a:cubicBezTo>
                      <a:pt x="14699" y="214"/>
                      <a:pt x="15063" y="76"/>
                      <a:pt x="15441" y="76"/>
                    </a:cubicBezTo>
                    <a:cubicBezTo>
                      <a:pt x="15513" y="76"/>
                      <a:pt x="15584" y="81"/>
                      <a:pt x="15656" y="91"/>
                    </a:cubicBezTo>
                    <a:lnTo>
                      <a:pt x="40982" y="4832"/>
                    </a:lnTo>
                    <a:lnTo>
                      <a:pt x="48300" y="6190"/>
                    </a:lnTo>
                    <a:lnTo>
                      <a:pt x="52073" y="6906"/>
                    </a:lnTo>
                    <a:cubicBezTo>
                      <a:pt x="52714" y="7032"/>
                      <a:pt x="53192" y="7560"/>
                      <a:pt x="53255" y="8214"/>
                    </a:cubicBezTo>
                    <a:cubicBezTo>
                      <a:pt x="53267" y="8365"/>
                      <a:pt x="53267" y="8529"/>
                      <a:pt x="53230" y="8679"/>
                    </a:cubicBezTo>
                    <a:lnTo>
                      <a:pt x="53142" y="9170"/>
                    </a:lnTo>
                    <a:cubicBezTo>
                      <a:pt x="53091" y="9497"/>
                      <a:pt x="53028" y="9811"/>
                      <a:pt x="52978" y="10138"/>
                    </a:cubicBezTo>
                    <a:cubicBezTo>
                      <a:pt x="52060" y="15344"/>
                      <a:pt x="51117" y="20713"/>
                      <a:pt x="50149" y="26234"/>
                    </a:cubicBezTo>
                    <a:cubicBezTo>
                      <a:pt x="49759" y="28397"/>
                      <a:pt x="49382" y="30547"/>
                      <a:pt x="49030" y="32571"/>
                    </a:cubicBezTo>
                    <a:lnTo>
                      <a:pt x="49030" y="32559"/>
                    </a:lnTo>
                    <a:lnTo>
                      <a:pt x="45207" y="39274"/>
                    </a:lnTo>
                    <a:lnTo>
                      <a:pt x="43346" y="42556"/>
                    </a:lnTo>
                    <a:lnTo>
                      <a:pt x="42428" y="44178"/>
                    </a:lnTo>
                    <a:cubicBezTo>
                      <a:pt x="42277" y="44442"/>
                      <a:pt x="42126" y="44719"/>
                      <a:pt x="41963" y="44983"/>
                    </a:cubicBezTo>
                    <a:cubicBezTo>
                      <a:pt x="41900" y="45121"/>
                      <a:pt x="41812" y="45247"/>
                      <a:pt x="41736" y="45373"/>
                    </a:cubicBezTo>
                    <a:cubicBezTo>
                      <a:pt x="41460" y="45737"/>
                      <a:pt x="41045" y="45951"/>
                      <a:pt x="40592" y="45964"/>
                    </a:cubicBezTo>
                    <a:cubicBezTo>
                      <a:pt x="40565" y="45966"/>
                      <a:pt x="40539" y="45967"/>
                      <a:pt x="40512" y="45967"/>
                    </a:cubicBezTo>
                    <a:cubicBezTo>
                      <a:pt x="40239" y="45967"/>
                      <a:pt x="39975" y="45856"/>
                      <a:pt x="39712" y="45788"/>
                    </a:cubicBezTo>
                    <a:lnTo>
                      <a:pt x="37989" y="45234"/>
                    </a:lnTo>
                    <a:lnTo>
                      <a:pt x="34581" y="44178"/>
                    </a:lnTo>
                    <a:lnTo>
                      <a:pt x="28017" y="42103"/>
                    </a:lnTo>
                    <a:lnTo>
                      <a:pt x="5408" y="35011"/>
                    </a:lnTo>
                    <a:lnTo>
                      <a:pt x="3069" y="34282"/>
                    </a:lnTo>
                    <a:lnTo>
                      <a:pt x="1937" y="33930"/>
                    </a:lnTo>
                    <a:lnTo>
                      <a:pt x="1384" y="33753"/>
                    </a:lnTo>
                    <a:cubicBezTo>
                      <a:pt x="1296" y="33728"/>
                      <a:pt x="1208" y="33691"/>
                      <a:pt x="1120" y="33653"/>
                    </a:cubicBezTo>
                    <a:cubicBezTo>
                      <a:pt x="1044" y="33615"/>
                      <a:pt x="956" y="33577"/>
                      <a:pt x="881" y="33527"/>
                    </a:cubicBezTo>
                    <a:cubicBezTo>
                      <a:pt x="579" y="33313"/>
                      <a:pt x="365" y="32999"/>
                      <a:pt x="277" y="32634"/>
                    </a:cubicBezTo>
                    <a:cubicBezTo>
                      <a:pt x="202" y="32282"/>
                      <a:pt x="239" y="31918"/>
                      <a:pt x="403" y="31603"/>
                    </a:cubicBezTo>
                    <a:cubicBezTo>
                      <a:pt x="441" y="31528"/>
                      <a:pt x="491" y="31452"/>
                      <a:pt x="541" y="31377"/>
                    </a:cubicBezTo>
                    <a:cubicBezTo>
                      <a:pt x="592" y="31314"/>
                      <a:pt x="654" y="31251"/>
                      <a:pt x="717" y="31188"/>
                    </a:cubicBezTo>
                    <a:cubicBezTo>
                      <a:pt x="843" y="31075"/>
                      <a:pt x="981" y="30974"/>
                      <a:pt x="1120" y="30874"/>
                    </a:cubicBezTo>
                    <a:lnTo>
                      <a:pt x="1924" y="30258"/>
                    </a:lnTo>
                    <a:lnTo>
                      <a:pt x="7332" y="26121"/>
                    </a:lnTo>
                    <a:lnTo>
                      <a:pt x="10727" y="23505"/>
                    </a:lnTo>
                    <a:cubicBezTo>
                      <a:pt x="11117" y="23216"/>
                      <a:pt x="11406" y="22990"/>
                      <a:pt x="11607" y="22826"/>
                    </a:cubicBezTo>
                    <a:lnTo>
                      <a:pt x="11607" y="22826"/>
                    </a:lnTo>
                    <a:lnTo>
                      <a:pt x="10714" y="23505"/>
                    </a:lnTo>
                    <a:lnTo>
                      <a:pt x="7294" y="26095"/>
                    </a:lnTo>
                    <a:lnTo>
                      <a:pt x="1887" y="30220"/>
                    </a:lnTo>
                    <a:lnTo>
                      <a:pt x="1082" y="30824"/>
                    </a:lnTo>
                    <a:cubicBezTo>
                      <a:pt x="944" y="30924"/>
                      <a:pt x="805" y="31037"/>
                      <a:pt x="680" y="31151"/>
                    </a:cubicBezTo>
                    <a:cubicBezTo>
                      <a:pt x="617" y="31213"/>
                      <a:pt x="554" y="31276"/>
                      <a:pt x="491" y="31352"/>
                    </a:cubicBezTo>
                    <a:cubicBezTo>
                      <a:pt x="441" y="31427"/>
                      <a:pt x="390" y="31503"/>
                      <a:pt x="353" y="31578"/>
                    </a:cubicBezTo>
                    <a:cubicBezTo>
                      <a:pt x="0" y="32270"/>
                      <a:pt x="214" y="33112"/>
                      <a:pt x="843" y="33565"/>
                    </a:cubicBezTo>
                    <a:cubicBezTo>
                      <a:pt x="931" y="33615"/>
                      <a:pt x="1019" y="33665"/>
                      <a:pt x="1107" y="33703"/>
                    </a:cubicBezTo>
                    <a:cubicBezTo>
                      <a:pt x="1195" y="33741"/>
                      <a:pt x="1283" y="33779"/>
                      <a:pt x="1371" y="33804"/>
                    </a:cubicBezTo>
                    <a:lnTo>
                      <a:pt x="1924" y="33980"/>
                    </a:lnTo>
                    <a:lnTo>
                      <a:pt x="3044" y="34332"/>
                    </a:lnTo>
                    <a:lnTo>
                      <a:pt x="5383" y="35074"/>
                    </a:lnTo>
                    <a:lnTo>
                      <a:pt x="27979" y="42191"/>
                    </a:lnTo>
                    <a:lnTo>
                      <a:pt x="34556" y="44253"/>
                    </a:lnTo>
                    <a:lnTo>
                      <a:pt x="37951" y="45322"/>
                    </a:lnTo>
                    <a:lnTo>
                      <a:pt x="39687" y="45863"/>
                    </a:lnTo>
                    <a:cubicBezTo>
                      <a:pt x="39825" y="45913"/>
                      <a:pt x="39963" y="45964"/>
                      <a:pt x="40127" y="46001"/>
                    </a:cubicBezTo>
                    <a:cubicBezTo>
                      <a:pt x="40278" y="46039"/>
                      <a:pt x="40429" y="46064"/>
                      <a:pt x="40592" y="46064"/>
                    </a:cubicBezTo>
                    <a:cubicBezTo>
                      <a:pt x="40906" y="46039"/>
                      <a:pt x="41221" y="45938"/>
                      <a:pt x="41472" y="45737"/>
                    </a:cubicBezTo>
                    <a:cubicBezTo>
                      <a:pt x="41598" y="45649"/>
                      <a:pt x="41711" y="45536"/>
                      <a:pt x="41812" y="45410"/>
                    </a:cubicBezTo>
                    <a:cubicBezTo>
                      <a:pt x="41900" y="45285"/>
                      <a:pt x="41975" y="45146"/>
                      <a:pt x="42051" y="45008"/>
                    </a:cubicBezTo>
                    <a:lnTo>
                      <a:pt x="42516" y="44203"/>
                    </a:lnTo>
                    <a:lnTo>
                      <a:pt x="43434" y="42594"/>
                    </a:lnTo>
                    <a:cubicBezTo>
                      <a:pt x="44050" y="41500"/>
                      <a:pt x="44666" y="40406"/>
                      <a:pt x="45295" y="39312"/>
                    </a:cubicBezTo>
                    <a:lnTo>
                      <a:pt x="49118" y="32584"/>
                    </a:lnTo>
                    <a:lnTo>
                      <a:pt x="50237" y="26234"/>
                    </a:lnTo>
                    <a:cubicBezTo>
                      <a:pt x="51205" y="20726"/>
                      <a:pt x="52148" y="15344"/>
                      <a:pt x="53066" y="10151"/>
                    </a:cubicBezTo>
                    <a:cubicBezTo>
                      <a:pt x="53116" y="9824"/>
                      <a:pt x="53179" y="9497"/>
                      <a:pt x="53230" y="9182"/>
                    </a:cubicBezTo>
                    <a:lnTo>
                      <a:pt x="53318" y="8692"/>
                    </a:lnTo>
                    <a:cubicBezTo>
                      <a:pt x="53355" y="8529"/>
                      <a:pt x="53368" y="8365"/>
                      <a:pt x="53343" y="8202"/>
                    </a:cubicBezTo>
                    <a:cubicBezTo>
                      <a:pt x="53280" y="7510"/>
                      <a:pt x="52764" y="6944"/>
                      <a:pt x="52085" y="6806"/>
                    </a:cubicBezTo>
                    <a:lnTo>
                      <a:pt x="48313" y="6102"/>
                    </a:lnTo>
                    <a:lnTo>
                      <a:pt x="40982" y="4731"/>
                    </a:lnTo>
                    <a:lnTo>
                      <a:pt x="15656" y="15"/>
                    </a:lnTo>
                    <a:cubicBezTo>
                      <a:pt x="15584" y="5"/>
                      <a:pt x="15512" y="0"/>
                      <a:pt x="1544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3972200" y="3270875"/>
                <a:ext cx="1025500" cy="407450"/>
              </a:xfrm>
              <a:custGeom>
                <a:rect b="b" l="l" r="r" t="t"/>
                <a:pathLst>
                  <a:path extrusionOk="0" h="16298" w="41020">
                    <a:moveTo>
                      <a:pt x="7382" y="1"/>
                    </a:moveTo>
                    <a:lnTo>
                      <a:pt x="1" y="5509"/>
                    </a:lnTo>
                    <a:lnTo>
                      <a:pt x="36065" y="16298"/>
                    </a:lnTo>
                    <a:lnTo>
                      <a:pt x="41020" y="8992"/>
                    </a:lnTo>
                    <a:lnTo>
                      <a:pt x="7382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4175600" y="3514200"/>
                <a:ext cx="313775" cy="154375"/>
              </a:xfrm>
              <a:custGeom>
                <a:rect b="b" l="l" r="r" t="t"/>
                <a:pathLst>
                  <a:path extrusionOk="0" h="6175" w="12551">
                    <a:moveTo>
                      <a:pt x="3760" y="1"/>
                    </a:moveTo>
                    <a:lnTo>
                      <a:pt x="1" y="3333"/>
                    </a:lnTo>
                    <a:lnTo>
                      <a:pt x="9293" y="6175"/>
                    </a:lnTo>
                    <a:lnTo>
                      <a:pt x="12550" y="2641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4004275" y="3264900"/>
                <a:ext cx="980850" cy="401175"/>
              </a:xfrm>
              <a:custGeom>
                <a:rect b="b" l="l" r="r" t="t"/>
                <a:pathLst>
                  <a:path extrusionOk="0" h="16047" w="39234">
                    <a:moveTo>
                      <a:pt x="6363" y="1799"/>
                    </a:moveTo>
                    <a:cubicBezTo>
                      <a:pt x="7042" y="1988"/>
                      <a:pt x="7834" y="2214"/>
                      <a:pt x="8740" y="2466"/>
                    </a:cubicBezTo>
                    <a:cubicBezTo>
                      <a:pt x="8212" y="2906"/>
                      <a:pt x="7583" y="3434"/>
                      <a:pt x="6916" y="4000"/>
                    </a:cubicBezTo>
                    <a:lnTo>
                      <a:pt x="4502" y="3333"/>
                    </a:lnTo>
                    <a:cubicBezTo>
                      <a:pt x="5181" y="2792"/>
                      <a:pt x="5810" y="2277"/>
                      <a:pt x="6363" y="1812"/>
                    </a:cubicBezTo>
                    <a:lnTo>
                      <a:pt x="6363" y="1799"/>
                    </a:lnTo>
                    <a:close/>
                    <a:moveTo>
                      <a:pt x="8815" y="2491"/>
                    </a:moveTo>
                    <a:lnTo>
                      <a:pt x="11506" y="3245"/>
                    </a:lnTo>
                    <a:cubicBezTo>
                      <a:pt x="10978" y="3685"/>
                      <a:pt x="10349" y="4201"/>
                      <a:pt x="9695" y="4767"/>
                    </a:cubicBezTo>
                    <a:lnTo>
                      <a:pt x="7017" y="4025"/>
                    </a:lnTo>
                    <a:cubicBezTo>
                      <a:pt x="7696" y="3472"/>
                      <a:pt x="8312" y="2943"/>
                      <a:pt x="8828" y="2503"/>
                    </a:cubicBezTo>
                    <a:lnTo>
                      <a:pt x="8815" y="2491"/>
                    </a:lnTo>
                    <a:close/>
                    <a:moveTo>
                      <a:pt x="11594" y="3270"/>
                    </a:moveTo>
                    <a:lnTo>
                      <a:pt x="14185" y="4000"/>
                    </a:lnTo>
                    <a:cubicBezTo>
                      <a:pt x="13656" y="4440"/>
                      <a:pt x="13028" y="4955"/>
                      <a:pt x="12374" y="5521"/>
                    </a:cubicBezTo>
                    <a:lnTo>
                      <a:pt x="9796" y="4792"/>
                    </a:lnTo>
                    <a:cubicBezTo>
                      <a:pt x="10475" y="4251"/>
                      <a:pt x="11079" y="3723"/>
                      <a:pt x="11594" y="3283"/>
                    </a:cubicBezTo>
                    <a:lnTo>
                      <a:pt x="11594" y="3270"/>
                    </a:lnTo>
                    <a:close/>
                    <a:moveTo>
                      <a:pt x="4452" y="3346"/>
                    </a:moveTo>
                    <a:lnTo>
                      <a:pt x="6866" y="4037"/>
                    </a:lnTo>
                    <a:cubicBezTo>
                      <a:pt x="6715" y="4163"/>
                      <a:pt x="6577" y="4289"/>
                      <a:pt x="6426" y="4402"/>
                    </a:cubicBezTo>
                    <a:lnTo>
                      <a:pt x="5030" y="5597"/>
                    </a:lnTo>
                    <a:cubicBezTo>
                      <a:pt x="4037" y="5307"/>
                      <a:pt x="3182" y="5069"/>
                      <a:pt x="2477" y="4867"/>
                    </a:cubicBezTo>
                    <a:cubicBezTo>
                      <a:pt x="3043" y="4440"/>
                      <a:pt x="3672" y="3962"/>
                      <a:pt x="4326" y="3446"/>
                    </a:cubicBezTo>
                    <a:lnTo>
                      <a:pt x="4452" y="3346"/>
                    </a:lnTo>
                    <a:close/>
                    <a:moveTo>
                      <a:pt x="14285" y="4025"/>
                    </a:moveTo>
                    <a:lnTo>
                      <a:pt x="16901" y="4754"/>
                    </a:lnTo>
                    <a:cubicBezTo>
                      <a:pt x="16360" y="5194"/>
                      <a:pt x="15744" y="5710"/>
                      <a:pt x="15077" y="6276"/>
                    </a:cubicBezTo>
                    <a:lnTo>
                      <a:pt x="12487" y="5546"/>
                    </a:lnTo>
                    <a:cubicBezTo>
                      <a:pt x="13141" y="5006"/>
                      <a:pt x="13757" y="4478"/>
                      <a:pt x="14285" y="4025"/>
                    </a:cubicBezTo>
                    <a:close/>
                    <a:moveTo>
                      <a:pt x="6967" y="4063"/>
                    </a:moveTo>
                    <a:lnTo>
                      <a:pt x="9620" y="4817"/>
                    </a:lnTo>
                    <a:lnTo>
                      <a:pt x="9331" y="5069"/>
                    </a:lnTo>
                    <a:lnTo>
                      <a:pt x="7784" y="6376"/>
                    </a:lnTo>
                    <a:lnTo>
                      <a:pt x="5131" y="5622"/>
                    </a:lnTo>
                    <a:cubicBezTo>
                      <a:pt x="5558" y="5270"/>
                      <a:pt x="6011" y="4880"/>
                      <a:pt x="6489" y="4478"/>
                    </a:cubicBezTo>
                    <a:lnTo>
                      <a:pt x="6967" y="4063"/>
                    </a:lnTo>
                    <a:close/>
                    <a:moveTo>
                      <a:pt x="16998" y="4782"/>
                    </a:moveTo>
                    <a:lnTo>
                      <a:pt x="19579" y="5496"/>
                    </a:lnTo>
                    <a:cubicBezTo>
                      <a:pt x="19039" y="5949"/>
                      <a:pt x="18422" y="6464"/>
                      <a:pt x="17756" y="7030"/>
                    </a:cubicBezTo>
                    <a:lnTo>
                      <a:pt x="15191" y="6301"/>
                    </a:lnTo>
                    <a:cubicBezTo>
                      <a:pt x="15856" y="5761"/>
                      <a:pt x="16471" y="5234"/>
                      <a:pt x="16998" y="4782"/>
                    </a:cubicBezTo>
                    <a:close/>
                    <a:moveTo>
                      <a:pt x="9733" y="4855"/>
                    </a:moveTo>
                    <a:lnTo>
                      <a:pt x="12298" y="5584"/>
                    </a:lnTo>
                    <a:lnTo>
                      <a:pt x="12148" y="5710"/>
                    </a:lnTo>
                    <a:cubicBezTo>
                      <a:pt x="11531" y="6238"/>
                      <a:pt x="10965" y="6728"/>
                      <a:pt x="10450" y="7156"/>
                    </a:cubicBezTo>
                    <a:lnTo>
                      <a:pt x="10450" y="7143"/>
                    </a:lnTo>
                    <a:lnTo>
                      <a:pt x="7885" y="6414"/>
                    </a:lnTo>
                    <a:cubicBezTo>
                      <a:pt x="8362" y="6024"/>
                      <a:pt x="8865" y="5584"/>
                      <a:pt x="9406" y="5131"/>
                    </a:cubicBezTo>
                    <a:lnTo>
                      <a:pt x="9733" y="4855"/>
                    </a:lnTo>
                    <a:close/>
                    <a:moveTo>
                      <a:pt x="19680" y="5521"/>
                    </a:moveTo>
                    <a:lnTo>
                      <a:pt x="21541" y="6037"/>
                    </a:lnTo>
                    <a:lnTo>
                      <a:pt x="22270" y="6238"/>
                    </a:lnTo>
                    <a:cubicBezTo>
                      <a:pt x="21730" y="6703"/>
                      <a:pt x="21101" y="7219"/>
                      <a:pt x="20447" y="7785"/>
                    </a:cubicBezTo>
                    <a:lnTo>
                      <a:pt x="20346" y="7760"/>
                    </a:lnTo>
                    <a:lnTo>
                      <a:pt x="17869" y="7055"/>
                    </a:lnTo>
                    <a:cubicBezTo>
                      <a:pt x="18536" y="6502"/>
                      <a:pt x="19152" y="5986"/>
                      <a:pt x="19680" y="5534"/>
                    </a:cubicBezTo>
                    <a:lnTo>
                      <a:pt x="19680" y="5521"/>
                    </a:lnTo>
                    <a:close/>
                    <a:moveTo>
                      <a:pt x="12412" y="5609"/>
                    </a:moveTo>
                    <a:lnTo>
                      <a:pt x="15002" y="6339"/>
                    </a:lnTo>
                    <a:lnTo>
                      <a:pt x="14763" y="6552"/>
                    </a:lnTo>
                    <a:cubicBezTo>
                      <a:pt x="14185" y="7043"/>
                      <a:pt x="13631" y="7508"/>
                      <a:pt x="13141" y="7936"/>
                    </a:cubicBezTo>
                    <a:lnTo>
                      <a:pt x="13141" y="7923"/>
                    </a:lnTo>
                    <a:lnTo>
                      <a:pt x="10551" y="7181"/>
                    </a:lnTo>
                    <a:cubicBezTo>
                      <a:pt x="11053" y="6754"/>
                      <a:pt x="11607" y="6288"/>
                      <a:pt x="12198" y="5785"/>
                    </a:cubicBezTo>
                    <a:lnTo>
                      <a:pt x="12412" y="5609"/>
                    </a:lnTo>
                    <a:close/>
                    <a:moveTo>
                      <a:pt x="22371" y="6263"/>
                    </a:moveTo>
                    <a:lnTo>
                      <a:pt x="25250" y="7068"/>
                    </a:lnTo>
                    <a:cubicBezTo>
                      <a:pt x="24710" y="7521"/>
                      <a:pt x="24081" y="8049"/>
                      <a:pt x="23415" y="8615"/>
                    </a:cubicBezTo>
                    <a:lnTo>
                      <a:pt x="20547" y="7810"/>
                    </a:lnTo>
                    <a:cubicBezTo>
                      <a:pt x="21214" y="7269"/>
                      <a:pt x="21830" y="6741"/>
                      <a:pt x="22371" y="6276"/>
                    </a:cubicBezTo>
                    <a:lnTo>
                      <a:pt x="22371" y="6263"/>
                    </a:lnTo>
                    <a:close/>
                    <a:moveTo>
                      <a:pt x="15115" y="6376"/>
                    </a:moveTo>
                    <a:lnTo>
                      <a:pt x="17693" y="7093"/>
                    </a:lnTo>
                    <a:lnTo>
                      <a:pt x="17567" y="7194"/>
                    </a:lnTo>
                    <a:cubicBezTo>
                      <a:pt x="16926" y="7747"/>
                      <a:pt x="16335" y="8250"/>
                      <a:pt x="15807" y="8703"/>
                    </a:cubicBezTo>
                    <a:lnTo>
                      <a:pt x="15807" y="8690"/>
                    </a:lnTo>
                    <a:lnTo>
                      <a:pt x="13242" y="7948"/>
                    </a:lnTo>
                    <a:cubicBezTo>
                      <a:pt x="13732" y="7546"/>
                      <a:pt x="14273" y="7093"/>
                      <a:pt x="14826" y="6615"/>
                    </a:cubicBezTo>
                    <a:lnTo>
                      <a:pt x="15115" y="6376"/>
                    </a:lnTo>
                    <a:close/>
                    <a:moveTo>
                      <a:pt x="25351" y="7093"/>
                    </a:moveTo>
                    <a:lnTo>
                      <a:pt x="28092" y="7848"/>
                    </a:lnTo>
                    <a:cubicBezTo>
                      <a:pt x="27577" y="8325"/>
                      <a:pt x="26986" y="8866"/>
                      <a:pt x="26357" y="9445"/>
                    </a:cubicBezTo>
                    <a:lnTo>
                      <a:pt x="23528" y="8652"/>
                    </a:lnTo>
                    <a:cubicBezTo>
                      <a:pt x="24194" y="8099"/>
                      <a:pt x="24810" y="7558"/>
                      <a:pt x="25351" y="7106"/>
                    </a:cubicBezTo>
                    <a:lnTo>
                      <a:pt x="25351" y="7093"/>
                    </a:lnTo>
                    <a:close/>
                    <a:moveTo>
                      <a:pt x="17806" y="7131"/>
                    </a:moveTo>
                    <a:lnTo>
                      <a:pt x="20346" y="7848"/>
                    </a:lnTo>
                    <a:lnTo>
                      <a:pt x="20371" y="7848"/>
                    </a:lnTo>
                    <a:cubicBezTo>
                      <a:pt x="19667" y="8439"/>
                      <a:pt x="19026" y="8992"/>
                      <a:pt x="18460" y="9470"/>
                    </a:cubicBezTo>
                    <a:lnTo>
                      <a:pt x="18473" y="9457"/>
                    </a:lnTo>
                    <a:lnTo>
                      <a:pt x="15907" y="8715"/>
                    </a:lnTo>
                    <a:cubicBezTo>
                      <a:pt x="16423" y="8288"/>
                      <a:pt x="17001" y="7785"/>
                      <a:pt x="17630" y="7269"/>
                    </a:cubicBezTo>
                    <a:lnTo>
                      <a:pt x="17806" y="7131"/>
                    </a:lnTo>
                    <a:close/>
                    <a:moveTo>
                      <a:pt x="28180" y="7885"/>
                    </a:moveTo>
                    <a:lnTo>
                      <a:pt x="30922" y="8640"/>
                    </a:lnTo>
                    <a:cubicBezTo>
                      <a:pt x="30419" y="9118"/>
                      <a:pt x="29853" y="9671"/>
                      <a:pt x="29237" y="10262"/>
                    </a:cubicBezTo>
                    <a:lnTo>
                      <a:pt x="26458" y="9482"/>
                    </a:lnTo>
                    <a:cubicBezTo>
                      <a:pt x="27086" y="8904"/>
                      <a:pt x="27677" y="8363"/>
                      <a:pt x="28180" y="7898"/>
                    </a:cubicBezTo>
                    <a:lnTo>
                      <a:pt x="28180" y="7885"/>
                    </a:lnTo>
                    <a:close/>
                    <a:moveTo>
                      <a:pt x="20472" y="7873"/>
                    </a:moveTo>
                    <a:lnTo>
                      <a:pt x="23339" y="8677"/>
                    </a:lnTo>
                    <a:cubicBezTo>
                      <a:pt x="22635" y="9281"/>
                      <a:pt x="21981" y="9847"/>
                      <a:pt x="21415" y="10325"/>
                    </a:cubicBezTo>
                    <a:lnTo>
                      <a:pt x="21428" y="10312"/>
                    </a:lnTo>
                    <a:lnTo>
                      <a:pt x="18762" y="9545"/>
                    </a:lnTo>
                    <a:lnTo>
                      <a:pt x="18561" y="9482"/>
                    </a:lnTo>
                    <a:cubicBezTo>
                      <a:pt x="19127" y="9017"/>
                      <a:pt x="19755" y="8489"/>
                      <a:pt x="20434" y="7910"/>
                    </a:cubicBezTo>
                    <a:lnTo>
                      <a:pt x="20472" y="7873"/>
                    </a:lnTo>
                    <a:close/>
                    <a:moveTo>
                      <a:pt x="31010" y="8665"/>
                    </a:moveTo>
                    <a:cubicBezTo>
                      <a:pt x="31865" y="8904"/>
                      <a:pt x="32670" y="9130"/>
                      <a:pt x="33424" y="9331"/>
                    </a:cubicBezTo>
                    <a:cubicBezTo>
                      <a:pt x="32946" y="9809"/>
                      <a:pt x="32380" y="10375"/>
                      <a:pt x="31777" y="10991"/>
                    </a:cubicBezTo>
                    <a:lnTo>
                      <a:pt x="29350" y="10300"/>
                    </a:lnTo>
                    <a:cubicBezTo>
                      <a:pt x="29966" y="9709"/>
                      <a:pt x="30519" y="9155"/>
                      <a:pt x="31010" y="8665"/>
                    </a:cubicBezTo>
                    <a:close/>
                    <a:moveTo>
                      <a:pt x="23440" y="8715"/>
                    </a:moveTo>
                    <a:lnTo>
                      <a:pt x="26282" y="9507"/>
                    </a:lnTo>
                    <a:cubicBezTo>
                      <a:pt x="25628" y="10136"/>
                      <a:pt x="24999" y="10702"/>
                      <a:pt x="24471" y="11205"/>
                    </a:cubicBezTo>
                    <a:lnTo>
                      <a:pt x="24471" y="11192"/>
                    </a:lnTo>
                    <a:lnTo>
                      <a:pt x="21516" y="10337"/>
                    </a:lnTo>
                    <a:cubicBezTo>
                      <a:pt x="22082" y="9872"/>
                      <a:pt x="22723" y="9331"/>
                      <a:pt x="23402" y="8753"/>
                    </a:cubicBezTo>
                    <a:lnTo>
                      <a:pt x="23440" y="8715"/>
                    </a:lnTo>
                    <a:close/>
                    <a:moveTo>
                      <a:pt x="33500" y="9357"/>
                    </a:moveTo>
                    <a:lnTo>
                      <a:pt x="36178" y="10086"/>
                    </a:lnTo>
                    <a:cubicBezTo>
                      <a:pt x="35750" y="10589"/>
                      <a:pt x="35247" y="11192"/>
                      <a:pt x="34719" y="11821"/>
                    </a:cubicBezTo>
                    <a:lnTo>
                      <a:pt x="31890" y="11004"/>
                    </a:lnTo>
                    <a:cubicBezTo>
                      <a:pt x="32481" y="10413"/>
                      <a:pt x="33034" y="9834"/>
                      <a:pt x="33500" y="9357"/>
                    </a:cubicBezTo>
                    <a:close/>
                    <a:moveTo>
                      <a:pt x="26395" y="9545"/>
                    </a:moveTo>
                    <a:lnTo>
                      <a:pt x="29186" y="10325"/>
                    </a:lnTo>
                    <a:lnTo>
                      <a:pt x="29048" y="10463"/>
                    </a:lnTo>
                    <a:cubicBezTo>
                      <a:pt x="28444" y="11042"/>
                      <a:pt x="27904" y="11582"/>
                      <a:pt x="27401" y="12060"/>
                    </a:cubicBezTo>
                    <a:lnTo>
                      <a:pt x="27413" y="12048"/>
                    </a:lnTo>
                    <a:lnTo>
                      <a:pt x="24571" y="11230"/>
                    </a:lnTo>
                    <a:cubicBezTo>
                      <a:pt x="25100" y="10727"/>
                      <a:pt x="25716" y="10161"/>
                      <a:pt x="26370" y="9570"/>
                    </a:cubicBezTo>
                    <a:lnTo>
                      <a:pt x="26395" y="9545"/>
                    </a:lnTo>
                    <a:close/>
                    <a:moveTo>
                      <a:pt x="29287" y="10350"/>
                    </a:moveTo>
                    <a:lnTo>
                      <a:pt x="31726" y="11029"/>
                    </a:lnTo>
                    <a:lnTo>
                      <a:pt x="31450" y="11318"/>
                    </a:lnTo>
                    <a:cubicBezTo>
                      <a:pt x="30922" y="11859"/>
                      <a:pt x="30431" y="12362"/>
                      <a:pt x="29991" y="12815"/>
                    </a:cubicBezTo>
                    <a:lnTo>
                      <a:pt x="29991" y="12802"/>
                    </a:lnTo>
                    <a:lnTo>
                      <a:pt x="27501" y="12073"/>
                    </a:lnTo>
                    <a:cubicBezTo>
                      <a:pt x="27992" y="11607"/>
                      <a:pt x="28532" y="11079"/>
                      <a:pt x="29111" y="10526"/>
                    </a:cubicBezTo>
                    <a:lnTo>
                      <a:pt x="29287" y="10350"/>
                    </a:lnTo>
                    <a:close/>
                    <a:moveTo>
                      <a:pt x="31840" y="11067"/>
                    </a:moveTo>
                    <a:lnTo>
                      <a:pt x="34682" y="11871"/>
                    </a:lnTo>
                    <a:lnTo>
                      <a:pt x="34380" y="12224"/>
                    </a:lnTo>
                    <a:cubicBezTo>
                      <a:pt x="33931" y="12759"/>
                      <a:pt x="33520" y="13258"/>
                      <a:pt x="33133" y="13719"/>
                    </a:cubicBezTo>
                    <a:lnTo>
                      <a:pt x="33133" y="13719"/>
                    </a:lnTo>
                    <a:cubicBezTo>
                      <a:pt x="32241" y="13456"/>
                      <a:pt x="31223" y="13154"/>
                      <a:pt x="30092" y="12827"/>
                    </a:cubicBezTo>
                    <a:cubicBezTo>
                      <a:pt x="30532" y="12387"/>
                      <a:pt x="31010" y="11897"/>
                      <a:pt x="31525" y="11381"/>
                    </a:cubicBezTo>
                    <a:cubicBezTo>
                      <a:pt x="31626" y="11268"/>
                      <a:pt x="31726" y="11167"/>
                      <a:pt x="31840" y="11067"/>
                    </a:cubicBezTo>
                    <a:close/>
                    <a:moveTo>
                      <a:pt x="8463" y="1"/>
                    </a:moveTo>
                    <a:cubicBezTo>
                      <a:pt x="8425" y="13"/>
                      <a:pt x="8400" y="39"/>
                      <a:pt x="8375" y="64"/>
                    </a:cubicBezTo>
                    <a:lnTo>
                      <a:pt x="8124" y="265"/>
                    </a:lnTo>
                    <a:lnTo>
                      <a:pt x="7231" y="994"/>
                    </a:lnTo>
                    <a:cubicBezTo>
                      <a:pt x="6967" y="1221"/>
                      <a:pt x="6652" y="1472"/>
                      <a:pt x="6313" y="1749"/>
                    </a:cubicBezTo>
                    <a:cubicBezTo>
                      <a:pt x="4766" y="1334"/>
                      <a:pt x="3873" y="1095"/>
                      <a:pt x="3873" y="1095"/>
                    </a:cubicBezTo>
                    <a:lnTo>
                      <a:pt x="3873" y="1095"/>
                    </a:lnTo>
                    <a:cubicBezTo>
                      <a:pt x="3873" y="1107"/>
                      <a:pt x="4741" y="1359"/>
                      <a:pt x="6262" y="1787"/>
                    </a:cubicBezTo>
                    <a:cubicBezTo>
                      <a:pt x="5709" y="2239"/>
                      <a:pt x="5068" y="2755"/>
                      <a:pt x="4376" y="3295"/>
                    </a:cubicBezTo>
                    <a:cubicBezTo>
                      <a:pt x="3270" y="2994"/>
                      <a:pt x="2654" y="2830"/>
                      <a:pt x="2654" y="2830"/>
                    </a:cubicBezTo>
                    <a:lnTo>
                      <a:pt x="2654" y="2830"/>
                    </a:lnTo>
                    <a:cubicBezTo>
                      <a:pt x="2654" y="2830"/>
                      <a:pt x="3257" y="3019"/>
                      <a:pt x="4339" y="3333"/>
                    </a:cubicBezTo>
                    <a:lnTo>
                      <a:pt x="4276" y="3384"/>
                    </a:lnTo>
                    <a:cubicBezTo>
                      <a:pt x="3597" y="3924"/>
                      <a:pt x="2955" y="4415"/>
                      <a:pt x="2389" y="4855"/>
                    </a:cubicBezTo>
                    <a:cubicBezTo>
                      <a:pt x="1132" y="4503"/>
                      <a:pt x="415" y="4301"/>
                      <a:pt x="415" y="4301"/>
                    </a:cubicBezTo>
                    <a:lnTo>
                      <a:pt x="415" y="4301"/>
                    </a:lnTo>
                    <a:cubicBezTo>
                      <a:pt x="415" y="4314"/>
                      <a:pt x="1107" y="4528"/>
                      <a:pt x="2339" y="4892"/>
                    </a:cubicBezTo>
                    <a:cubicBezTo>
                      <a:pt x="1937" y="5194"/>
                      <a:pt x="1572" y="5471"/>
                      <a:pt x="1245" y="5710"/>
                    </a:cubicBezTo>
                    <a:lnTo>
                      <a:pt x="327" y="6414"/>
                    </a:lnTo>
                    <a:lnTo>
                      <a:pt x="76" y="6603"/>
                    </a:lnTo>
                    <a:cubicBezTo>
                      <a:pt x="51" y="6628"/>
                      <a:pt x="25" y="6640"/>
                      <a:pt x="0" y="6678"/>
                    </a:cubicBezTo>
                    <a:cubicBezTo>
                      <a:pt x="25" y="6653"/>
                      <a:pt x="63" y="6640"/>
                      <a:pt x="88" y="6615"/>
                    </a:cubicBezTo>
                    <a:lnTo>
                      <a:pt x="352" y="6439"/>
                    </a:lnTo>
                    <a:cubicBezTo>
                      <a:pt x="579" y="6276"/>
                      <a:pt x="893" y="6049"/>
                      <a:pt x="1295" y="5773"/>
                    </a:cubicBezTo>
                    <a:cubicBezTo>
                      <a:pt x="1622" y="5521"/>
                      <a:pt x="2012" y="5232"/>
                      <a:pt x="2440" y="4918"/>
                    </a:cubicBezTo>
                    <a:lnTo>
                      <a:pt x="4980" y="5660"/>
                    </a:lnTo>
                    <a:cubicBezTo>
                      <a:pt x="3509" y="6904"/>
                      <a:pt x="2477" y="7797"/>
                      <a:pt x="2490" y="7810"/>
                    </a:cubicBezTo>
                    <a:cubicBezTo>
                      <a:pt x="2490" y="7810"/>
                      <a:pt x="2490" y="7810"/>
                      <a:pt x="2490" y="7810"/>
                    </a:cubicBezTo>
                    <a:cubicBezTo>
                      <a:pt x="2518" y="7810"/>
                      <a:pt x="3582" y="6933"/>
                      <a:pt x="5080" y="5685"/>
                    </a:cubicBezTo>
                    <a:lnTo>
                      <a:pt x="7721" y="6452"/>
                    </a:lnTo>
                    <a:cubicBezTo>
                      <a:pt x="6338" y="7634"/>
                      <a:pt x="5382" y="8451"/>
                      <a:pt x="5395" y="8476"/>
                    </a:cubicBezTo>
                    <a:cubicBezTo>
                      <a:pt x="5395" y="8476"/>
                      <a:pt x="5395" y="8476"/>
                      <a:pt x="5395" y="8476"/>
                    </a:cubicBezTo>
                    <a:cubicBezTo>
                      <a:pt x="5423" y="8476"/>
                      <a:pt x="6412" y="7663"/>
                      <a:pt x="7822" y="6489"/>
                    </a:cubicBezTo>
                    <a:lnTo>
                      <a:pt x="10374" y="7231"/>
                    </a:lnTo>
                    <a:cubicBezTo>
                      <a:pt x="9079" y="8325"/>
                      <a:pt x="8186" y="9118"/>
                      <a:pt x="8199" y="9118"/>
                    </a:cubicBezTo>
                    <a:cubicBezTo>
                      <a:pt x="8212" y="9118"/>
                      <a:pt x="9142" y="8363"/>
                      <a:pt x="10475" y="7257"/>
                    </a:cubicBezTo>
                    <a:lnTo>
                      <a:pt x="13053" y="7998"/>
                    </a:lnTo>
                    <a:cubicBezTo>
                      <a:pt x="11720" y="9143"/>
                      <a:pt x="10815" y="9935"/>
                      <a:pt x="10827" y="9948"/>
                    </a:cubicBezTo>
                    <a:cubicBezTo>
                      <a:pt x="10827" y="9948"/>
                      <a:pt x="10827" y="9948"/>
                      <a:pt x="10828" y="9948"/>
                    </a:cubicBezTo>
                    <a:cubicBezTo>
                      <a:pt x="10855" y="9948"/>
                      <a:pt x="11794" y="9171"/>
                      <a:pt x="13153" y="8036"/>
                    </a:cubicBezTo>
                    <a:lnTo>
                      <a:pt x="15719" y="8778"/>
                    </a:lnTo>
                    <a:cubicBezTo>
                      <a:pt x="14461" y="9847"/>
                      <a:pt x="13606" y="10589"/>
                      <a:pt x="13619" y="10601"/>
                    </a:cubicBezTo>
                    <a:cubicBezTo>
                      <a:pt x="13619" y="10602"/>
                      <a:pt x="13619" y="10602"/>
                      <a:pt x="13619" y="10602"/>
                    </a:cubicBezTo>
                    <a:cubicBezTo>
                      <a:pt x="13647" y="10602"/>
                      <a:pt x="14535" y="9875"/>
                      <a:pt x="15807" y="8803"/>
                    </a:cubicBezTo>
                    <a:lnTo>
                      <a:pt x="18385" y="9545"/>
                    </a:lnTo>
                    <a:cubicBezTo>
                      <a:pt x="17203" y="10551"/>
                      <a:pt x="16410" y="11243"/>
                      <a:pt x="16423" y="11255"/>
                    </a:cubicBezTo>
                    <a:cubicBezTo>
                      <a:pt x="16423" y="11255"/>
                      <a:pt x="16423" y="11255"/>
                      <a:pt x="16423" y="11255"/>
                    </a:cubicBezTo>
                    <a:cubicBezTo>
                      <a:pt x="16450" y="11255"/>
                      <a:pt x="17264" y="10580"/>
                      <a:pt x="18473" y="9570"/>
                    </a:cubicBezTo>
                    <a:lnTo>
                      <a:pt x="18724" y="9646"/>
                    </a:lnTo>
                    <a:lnTo>
                      <a:pt x="21327" y="10400"/>
                    </a:lnTo>
                    <a:cubicBezTo>
                      <a:pt x="20158" y="11394"/>
                      <a:pt x="19391" y="12073"/>
                      <a:pt x="19403" y="12085"/>
                    </a:cubicBezTo>
                    <a:cubicBezTo>
                      <a:pt x="19403" y="12085"/>
                      <a:pt x="19403" y="12085"/>
                      <a:pt x="19403" y="12085"/>
                    </a:cubicBezTo>
                    <a:cubicBezTo>
                      <a:pt x="19418" y="12085"/>
                      <a:pt x="20232" y="11422"/>
                      <a:pt x="21415" y="10425"/>
                    </a:cubicBezTo>
                    <a:lnTo>
                      <a:pt x="24395" y="11280"/>
                    </a:lnTo>
                    <a:cubicBezTo>
                      <a:pt x="23264" y="12337"/>
                      <a:pt x="22509" y="13041"/>
                      <a:pt x="22522" y="13053"/>
                    </a:cubicBezTo>
                    <a:cubicBezTo>
                      <a:pt x="22522" y="13054"/>
                      <a:pt x="22522" y="13054"/>
                      <a:pt x="22522" y="13054"/>
                    </a:cubicBezTo>
                    <a:cubicBezTo>
                      <a:pt x="22548" y="13054"/>
                      <a:pt x="23337" y="12353"/>
                      <a:pt x="24483" y="11306"/>
                    </a:cubicBezTo>
                    <a:lnTo>
                      <a:pt x="27338" y="12123"/>
                    </a:lnTo>
                    <a:cubicBezTo>
                      <a:pt x="26143" y="13305"/>
                      <a:pt x="25338" y="14110"/>
                      <a:pt x="25338" y="14122"/>
                    </a:cubicBezTo>
                    <a:cubicBezTo>
                      <a:pt x="25339" y="14122"/>
                      <a:pt x="25339" y="14122"/>
                      <a:pt x="25339" y="14122"/>
                    </a:cubicBezTo>
                    <a:cubicBezTo>
                      <a:pt x="25364" y="14122"/>
                      <a:pt x="26216" y="13333"/>
                      <a:pt x="27426" y="12161"/>
                    </a:cubicBezTo>
                    <a:lnTo>
                      <a:pt x="29928" y="12877"/>
                    </a:lnTo>
                    <a:cubicBezTo>
                      <a:pt x="28771" y="14059"/>
                      <a:pt x="27979" y="14889"/>
                      <a:pt x="27992" y="14902"/>
                    </a:cubicBezTo>
                    <a:cubicBezTo>
                      <a:pt x="27992" y="14902"/>
                      <a:pt x="27992" y="14902"/>
                      <a:pt x="27992" y="14902"/>
                    </a:cubicBezTo>
                    <a:cubicBezTo>
                      <a:pt x="28017" y="14902"/>
                      <a:pt x="28843" y="14088"/>
                      <a:pt x="30016" y="12903"/>
                    </a:cubicBezTo>
                    <a:lnTo>
                      <a:pt x="33085" y="13783"/>
                    </a:lnTo>
                    <a:cubicBezTo>
                      <a:pt x="31978" y="15103"/>
                      <a:pt x="31223" y="16046"/>
                      <a:pt x="31236" y="16046"/>
                    </a:cubicBezTo>
                    <a:cubicBezTo>
                      <a:pt x="31236" y="16046"/>
                      <a:pt x="31236" y="16046"/>
                      <a:pt x="31236" y="16046"/>
                    </a:cubicBezTo>
                    <a:cubicBezTo>
                      <a:pt x="31260" y="16046"/>
                      <a:pt x="32061" y="15132"/>
                      <a:pt x="33173" y="13808"/>
                    </a:cubicBezTo>
                    <a:cubicBezTo>
                      <a:pt x="35600" y="14500"/>
                      <a:pt x="37058" y="14902"/>
                      <a:pt x="37058" y="14902"/>
                    </a:cubicBezTo>
                    <a:cubicBezTo>
                      <a:pt x="37058" y="14902"/>
                      <a:pt x="35625" y="14462"/>
                      <a:pt x="33210" y="13758"/>
                    </a:cubicBezTo>
                    <a:cubicBezTo>
                      <a:pt x="33588" y="13305"/>
                      <a:pt x="34015" y="12815"/>
                      <a:pt x="34443" y="12299"/>
                    </a:cubicBezTo>
                    <a:lnTo>
                      <a:pt x="34770" y="11897"/>
                    </a:lnTo>
                    <a:cubicBezTo>
                      <a:pt x="36795" y="12452"/>
                      <a:pt x="37996" y="12790"/>
                      <a:pt x="38038" y="12790"/>
                    </a:cubicBezTo>
                    <a:cubicBezTo>
                      <a:pt x="38039" y="12790"/>
                      <a:pt x="38039" y="12790"/>
                      <a:pt x="38039" y="12789"/>
                    </a:cubicBezTo>
                    <a:cubicBezTo>
                      <a:pt x="38052" y="12777"/>
                      <a:pt x="36844" y="12437"/>
                      <a:pt x="34807" y="11846"/>
                    </a:cubicBezTo>
                    <a:cubicBezTo>
                      <a:pt x="35348" y="11205"/>
                      <a:pt x="35838" y="10614"/>
                      <a:pt x="36253" y="10111"/>
                    </a:cubicBezTo>
                    <a:cubicBezTo>
                      <a:pt x="38089" y="10604"/>
                      <a:pt x="39177" y="10904"/>
                      <a:pt x="39220" y="10904"/>
                    </a:cubicBezTo>
                    <a:cubicBezTo>
                      <a:pt x="39221" y="10904"/>
                      <a:pt x="39221" y="10903"/>
                      <a:pt x="39221" y="10903"/>
                    </a:cubicBezTo>
                    <a:cubicBezTo>
                      <a:pt x="39234" y="10891"/>
                      <a:pt x="38152" y="10589"/>
                      <a:pt x="36291" y="10061"/>
                    </a:cubicBezTo>
                    <a:cubicBezTo>
                      <a:pt x="37083" y="9105"/>
                      <a:pt x="37599" y="8476"/>
                      <a:pt x="37586" y="8464"/>
                    </a:cubicBezTo>
                    <a:cubicBezTo>
                      <a:pt x="37586" y="8464"/>
                      <a:pt x="37586" y="8464"/>
                      <a:pt x="37586" y="8464"/>
                    </a:cubicBezTo>
                    <a:cubicBezTo>
                      <a:pt x="37563" y="8464"/>
                      <a:pt x="37025" y="9089"/>
                      <a:pt x="36216" y="10036"/>
                    </a:cubicBezTo>
                    <a:lnTo>
                      <a:pt x="33562" y="9294"/>
                    </a:lnTo>
                    <a:cubicBezTo>
                      <a:pt x="34417" y="8413"/>
                      <a:pt x="34971" y="7822"/>
                      <a:pt x="34958" y="7810"/>
                    </a:cubicBezTo>
                    <a:cubicBezTo>
                      <a:pt x="34958" y="7810"/>
                      <a:pt x="34958" y="7810"/>
                      <a:pt x="34958" y="7810"/>
                    </a:cubicBezTo>
                    <a:cubicBezTo>
                      <a:pt x="34933" y="7810"/>
                      <a:pt x="34358" y="8385"/>
                      <a:pt x="33474" y="9268"/>
                    </a:cubicBezTo>
                    <a:lnTo>
                      <a:pt x="31073" y="8602"/>
                    </a:lnTo>
                    <a:cubicBezTo>
                      <a:pt x="32116" y="7571"/>
                      <a:pt x="32808" y="6879"/>
                      <a:pt x="32795" y="6867"/>
                    </a:cubicBezTo>
                    <a:cubicBezTo>
                      <a:pt x="32795" y="6867"/>
                      <a:pt x="32795" y="6867"/>
                      <a:pt x="32795" y="6867"/>
                    </a:cubicBezTo>
                    <a:cubicBezTo>
                      <a:pt x="32770" y="6867"/>
                      <a:pt x="32044" y="7555"/>
                      <a:pt x="30985" y="8577"/>
                    </a:cubicBezTo>
                    <a:lnTo>
                      <a:pt x="28256" y="7810"/>
                    </a:lnTo>
                    <a:cubicBezTo>
                      <a:pt x="29388" y="6754"/>
                      <a:pt x="30142" y="6037"/>
                      <a:pt x="30142" y="6024"/>
                    </a:cubicBezTo>
                    <a:cubicBezTo>
                      <a:pt x="30142" y="6024"/>
                      <a:pt x="30142" y="6024"/>
                      <a:pt x="30142" y="6024"/>
                    </a:cubicBezTo>
                    <a:cubicBezTo>
                      <a:pt x="30115" y="6024"/>
                      <a:pt x="29315" y="6725"/>
                      <a:pt x="28168" y="7785"/>
                    </a:cubicBezTo>
                    <a:lnTo>
                      <a:pt x="25439" y="7030"/>
                    </a:lnTo>
                    <a:cubicBezTo>
                      <a:pt x="26583" y="6049"/>
                      <a:pt x="27350" y="5383"/>
                      <a:pt x="27338" y="5370"/>
                    </a:cubicBezTo>
                    <a:cubicBezTo>
                      <a:pt x="27338" y="5370"/>
                      <a:pt x="27338" y="5370"/>
                      <a:pt x="27337" y="5370"/>
                    </a:cubicBezTo>
                    <a:cubicBezTo>
                      <a:pt x="27310" y="5370"/>
                      <a:pt x="26509" y="6021"/>
                      <a:pt x="25338" y="6992"/>
                    </a:cubicBezTo>
                    <a:lnTo>
                      <a:pt x="22459" y="6200"/>
                    </a:lnTo>
                    <a:cubicBezTo>
                      <a:pt x="23603" y="5219"/>
                      <a:pt x="24370" y="4553"/>
                      <a:pt x="24358" y="4540"/>
                    </a:cubicBezTo>
                    <a:cubicBezTo>
                      <a:pt x="24358" y="4540"/>
                      <a:pt x="24357" y="4540"/>
                      <a:pt x="24357" y="4540"/>
                    </a:cubicBezTo>
                    <a:cubicBezTo>
                      <a:pt x="24330" y="4540"/>
                      <a:pt x="23542" y="5191"/>
                      <a:pt x="22358" y="6175"/>
                    </a:cubicBezTo>
                    <a:lnTo>
                      <a:pt x="21566" y="5949"/>
                    </a:lnTo>
                    <a:lnTo>
                      <a:pt x="19768" y="5446"/>
                    </a:lnTo>
                    <a:cubicBezTo>
                      <a:pt x="20862" y="4515"/>
                      <a:pt x="21566" y="3899"/>
                      <a:pt x="21566" y="3874"/>
                    </a:cubicBezTo>
                    <a:cubicBezTo>
                      <a:pt x="21566" y="3874"/>
                      <a:pt x="21566" y="3874"/>
                      <a:pt x="21565" y="3874"/>
                    </a:cubicBezTo>
                    <a:cubicBezTo>
                      <a:pt x="21538" y="3874"/>
                      <a:pt x="20788" y="4487"/>
                      <a:pt x="19680" y="5421"/>
                    </a:cubicBezTo>
                    <a:lnTo>
                      <a:pt x="17077" y="4716"/>
                    </a:lnTo>
                    <a:cubicBezTo>
                      <a:pt x="18095" y="3836"/>
                      <a:pt x="18762" y="3258"/>
                      <a:pt x="18749" y="3245"/>
                    </a:cubicBezTo>
                    <a:cubicBezTo>
                      <a:pt x="18749" y="3245"/>
                      <a:pt x="18749" y="3244"/>
                      <a:pt x="18748" y="3244"/>
                    </a:cubicBezTo>
                    <a:cubicBezTo>
                      <a:pt x="18720" y="3244"/>
                      <a:pt x="18023" y="3817"/>
                      <a:pt x="16976" y="4691"/>
                    </a:cubicBezTo>
                    <a:lnTo>
                      <a:pt x="14361" y="3962"/>
                    </a:lnTo>
                    <a:cubicBezTo>
                      <a:pt x="15430" y="3044"/>
                      <a:pt x="16146" y="2428"/>
                      <a:pt x="16134" y="2415"/>
                    </a:cubicBezTo>
                    <a:cubicBezTo>
                      <a:pt x="16134" y="2415"/>
                      <a:pt x="16133" y="2415"/>
                      <a:pt x="16133" y="2415"/>
                    </a:cubicBezTo>
                    <a:cubicBezTo>
                      <a:pt x="16106" y="2415"/>
                      <a:pt x="15368" y="3016"/>
                      <a:pt x="14260" y="3937"/>
                    </a:cubicBezTo>
                    <a:lnTo>
                      <a:pt x="11657" y="3220"/>
                    </a:lnTo>
                    <a:cubicBezTo>
                      <a:pt x="12688" y="2352"/>
                      <a:pt x="13342" y="1774"/>
                      <a:pt x="13330" y="1761"/>
                    </a:cubicBezTo>
                    <a:cubicBezTo>
                      <a:pt x="13329" y="1761"/>
                      <a:pt x="13329" y="1761"/>
                      <a:pt x="13329" y="1761"/>
                    </a:cubicBezTo>
                    <a:cubicBezTo>
                      <a:pt x="13302" y="1761"/>
                      <a:pt x="12614" y="2324"/>
                      <a:pt x="11569" y="3195"/>
                    </a:cubicBezTo>
                    <a:lnTo>
                      <a:pt x="8878" y="2453"/>
                    </a:lnTo>
                    <a:cubicBezTo>
                      <a:pt x="9821" y="1636"/>
                      <a:pt x="10437" y="1107"/>
                      <a:pt x="10425" y="1095"/>
                    </a:cubicBezTo>
                    <a:cubicBezTo>
                      <a:pt x="10425" y="1095"/>
                      <a:pt x="10424" y="1095"/>
                      <a:pt x="10424" y="1095"/>
                    </a:cubicBezTo>
                    <a:cubicBezTo>
                      <a:pt x="10397" y="1095"/>
                      <a:pt x="9759" y="1620"/>
                      <a:pt x="8790" y="2428"/>
                    </a:cubicBezTo>
                    <a:lnTo>
                      <a:pt x="6401" y="1774"/>
                    </a:lnTo>
                    <a:cubicBezTo>
                      <a:pt x="6715" y="1510"/>
                      <a:pt x="7017" y="1258"/>
                      <a:pt x="7281" y="1045"/>
                    </a:cubicBezTo>
                    <a:cubicBezTo>
                      <a:pt x="7646" y="730"/>
                      <a:pt x="7948" y="466"/>
                      <a:pt x="8149" y="290"/>
                    </a:cubicBezTo>
                    <a:lnTo>
                      <a:pt x="8388" y="76"/>
                    </a:lnTo>
                    <a:cubicBezTo>
                      <a:pt x="8413" y="51"/>
                      <a:pt x="8438" y="26"/>
                      <a:pt x="84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4169000" y="2733300"/>
                <a:ext cx="944075" cy="721525"/>
              </a:xfrm>
              <a:custGeom>
                <a:rect b="b" l="l" r="r" t="t"/>
                <a:pathLst>
                  <a:path extrusionOk="0" h="28861" w="37763">
                    <a:moveTo>
                      <a:pt x="17593" y="3208"/>
                    </a:moveTo>
                    <a:lnTo>
                      <a:pt x="30758" y="5823"/>
                    </a:lnTo>
                    <a:cubicBezTo>
                      <a:pt x="30872" y="6414"/>
                      <a:pt x="30846" y="6993"/>
                      <a:pt x="30520" y="7496"/>
                    </a:cubicBezTo>
                    <a:cubicBezTo>
                      <a:pt x="30101" y="8139"/>
                      <a:pt x="29298" y="8426"/>
                      <a:pt x="28517" y="8426"/>
                    </a:cubicBezTo>
                    <a:cubicBezTo>
                      <a:pt x="28383" y="8426"/>
                      <a:pt x="28249" y="8418"/>
                      <a:pt x="28118" y="8401"/>
                    </a:cubicBezTo>
                    <a:cubicBezTo>
                      <a:pt x="27212" y="8288"/>
                      <a:pt x="26382" y="7873"/>
                      <a:pt x="25552" y="7546"/>
                    </a:cubicBezTo>
                    <a:cubicBezTo>
                      <a:pt x="24957" y="7311"/>
                      <a:pt x="24303" y="7122"/>
                      <a:pt x="23661" y="7122"/>
                    </a:cubicBezTo>
                    <a:cubicBezTo>
                      <a:pt x="23408" y="7122"/>
                      <a:pt x="23157" y="7151"/>
                      <a:pt x="22912" y="7219"/>
                    </a:cubicBezTo>
                    <a:cubicBezTo>
                      <a:pt x="22032" y="7458"/>
                      <a:pt x="21315" y="8175"/>
                      <a:pt x="20422" y="8401"/>
                    </a:cubicBezTo>
                    <a:cubicBezTo>
                      <a:pt x="20205" y="8453"/>
                      <a:pt x="19980" y="8478"/>
                      <a:pt x="19752" y="8478"/>
                    </a:cubicBezTo>
                    <a:cubicBezTo>
                      <a:pt x="18603" y="8478"/>
                      <a:pt x="17380" y="7839"/>
                      <a:pt x="16813" y="6779"/>
                    </a:cubicBezTo>
                    <a:cubicBezTo>
                      <a:pt x="16197" y="5622"/>
                      <a:pt x="16461" y="4201"/>
                      <a:pt x="17593" y="3208"/>
                    </a:cubicBezTo>
                    <a:close/>
                    <a:moveTo>
                      <a:pt x="22924" y="10224"/>
                    </a:moveTo>
                    <a:lnTo>
                      <a:pt x="31450" y="12123"/>
                    </a:lnTo>
                    <a:lnTo>
                      <a:pt x="31261" y="12991"/>
                    </a:lnTo>
                    <a:lnTo>
                      <a:pt x="22723" y="11092"/>
                    </a:lnTo>
                    <a:lnTo>
                      <a:pt x="22924" y="10224"/>
                    </a:lnTo>
                    <a:close/>
                    <a:moveTo>
                      <a:pt x="1561" y="2289"/>
                    </a:moveTo>
                    <a:cubicBezTo>
                      <a:pt x="1560" y="2289"/>
                      <a:pt x="1560" y="2290"/>
                      <a:pt x="1560" y="2290"/>
                    </a:cubicBezTo>
                    <a:lnTo>
                      <a:pt x="642" y="12739"/>
                    </a:lnTo>
                    <a:lnTo>
                      <a:pt x="26" y="19680"/>
                    </a:lnTo>
                    <a:lnTo>
                      <a:pt x="26" y="19794"/>
                    </a:lnTo>
                    <a:lnTo>
                      <a:pt x="0" y="20108"/>
                    </a:lnTo>
                    <a:lnTo>
                      <a:pt x="1561" y="2289"/>
                    </a:lnTo>
                    <a:close/>
                    <a:moveTo>
                      <a:pt x="1761" y="1"/>
                    </a:moveTo>
                    <a:lnTo>
                      <a:pt x="1561" y="2289"/>
                    </a:lnTo>
                    <a:lnTo>
                      <a:pt x="1561" y="2289"/>
                    </a:lnTo>
                    <a:cubicBezTo>
                      <a:pt x="3064" y="1959"/>
                      <a:pt x="4594" y="1663"/>
                      <a:pt x="6117" y="1663"/>
                    </a:cubicBezTo>
                    <a:cubicBezTo>
                      <a:pt x="6683" y="1663"/>
                      <a:pt x="7247" y="1704"/>
                      <a:pt x="7809" y="1799"/>
                    </a:cubicBezTo>
                    <a:cubicBezTo>
                      <a:pt x="8740" y="1963"/>
                      <a:pt x="9620" y="2302"/>
                      <a:pt x="10412" y="2805"/>
                    </a:cubicBezTo>
                    <a:cubicBezTo>
                      <a:pt x="12148" y="3132"/>
                      <a:pt x="13619" y="4540"/>
                      <a:pt x="13996" y="6263"/>
                    </a:cubicBezTo>
                    <a:cubicBezTo>
                      <a:pt x="14223" y="7357"/>
                      <a:pt x="14047" y="8489"/>
                      <a:pt x="14021" y="9608"/>
                    </a:cubicBezTo>
                    <a:cubicBezTo>
                      <a:pt x="13996" y="10727"/>
                      <a:pt x="14185" y="11947"/>
                      <a:pt x="14964" y="12739"/>
                    </a:cubicBezTo>
                    <a:cubicBezTo>
                      <a:pt x="15015" y="12790"/>
                      <a:pt x="15065" y="12827"/>
                      <a:pt x="15115" y="12865"/>
                    </a:cubicBezTo>
                    <a:cubicBezTo>
                      <a:pt x="15103" y="12752"/>
                      <a:pt x="15090" y="12563"/>
                      <a:pt x="15078" y="12488"/>
                    </a:cubicBezTo>
                    <a:cubicBezTo>
                      <a:pt x="15040" y="12249"/>
                      <a:pt x="15090" y="11997"/>
                      <a:pt x="15216" y="11784"/>
                    </a:cubicBezTo>
                    <a:cubicBezTo>
                      <a:pt x="15229" y="11746"/>
                      <a:pt x="15241" y="11708"/>
                      <a:pt x="15254" y="11670"/>
                    </a:cubicBezTo>
                    <a:cubicBezTo>
                      <a:pt x="15254" y="11519"/>
                      <a:pt x="15015" y="10790"/>
                      <a:pt x="14927" y="10526"/>
                    </a:cubicBezTo>
                    <a:cubicBezTo>
                      <a:pt x="14839" y="10281"/>
                      <a:pt x="14926" y="10120"/>
                      <a:pt x="15004" y="10120"/>
                    </a:cubicBezTo>
                    <a:cubicBezTo>
                      <a:pt x="15027" y="10120"/>
                      <a:pt x="15048" y="10134"/>
                      <a:pt x="15065" y="10161"/>
                    </a:cubicBezTo>
                    <a:cubicBezTo>
                      <a:pt x="15203" y="10400"/>
                      <a:pt x="15593" y="11419"/>
                      <a:pt x="15706" y="11507"/>
                    </a:cubicBezTo>
                    <a:cubicBezTo>
                      <a:pt x="15715" y="11514"/>
                      <a:pt x="15723" y="11517"/>
                      <a:pt x="15729" y="11517"/>
                    </a:cubicBezTo>
                    <a:cubicBezTo>
                      <a:pt x="15807" y="11517"/>
                      <a:pt x="15732" y="11067"/>
                      <a:pt x="15732" y="11067"/>
                    </a:cubicBezTo>
                    <a:cubicBezTo>
                      <a:pt x="15518" y="9935"/>
                      <a:pt x="15442" y="9772"/>
                      <a:pt x="15644" y="9721"/>
                    </a:cubicBezTo>
                    <a:cubicBezTo>
                      <a:pt x="15648" y="9720"/>
                      <a:pt x="15652" y="9720"/>
                      <a:pt x="15656" y="9720"/>
                    </a:cubicBezTo>
                    <a:cubicBezTo>
                      <a:pt x="15882" y="9720"/>
                      <a:pt x="16197" y="11343"/>
                      <a:pt x="16197" y="11343"/>
                    </a:cubicBezTo>
                    <a:cubicBezTo>
                      <a:pt x="16197" y="11343"/>
                      <a:pt x="16159" y="11104"/>
                      <a:pt x="16335" y="11054"/>
                    </a:cubicBezTo>
                    <a:cubicBezTo>
                      <a:pt x="16356" y="11047"/>
                      <a:pt x="16375" y="11044"/>
                      <a:pt x="16393" y="11044"/>
                    </a:cubicBezTo>
                    <a:cubicBezTo>
                      <a:pt x="16533" y="11044"/>
                      <a:pt x="16612" y="11230"/>
                      <a:pt x="16612" y="11230"/>
                    </a:cubicBezTo>
                    <a:cubicBezTo>
                      <a:pt x="16574" y="11104"/>
                      <a:pt x="16750" y="11079"/>
                      <a:pt x="16750" y="11079"/>
                    </a:cubicBezTo>
                    <a:cubicBezTo>
                      <a:pt x="17190" y="11117"/>
                      <a:pt x="17027" y="12764"/>
                      <a:pt x="17027" y="12764"/>
                    </a:cubicBezTo>
                    <a:lnTo>
                      <a:pt x="17027" y="13657"/>
                    </a:lnTo>
                    <a:cubicBezTo>
                      <a:pt x="17303" y="13695"/>
                      <a:pt x="17580" y="13720"/>
                      <a:pt x="17869" y="13733"/>
                    </a:cubicBezTo>
                    <a:cubicBezTo>
                      <a:pt x="18913" y="13770"/>
                      <a:pt x="19982" y="13682"/>
                      <a:pt x="20988" y="13972"/>
                    </a:cubicBezTo>
                    <a:cubicBezTo>
                      <a:pt x="22912" y="14525"/>
                      <a:pt x="24295" y="16562"/>
                      <a:pt x="24081" y="18549"/>
                    </a:cubicBezTo>
                    <a:cubicBezTo>
                      <a:pt x="24069" y="18687"/>
                      <a:pt x="24043" y="18813"/>
                      <a:pt x="24031" y="18939"/>
                    </a:cubicBezTo>
                    <a:cubicBezTo>
                      <a:pt x="24144" y="19215"/>
                      <a:pt x="24245" y="19479"/>
                      <a:pt x="24333" y="19768"/>
                    </a:cubicBezTo>
                    <a:cubicBezTo>
                      <a:pt x="24622" y="20774"/>
                      <a:pt x="24710" y="21831"/>
                      <a:pt x="24584" y="22874"/>
                    </a:cubicBezTo>
                    <a:cubicBezTo>
                      <a:pt x="24936" y="23164"/>
                      <a:pt x="25326" y="23403"/>
                      <a:pt x="25741" y="23566"/>
                    </a:cubicBezTo>
                    <a:cubicBezTo>
                      <a:pt x="26584" y="23931"/>
                      <a:pt x="27489" y="24145"/>
                      <a:pt x="28256" y="24622"/>
                    </a:cubicBezTo>
                    <a:cubicBezTo>
                      <a:pt x="29388" y="25339"/>
                      <a:pt x="30079" y="26622"/>
                      <a:pt x="30167" y="27942"/>
                    </a:cubicBezTo>
                    <a:lnTo>
                      <a:pt x="33751" y="28860"/>
                    </a:lnTo>
                    <a:lnTo>
                      <a:pt x="34719" y="23616"/>
                    </a:lnTo>
                    <a:cubicBezTo>
                      <a:pt x="34254" y="23541"/>
                      <a:pt x="33827" y="23377"/>
                      <a:pt x="33437" y="23113"/>
                    </a:cubicBezTo>
                    <a:cubicBezTo>
                      <a:pt x="32557" y="22472"/>
                      <a:pt x="32016" y="21466"/>
                      <a:pt x="31953" y="20385"/>
                    </a:cubicBezTo>
                    <a:cubicBezTo>
                      <a:pt x="31903" y="19693"/>
                      <a:pt x="32091" y="19014"/>
                      <a:pt x="32494" y="18448"/>
                    </a:cubicBezTo>
                    <a:cubicBezTo>
                      <a:pt x="32861" y="17943"/>
                      <a:pt x="33459" y="17648"/>
                      <a:pt x="34086" y="17648"/>
                    </a:cubicBezTo>
                    <a:cubicBezTo>
                      <a:pt x="34146" y="17648"/>
                      <a:pt x="34206" y="17650"/>
                      <a:pt x="34267" y="17656"/>
                    </a:cubicBezTo>
                    <a:lnTo>
                      <a:pt x="34342" y="17669"/>
                    </a:lnTo>
                    <a:cubicBezTo>
                      <a:pt x="34820" y="17719"/>
                      <a:pt x="35298" y="17807"/>
                      <a:pt x="35763" y="17945"/>
                    </a:cubicBezTo>
                    <a:lnTo>
                      <a:pt x="37763" y="7156"/>
                    </a:lnTo>
                    <a:lnTo>
                      <a:pt x="1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4574225" y="2813475"/>
                <a:ext cx="366575" cy="131800"/>
              </a:xfrm>
              <a:custGeom>
                <a:rect b="b" l="l" r="r" t="t"/>
                <a:pathLst>
                  <a:path extrusionOk="0" h="5272" w="14663">
                    <a:moveTo>
                      <a:pt x="1384" y="1"/>
                    </a:moveTo>
                    <a:cubicBezTo>
                      <a:pt x="252" y="994"/>
                      <a:pt x="0" y="2427"/>
                      <a:pt x="604" y="3572"/>
                    </a:cubicBezTo>
                    <a:cubicBezTo>
                      <a:pt x="1171" y="4632"/>
                      <a:pt x="2394" y="5271"/>
                      <a:pt x="3551" y="5271"/>
                    </a:cubicBezTo>
                    <a:cubicBezTo>
                      <a:pt x="3780" y="5271"/>
                      <a:pt x="4007" y="5246"/>
                      <a:pt x="4226" y="5194"/>
                    </a:cubicBezTo>
                    <a:cubicBezTo>
                      <a:pt x="5118" y="4968"/>
                      <a:pt x="5823" y="4263"/>
                      <a:pt x="6703" y="4012"/>
                    </a:cubicBezTo>
                    <a:cubicBezTo>
                      <a:pt x="6951" y="3944"/>
                      <a:pt x="7203" y="3915"/>
                      <a:pt x="7455" y="3915"/>
                    </a:cubicBezTo>
                    <a:cubicBezTo>
                      <a:pt x="8096" y="3915"/>
                      <a:pt x="8739" y="4104"/>
                      <a:pt x="9343" y="4339"/>
                    </a:cubicBezTo>
                    <a:cubicBezTo>
                      <a:pt x="10186" y="4678"/>
                      <a:pt x="11016" y="5081"/>
                      <a:pt x="11909" y="5194"/>
                    </a:cubicBezTo>
                    <a:cubicBezTo>
                      <a:pt x="12040" y="5211"/>
                      <a:pt x="12174" y="5219"/>
                      <a:pt x="12308" y="5219"/>
                    </a:cubicBezTo>
                    <a:cubicBezTo>
                      <a:pt x="13089" y="5219"/>
                      <a:pt x="13892" y="4932"/>
                      <a:pt x="14311" y="4289"/>
                    </a:cubicBezTo>
                    <a:cubicBezTo>
                      <a:pt x="14625" y="3786"/>
                      <a:pt x="14663" y="3207"/>
                      <a:pt x="14549" y="2616"/>
                    </a:cubicBez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4429300" y="2803100"/>
                <a:ext cx="117900" cy="272575"/>
              </a:xfrm>
              <a:custGeom>
                <a:rect b="b" l="l" r="r" t="t"/>
                <a:pathLst>
                  <a:path extrusionOk="0" h="10903" w="4716">
                    <a:moveTo>
                      <a:pt x="0" y="1"/>
                    </a:moveTo>
                    <a:lnTo>
                      <a:pt x="0" y="1"/>
                    </a:lnTo>
                    <a:cubicBezTo>
                      <a:pt x="1157" y="730"/>
                      <a:pt x="2063" y="1786"/>
                      <a:pt x="2377" y="3107"/>
                    </a:cubicBezTo>
                    <a:cubicBezTo>
                      <a:pt x="2641" y="4238"/>
                      <a:pt x="2440" y="5420"/>
                      <a:pt x="2377" y="6590"/>
                    </a:cubicBezTo>
                    <a:cubicBezTo>
                      <a:pt x="2302" y="7759"/>
                      <a:pt x="2415" y="9029"/>
                      <a:pt x="3169" y="9909"/>
                    </a:cubicBezTo>
                    <a:cubicBezTo>
                      <a:pt x="3572" y="10362"/>
                      <a:pt x="4075" y="10702"/>
                      <a:pt x="4640" y="10903"/>
                    </a:cubicBezTo>
                    <a:lnTo>
                      <a:pt x="4716" y="10186"/>
                    </a:lnTo>
                    <a:lnTo>
                      <a:pt x="4703" y="10073"/>
                    </a:lnTo>
                    <a:cubicBezTo>
                      <a:pt x="4653" y="10023"/>
                      <a:pt x="4603" y="9985"/>
                      <a:pt x="4565" y="9935"/>
                    </a:cubicBezTo>
                    <a:cubicBezTo>
                      <a:pt x="3773" y="9155"/>
                      <a:pt x="3584" y="7935"/>
                      <a:pt x="3622" y="6816"/>
                    </a:cubicBezTo>
                    <a:cubicBezTo>
                      <a:pt x="3647" y="5684"/>
                      <a:pt x="3823" y="4553"/>
                      <a:pt x="3584" y="3459"/>
                    </a:cubicBezTo>
                    <a:cubicBezTo>
                      <a:pt x="3220" y="1736"/>
                      <a:pt x="1723" y="328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594975" y="3074725"/>
                <a:ext cx="181400" cy="132050"/>
              </a:xfrm>
              <a:custGeom>
                <a:rect b="b" l="l" r="r" t="t"/>
                <a:pathLst>
                  <a:path extrusionOk="0" h="5282" w="7256">
                    <a:moveTo>
                      <a:pt x="0" y="0"/>
                    </a:moveTo>
                    <a:lnTo>
                      <a:pt x="0" y="491"/>
                    </a:lnTo>
                    <a:cubicBezTo>
                      <a:pt x="528" y="566"/>
                      <a:pt x="1082" y="629"/>
                      <a:pt x="1622" y="755"/>
                    </a:cubicBezTo>
                    <a:cubicBezTo>
                      <a:pt x="4012" y="1346"/>
                      <a:pt x="6011" y="3018"/>
                      <a:pt x="7004" y="5282"/>
                    </a:cubicBezTo>
                    <a:cubicBezTo>
                      <a:pt x="7017" y="5156"/>
                      <a:pt x="7042" y="5017"/>
                      <a:pt x="7055" y="4892"/>
                    </a:cubicBezTo>
                    <a:cubicBezTo>
                      <a:pt x="7256" y="2905"/>
                      <a:pt x="5885" y="868"/>
                      <a:pt x="3961" y="315"/>
                    </a:cubicBezTo>
                    <a:cubicBezTo>
                      <a:pt x="2955" y="25"/>
                      <a:pt x="1887" y="113"/>
                      <a:pt x="843" y="76"/>
                    </a:cubicBezTo>
                    <a:cubicBezTo>
                      <a:pt x="554" y="63"/>
                      <a:pt x="277" y="38"/>
                      <a:pt x="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753725" y="3305150"/>
                <a:ext cx="169775" cy="127975"/>
              </a:xfrm>
              <a:custGeom>
                <a:rect b="b" l="l" r="r" t="t"/>
                <a:pathLst>
                  <a:path extrusionOk="0" h="5119" w="6791">
                    <a:moveTo>
                      <a:pt x="1208" y="0"/>
                    </a:moveTo>
                    <a:cubicBezTo>
                      <a:pt x="1057" y="1195"/>
                      <a:pt x="642" y="2339"/>
                      <a:pt x="1" y="3358"/>
                    </a:cubicBezTo>
                    <a:lnTo>
                      <a:pt x="6791" y="5118"/>
                    </a:lnTo>
                    <a:lnTo>
                      <a:pt x="6791" y="5056"/>
                    </a:lnTo>
                    <a:cubicBezTo>
                      <a:pt x="6703" y="3748"/>
                      <a:pt x="6011" y="2453"/>
                      <a:pt x="4880" y="1748"/>
                    </a:cubicBezTo>
                    <a:cubicBezTo>
                      <a:pt x="4113" y="1271"/>
                      <a:pt x="3207" y="1057"/>
                      <a:pt x="2365" y="692"/>
                    </a:cubicBezTo>
                    <a:cubicBezTo>
                      <a:pt x="1950" y="516"/>
                      <a:pt x="1560" y="290"/>
                      <a:pt x="120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194150" y="3195125"/>
                <a:ext cx="2225" cy="2525"/>
              </a:xfrm>
              <a:custGeom>
                <a:rect b="b" l="l" r="r" t="t"/>
                <a:pathLst>
                  <a:path extrusionOk="0" h="101" w="89">
                    <a:moveTo>
                      <a:pt x="88" y="0"/>
                    </a:moveTo>
                    <a:lnTo>
                      <a:pt x="0" y="101"/>
                    </a:lnTo>
                    <a:lnTo>
                      <a:pt x="88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4396925" y="3086975"/>
                <a:ext cx="390150" cy="302125"/>
              </a:xfrm>
              <a:custGeom>
                <a:rect b="b" l="l" r="r" t="t"/>
                <a:pathLst>
                  <a:path extrusionOk="0" h="12085" w="15606">
                    <a:moveTo>
                      <a:pt x="7910" y="1"/>
                    </a:moveTo>
                    <a:lnTo>
                      <a:pt x="7834" y="7055"/>
                    </a:lnTo>
                    <a:cubicBezTo>
                      <a:pt x="7834" y="8296"/>
                      <a:pt x="6824" y="9102"/>
                      <a:pt x="5781" y="9102"/>
                    </a:cubicBezTo>
                    <a:cubicBezTo>
                      <a:pt x="5249" y="9102"/>
                      <a:pt x="4708" y="8893"/>
                      <a:pt x="4288" y="8426"/>
                    </a:cubicBezTo>
                    <a:lnTo>
                      <a:pt x="2540" y="6527"/>
                    </a:lnTo>
                    <a:lnTo>
                      <a:pt x="1937" y="6992"/>
                    </a:lnTo>
                    <a:lnTo>
                      <a:pt x="868" y="5219"/>
                    </a:lnTo>
                    <a:cubicBezTo>
                      <a:pt x="818" y="5508"/>
                      <a:pt x="755" y="5772"/>
                      <a:pt x="717" y="5986"/>
                    </a:cubicBezTo>
                    <a:cubicBezTo>
                      <a:pt x="679" y="6137"/>
                      <a:pt x="641" y="6275"/>
                      <a:pt x="616" y="6363"/>
                    </a:cubicBezTo>
                    <a:cubicBezTo>
                      <a:pt x="604" y="6414"/>
                      <a:pt x="591" y="6451"/>
                      <a:pt x="566" y="6502"/>
                    </a:cubicBezTo>
                    <a:cubicBezTo>
                      <a:pt x="566" y="6451"/>
                      <a:pt x="579" y="6401"/>
                      <a:pt x="591" y="6363"/>
                    </a:cubicBezTo>
                    <a:lnTo>
                      <a:pt x="667" y="5974"/>
                    </a:lnTo>
                    <a:cubicBezTo>
                      <a:pt x="704" y="5747"/>
                      <a:pt x="767" y="5458"/>
                      <a:pt x="818" y="5131"/>
                    </a:cubicBezTo>
                    <a:lnTo>
                      <a:pt x="818" y="5119"/>
                    </a:lnTo>
                    <a:lnTo>
                      <a:pt x="0" y="8375"/>
                    </a:lnTo>
                    <a:lnTo>
                      <a:pt x="14285" y="12085"/>
                    </a:lnTo>
                    <a:cubicBezTo>
                      <a:pt x="14926" y="11066"/>
                      <a:pt x="15329" y="9922"/>
                      <a:pt x="15480" y="8727"/>
                    </a:cubicBezTo>
                    <a:cubicBezTo>
                      <a:pt x="15606" y="7684"/>
                      <a:pt x="15517" y="6627"/>
                      <a:pt x="15228" y="5609"/>
                    </a:cubicBezTo>
                    <a:cubicBezTo>
                      <a:pt x="15140" y="5332"/>
                      <a:pt x="15040" y="5056"/>
                      <a:pt x="14926" y="4792"/>
                    </a:cubicBezTo>
                    <a:cubicBezTo>
                      <a:pt x="13933" y="2528"/>
                      <a:pt x="11934" y="856"/>
                      <a:pt x="9544" y="265"/>
                    </a:cubicBezTo>
                    <a:cubicBezTo>
                      <a:pt x="9004" y="139"/>
                      <a:pt x="8450" y="76"/>
                      <a:pt x="791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4185350" y="2774725"/>
                <a:ext cx="359975" cy="444300"/>
              </a:xfrm>
              <a:custGeom>
                <a:rect b="b" l="l" r="r" t="t"/>
                <a:pathLst>
                  <a:path extrusionOk="0" h="17772" w="14399">
                    <a:moveTo>
                      <a:pt x="5466" y="0"/>
                    </a:moveTo>
                    <a:cubicBezTo>
                      <a:pt x="3945" y="0"/>
                      <a:pt x="2415" y="303"/>
                      <a:pt x="906" y="633"/>
                    </a:cubicBezTo>
                    <a:lnTo>
                      <a:pt x="0" y="11082"/>
                    </a:lnTo>
                    <a:cubicBezTo>
                      <a:pt x="1118" y="10413"/>
                      <a:pt x="2063" y="10268"/>
                      <a:pt x="2672" y="10268"/>
                    </a:cubicBezTo>
                    <a:cubicBezTo>
                      <a:pt x="3138" y="10268"/>
                      <a:pt x="3408" y="10353"/>
                      <a:pt x="3408" y="10353"/>
                    </a:cubicBezTo>
                    <a:lnTo>
                      <a:pt x="4112" y="10416"/>
                    </a:lnTo>
                    <a:cubicBezTo>
                      <a:pt x="4112" y="10340"/>
                      <a:pt x="4125" y="10277"/>
                      <a:pt x="4125" y="10215"/>
                    </a:cubicBezTo>
                    <a:cubicBezTo>
                      <a:pt x="3949" y="10139"/>
                      <a:pt x="3785" y="10013"/>
                      <a:pt x="3672" y="9862"/>
                    </a:cubicBezTo>
                    <a:cubicBezTo>
                      <a:pt x="3471" y="9573"/>
                      <a:pt x="2654" y="9246"/>
                      <a:pt x="2377" y="9045"/>
                    </a:cubicBezTo>
                    <a:cubicBezTo>
                      <a:pt x="2138" y="8882"/>
                      <a:pt x="2553" y="8077"/>
                      <a:pt x="2289" y="7976"/>
                    </a:cubicBezTo>
                    <a:cubicBezTo>
                      <a:pt x="1635" y="7700"/>
                      <a:pt x="1157" y="7134"/>
                      <a:pt x="1019" y="6442"/>
                    </a:cubicBezTo>
                    <a:cubicBezTo>
                      <a:pt x="931" y="6077"/>
                      <a:pt x="943" y="5662"/>
                      <a:pt x="1170" y="5386"/>
                    </a:cubicBezTo>
                    <a:cubicBezTo>
                      <a:pt x="1396" y="5097"/>
                      <a:pt x="1761" y="5009"/>
                      <a:pt x="1987" y="4745"/>
                    </a:cubicBezTo>
                    <a:cubicBezTo>
                      <a:pt x="2302" y="4380"/>
                      <a:pt x="2289" y="3839"/>
                      <a:pt x="2377" y="3361"/>
                    </a:cubicBezTo>
                    <a:cubicBezTo>
                      <a:pt x="2515" y="2632"/>
                      <a:pt x="2955" y="1991"/>
                      <a:pt x="3597" y="1601"/>
                    </a:cubicBezTo>
                    <a:cubicBezTo>
                      <a:pt x="3913" y="1418"/>
                      <a:pt x="4458" y="1290"/>
                      <a:pt x="4983" y="1290"/>
                    </a:cubicBezTo>
                    <a:cubicBezTo>
                      <a:pt x="5396" y="1290"/>
                      <a:pt x="5796" y="1369"/>
                      <a:pt x="6061" y="1563"/>
                    </a:cubicBezTo>
                    <a:cubicBezTo>
                      <a:pt x="6163" y="1552"/>
                      <a:pt x="6265" y="1546"/>
                      <a:pt x="6366" y="1546"/>
                    </a:cubicBezTo>
                    <a:cubicBezTo>
                      <a:pt x="7164" y="1546"/>
                      <a:pt x="7925" y="1894"/>
                      <a:pt x="8438" y="2519"/>
                    </a:cubicBezTo>
                    <a:lnTo>
                      <a:pt x="8463" y="2531"/>
                    </a:lnTo>
                    <a:cubicBezTo>
                      <a:pt x="8627" y="2619"/>
                      <a:pt x="8778" y="2733"/>
                      <a:pt x="8928" y="2846"/>
                    </a:cubicBezTo>
                    <a:cubicBezTo>
                      <a:pt x="9381" y="3273"/>
                      <a:pt x="9670" y="3839"/>
                      <a:pt x="9733" y="4455"/>
                    </a:cubicBezTo>
                    <a:cubicBezTo>
                      <a:pt x="9784" y="4820"/>
                      <a:pt x="9758" y="5197"/>
                      <a:pt x="9884" y="5524"/>
                    </a:cubicBezTo>
                    <a:cubicBezTo>
                      <a:pt x="10035" y="5901"/>
                      <a:pt x="10349" y="6153"/>
                      <a:pt x="10588" y="6492"/>
                    </a:cubicBezTo>
                    <a:cubicBezTo>
                      <a:pt x="11154" y="7322"/>
                      <a:pt x="10978" y="8592"/>
                      <a:pt x="10287" y="9347"/>
                    </a:cubicBezTo>
                    <a:cubicBezTo>
                      <a:pt x="9773" y="9881"/>
                      <a:pt x="9065" y="10166"/>
                      <a:pt x="8339" y="10166"/>
                    </a:cubicBezTo>
                    <a:cubicBezTo>
                      <a:pt x="8142" y="10166"/>
                      <a:pt x="7943" y="10144"/>
                      <a:pt x="7746" y="10101"/>
                    </a:cubicBezTo>
                    <a:lnTo>
                      <a:pt x="7671" y="10755"/>
                    </a:lnTo>
                    <a:cubicBezTo>
                      <a:pt x="8501" y="10944"/>
                      <a:pt x="10211" y="11522"/>
                      <a:pt x="11230" y="13195"/>
                    </a:cubicBezTo>
                    <a:cubicBezTo>
                      <a:pt x="12361" y="15043"/>
                      <a:pt x="13581" y="16992"/>
                      <a:pt x="13581" y="16992"/>
                    </a:cubicBezTo>
                    <a:lnTo>
                      <a:pt x="13393" y="17156"/>
                    </a:lnTo>
                    <a:lnTo>
                      <a:pt x="13833" y="17772"/>
                    </a:lnTo>
                    <a:lnTo>
                      <a:pt x="13833" y="17747"/>
                    </a:lnTo>
                    <a:lnTo>
                      <a:pt x="14398" y="12038"/>
                    </a:lnTo>
                    <a:cubicBezTo>
                      <a:pt x="13833" y="11837"/>
                      <a:pt x="13330" y="11497"/>
                      <a:pt x="12927" y="11057"/>
                    </a:cubicBezTo>
                    <a:cubicBezTo>
                      <a:pt x="12173" y="10164"/>
                      <a:pt x="12060" y="8894"/>
                      <a:pt x="12122" y="7725"/>
                    </a:cubicBezTo>
                    <a:cubicBezTo>
                      <a:pt x="12185" y="6568"/>
                      <a:pt x="12387" y="5373"/>
                      <a:pt x="12122" y="4242"/>
                    </a:cubicBezTo>
                    <a:cubicBezTo>
                      <a:pt x="11808" y="2921"/>
                      <a:pt x="10915" y="1865"/>
                      <a:pt x="9771" y="1136"/>
                    </a:cubicBezTo>
                    <a:cubicBezTo>
                      <a:pt x="8966" y="645"/>
                      <a:pt x="8086" y="306"/>
                      <a:pt x="7168" y="142"/>
                    </a:cubicBezTo>
                    <a:cubicBezTo>
                      <a:pt x="6603" y="43"/>
                      <a:pt x="6035" y="0"/>
                      <a:pt x="546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4169000" y="3197625"/>
                <a:ext cx="28950" cy="47200"/>
              </a:xfrm>
              <a:custGeom>
                <a:rect b="b" l="l" r="r" t="t"/>
                <a:pathLst>
                  <a:path extrusionOk="0" h="1888" w="1158">
                    <a:moveTo>
                      <a:pt x="1094" y="1"/>
                    </a:moveTo>
                    <a:cubicBezTo>
                      <a:pt x="931" y="177"/>
                      <a:pt x="768" y="378"/>
                      <a:pt x="579" y="592"/>
                    </a:cubicBezTo>
                    <a:cubicBezTo>
                      <a:pt x="403" y="793"/>
                      <a:pt x="189" y="1032"/>
                      <a:pt x="26" y="1221"/>
                    </a:cubicBezTo>
                    <a:lnTo>
                      <a:pt x="0" y="1535"/>
                    </a:lnTo>
                    <a:lnTo>
                      <a:pt x="0" y="1585"/>
                    </a:lnTo>
                    <a:lnTo>
                      <a:pt x="1157" y="1887"/>
                    </a:lnTo>
                    <a:lnTo>
                      <a:pt x="109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4460425" y="2975950"/>
                <a:ext cx="138650" cy="338275"/>
              </a:xfrm>
              <a:custGeom>
                <a:rect b="b" l="l" r="r" t="t"/>
                <a:pathLst>
                  <a:path extrusionOk="0" h="13531" w="5546">
                    <a:moveTo>
                      <a:pt x="4967" y="1663"/>
                    </a:moveTo>
                    <a:lnTo>
                      <a:pt x="4967" y="1663"/>
                    </a:lnTo>
                    <a:cubicBezTo>
                      <a:pt x="4980" y="1788"/>
                      <a:pt x="4967" y="1901"/>
                      <a:pt x="4955" y="2015"/>
                    </a:cubicBezTo>
                    <a:cubicBezTo>
                      <a:pt x="4955" y="2103"/>
                      <a:pt x="4942" y="2191"/>
                      <a:pt x="4930" y="2279"/>
                    </a:cubicBezTo>
                    <a:cubicBezTo>
                      <a:pt x="4917" y="2329"/>
                      <a:pt x="4917" y="2379"/>
                      <a:pt x="4930" y="2430"/>
                    </a:cubicBezTo>
                    <a:cubicBezTo>
                      <a:pt x="4930" y="2492"/>
                      <a:pt x="4955" y="2555"/>
                      <a:pt x="4992" y="2618"/>
                    </a:cubicBezTo>
                    <a:cubicBezTo>
                      <a:pt x="5005" y="2631"/>
                      <a:pt x="5014" y="2637"/>
                      <a:pt x="5024" y="2637"/>
                    </a:cubicBezTo>
                    <a:cubicBezTo>
                      <a:pt x="5033" y="2637"/>
                      <a:pt x="5043" y="2631"/>
                      <a:pt x="5055" y="2618"/>
                    </a:cubicBezTo>
                    <a:cubicBezTo>
                      <a:pt x="5081" y="2581"/>
                      <a:pt x="5093" y="2543"/>
                      <a:pt x="5118" y="2492"/>
                    </a:cubicBezTo>
                    <a:cubicBezTo>
                      <a:pt x="5194" y="2279"/>
                      <a:pt x="5244" y="2040"/>
                      <a:pt x="5294" y="1813"/>
                    </a:cubicBezTo>
                    <a:lnTo>
                      <a:pt x="5294" y="1813"/>
                    </a:lnTo>
                    <a:cubicBezTo>
                      <a:pt x="5319" y="2052"/>
                      <a:pt x="5282" y="2304"/>
                      <a:pt x="5181" y="2518"/>
                    </a:cubicBezTo>
                    <a:cubicBezTo>
                      <a:pt x="5156" y="2568"/>
                      <a:pt x="5143" y="2618"/>
                      <a:pt x="5106" y="2656"/>
                    </a:cubicBezTo>
                    <a:cubicBezTo>
                      <a:pt x="5093" y="2681"/>
                      <a:pt x="5068" y="2706"/>
                      <a:pt x="5030" y="2706"/>
                    </a:cubicBezTo>
                    <a:cubicBezTo>
                      <a:pt x="4992" y="2706"/>
                      <a:pt x="4967" y="2694"/>
                      <a:pt x="4942" y="2669"/>
                    </a:cubicBezTo>
                    <a:cubicBezTo>
                      <a:pt x="4917" y="2631"/>
                      <a:pt x="4892" y="2593"/>
                      <a:pt x="4892" y="2543"/>
                    </a:cubicBezTo>
                    <a:lnTo>
                      <a:pt x="4892" y="2530"/>
                    </a:lnTo>
                    <a:cubicBezTo>
                      <a:pt x="4892" y="2568"/>
                      <a:pt x="4879" y="2593"/>
                      <a:pt x="4867" y="2631"/>
                    </a:cubicBezTo>
                    <a:cubicBezTo>
                      <a:pt x="4867" y="2719"/>
                      <a:pt x="4816" y="2807"/>
                      <a:pt x="4754" y="2870"/>
                    </a:cubicBezTo>
                    <a:cubicBezTo>
                      <a:pt x="4736" y="2879"/>
                      <a:pt x="4716" y="2883"/>
                      <a:pt x="4696" y="2883"/>
                    </a:cubicBezTo>
                    <a:cubicBezTo>
                      <a:pt x="4660" y="2883"/>
                      <a:pt x="4623" y="2869"/>
                      <a:pt x="4590" y="2845"/>
                    </a:cubicBezTo>
                    <a:cubicBezTo>
                      <a:pt x="4552" y="2819"/>
                      <a:pt x="4527" y="2769"/>
                      <a:pt x="4527" y="2719"/>
                    </a:cubicBezTo>
                    <a:cubicBezTo>
                      <a:pt x="4515" y="2643"/>
                      <a:pt x="4515" y="2568"/>
                      <a:pt x="4527" y="2492"/>
                    </a:cubicBezTo>
                    <a:cubicBezTo>
                      <a:pt x="4540" y="2342"/>
                      <a:pt x="4540" y="2216"/>
                      <a:pt x="4552" y="2103"/>
                    </a:cubicBezTo>
                    <a:cubicBezTo>
                      <a:pt x="4540" y="1990"/>
                      <a:pt x="4552" y="1864"/>
                      <a:pt x="4578" y="1751"/>
                    </a:cubicBezTo>
                    <a:cubicBezTo>
                      <a:pt x="4603" y="1864"/>
                      <a:pt x="4603" y="1990"/>
                      <a:pt x="4603" y="2103"/>
                    </a:cubicBezTo>
                    <a:lnTo>
                      <a:pt x="4603" y="2480"/>
                    </a:lnTo>
                    <a:cubicBezTo>
                      <a:pt x="4590" y="2555"/>
                      <a:pt x="4590" y="2631"/>
                      <a:pt x="4603" y="2706"/>
                    </a:cubicBezTo>
                    <a:cubicBezTo>
                      <a:pt x="4603" y="2758"/>
                      <a:pt x="4645" y="2801"/>
                      <a:pt x="4688" y="2801"/>
                    </a:cubicBezTo>
                    <a:cubicBezTo>
                      <a:pt x="4697" y="2801"/>
                      <a:pt x="4707" y="2799"/>
                      <a:pt x="4716" y="2794"/>
                    </a:cubicBezTo>
                    <a:cubicBezTo>
                      <a:pt x="4766" y="2769"/>
                      <a:pt x="4791" y="2681"/>
                      <a:pt x="4804" y="2606"/>
                    </a:cubicBezTo>
                    <a:cubicBezTo>
                      <a:pt x="4816" y="2530"/>
                      <a:pt x="4829" y="2455"/>
                      <a:pt x="4842" y="2392"/>
                    </a:cubicBezTo>
                    <a:cubicBezTo>
                      <a:pt x="4867" y="2254"/>
                      <a:pt x="4892" y="2128"/>
                      <a:pt x="4904" y="2015"/>
                    </a:cubicBezTo>
                    <a:cubicBezTo>
                      <a:pt x="4904" y="1901"/>
                      <a:pt x="4930" y="1776"/>
                      <a:pt x="4967" y="1663"/>
                    </a:cubicBezTo>
                    <a:close/>
                    <a:moveTo>
                      <a:pt x="4372" y="1985"/>
                    </a:moveTo>
                    <a:cubicBezTo>
                      <a:pt x="4386" y="1985"/>
                      <a:pt x="4401" y="1986"/>
                      <a:pt x="4414" y="1990"/>
                    </a:cubicBezTo>
                    <a:cubicBezTo>
                      <a:pt x="4477" y="2002"/>
                      <a:pt x="4515" y="2052"/>
                      <a:pt x="4527" y="2128"/>
                    </a:cubicBezTo>
                    <a:cubicBezTo>
                      <a:pt x="4527" y="2216"/>
                      <a:pt x="4502" y="2291"/>
                      <a:pt x="4464" y="2379"/>
                    </a:cubicBezTo>
                    <a:cubicBezTo>
                      <a:pt x="4427" y="2455"/>
                      <a:pt x="4401" y="2518"/>
                      <a:pt x="4364" y="2581"/>
                    </a:cubicBezTo>
                    <a:cubicBezTo>
                      <a:pt x="4313" y="2656"/>
                      <a:pt x="4263" y="2744"/>
                      <a:pt x="4200" y="2807"/>
                    </a:cubicBezTo>
                    <a:cubicBezTo>
                      <a:pt x="4351" y="2819"/>
                      <a:pt x="4477" y="2870"/>
                      <a:pt x="4603" y="2945"/>
                    </a:cubicBezTo>
                    <a:cubicBezTo>
                      <a:pt x="4728" y="3033"/>
                      <a:pt x="4829" y="3159"/>
                      <a:pt x="4867" y="3322"/>
                    </a:cubicBezTo>
                    <a:cubicBezTo>
                      <a:pt x="4779" y="3209"/>
                      <a:pt x="4666" y="3096"/>
                      <a:pt x="4552" y="3008"/>
                    </a:cubicBezTo>
                    <a:cubicBezTo>
                      <a:pt x="4439" y="2933"/>
                      <a:pt x="4313" y="2870"/>
                      <a:pt x="4188" y="2832"/>
                    </a:cubicBezTo>
                    <a:cubicBezTo>
                      <a:pt x="4163" y="2857"/>
                      <a:pt x="4150" y="2882"/>
                      <a:pt x="4137" y="2895"/>
                    </a:cubicBezTo>
                    <a:cubicBezTo>
                      <a:pt x="4062" y="2995"/>
                      <a:pt x="3974" y="3071"/>
                      <a:pt x="3873" y="3146"/>
                    </a:cubicBezTo>
                    <a:cubicBezTo>
                      <a:pt x="3873" y="3134"/>
                      <a:pt x="3961" y="3033"/>
                      <a:pt x="4100" y="2870"/>
                    </a:cubicBezTo>
                    <a:cubicBezTo>
                      <a:pt x="4175" y="2769"/>
                      <a:pt x="4238" y="2656"/>
                      <a:pt x="4301" y="2555"/>
                    </a:cubicBezTo>
                    <a:cubicBezTo>
                      <a:pt x="4326" y="2480"/>
                      <a:pt x="4364" y="2417"/>
                      <a:pt x="4389" y="2342"/>
                    </a:cubicBezTo>
                    <a:cubicBezTo>
                      <a:pt x="4427" y="2279"/>
                      <a:pt x="4452" y="2203"/>
                      <a:pt x="4452" y="2140"/>
                    </a:cubicBezTo>
                    <a:cubicBezTo>
                      <a:pt x="4452" y="2103"/>
                      <a:pt x="4427" y="2065"/>
                      <a:pt x="4389" y="2052"/>
                    </a:cubicBezTo>
                    <a:cubicBezTo>
                      <a:pt x="4351" y="2052"/>
                      <a:pt x="4313" y="2065"/>
                      <a:pt x="4288" y="2078"/>
                    </a:cubicBezTo>
                    <a:cubicBezTo>
                      <a:pt x="4213" y="2115"/>
                      <a:pt x="4137" y="2166"/>
                      <a:pt x="4075" y="2216"/>
                    </a:cubicBezTo>
                    <a:cubicBezTo>
                      <a:pt x="3974" y="2304"/>
                      <a:pt x="3886" y="2404"/>
                      <a:pt x="3810" y="2518"/>
                    </a:cubicBezTo>
                    <a:lnTo>
                      <a:pt x="3798" y="2555"/>
                    </a:lnTo>
                    <a:lnTo>
                      <a:pt x="3773" y="2518"/>
                    </a:lnTo>
                    <a:cubicBezTo>
                      <a:pt x="3735" y="2455"/>
                      <a:pt x="3685" y="2392"/>
                      <a:pt x="3622" y="2329"/>
                    </a:cubicBezTo>
                    <a:lnTo>
                      <a:pt x="3622" y="2329"/>
                    </a:lnTo>
                    <a:cubicBezTo>
                      <a:pt x="3697" y="2354"/>
                      <a:pt x="3760" y="2404"/>
                      <a:pt x="3798" y="2480"/>
                    </a:cubicBezTo>
                    <a:lnTo>
                      <a:pt x="3798" y="2467"/>
                    </a:lnTo>
                    <a:cubicBezTo>
                      <a:pt x="3898" y="2279"/>
                      <a:pt x="4062" y="2115"/>
                      <a:pt x="4263" y="2015"/>
                    </a:cubicBezTo>
                    <a:cubicBezTo>
                      <a:pt x="4291" y="1996"/>
                      <a:pt x="4332" y="1985"/>
                      <a:pt x="4372" y="1985"/>
                    </a:cubicBezTo>
                    <a:close/>
                    <a:moveTo>
                      <a:pt x="3999" y="1"/>
                    </a:moveTo>
                    <a:cubicBezTo>
                      <a:pt x="3995" y="1"/>
                      <a:pt x="3991" y="2"/>
                      <a:pt x="3987" y="3"/>
                    </a:cubicBezTo>
                    <a:cubicBezTo>
                      <a:pt x="3785" y="53"/>
                      <a:pt x="3873" y="216"/>
                      <a:pt x="4087" y="1348"/>
                    </a:cubicBezTo>
                    <a:cubicBezTo>
                      <a:pt x="4087" y="1348"/>
                      <a:pt x="4162" y="1798"/>
                      <a:pt x="4085" y="1798"/>
                    </a:cubicBezTo>
                    <a:cubicBezTo>
                      <a:pt x="4078" y="1798"/>
                      <a:pt x="4071" y="1795"/>
                      <a:pt x="4062" y="1788"/>
                    </a:cubicBezTo>
                    <a:cubicBezTo>
                      <a:pt x="3949" y="1700"/>
                      <a:pt x="3559" y="682"/>
                      <a:pt x="3421" y="443"/>
                    </a:cubicBezTo>
                    <a:cubicBezTo>
                      <a:pt x="3404" y="415"/>
                      <a:pt x="3382" y="402"/>
                      <a:pt x="3360" y="402"/>
                    </a:cubicBezTo>
                    <a:cubicBezTo>
                      <a:pt x="3281" y="402"/>
                      <a:pt x="3191" y="565"/>
                      <a:pt x="3270" y="820"/>
                    </a:cubicBezTo>
                    <a:cubicBezTo>
                      <a:pt x="3358" y="1084"/>
                      <a:pt x="3609" y="1801"/>
                      <a:pt x="3609" y="1952"/>
                    </a:cubicBezTo>
                    <a:cubicBezTo>
                      <a:pt x="3597" y="1990"/>
                      <a:pt x="3584" y="2040"/>
                      <a:pt x="3559" y="2065"/>
                    </a:cubicBezTo>
                    <a:cubicBezTo>
                      <a:pt x="3446" y="2279"/>
                      <a:pt x="3395" y="2530"/>
                      <a:pt x="3433" y="2769"/>
                    </a:cubicBezTo>
                    <a:cubicBezTo>
                      <a:pt x="3433" y="2857"/>
                      <a:pt x="3446" y="3033"/>
                      <a:pt x="3458" y="3159"/>
                    </a:cubicBezTo>
                    <a:lnTo>
                      <a:pt x="3471" y="3272"/>
                    </a:lnTo>
                    <a:lnTo>
                      <a:pt x="3408" y="3989"/>
                    </a:lnTo>
                    <a:lnTo>
                      <a:pt x="2842" y="9710"/>
                    </a:lnTo>
                    <a:cubicBezTo>
                      <a:pt x="2867" y="9736"/>
                      <a:pt x="2918" y="10000"/>
                      <a:pt x="3006" y="10339"/>
                    </a:cubicBezTo>
                    <a:cubicBezTo>
                      <a:pt x="3069" y="10540"/>
                      <a:pt x="3119" y="10754"/>
                      <a:pt x="3157" y="10968"/>
                    </a:cubicBezTo>
                    <a:cubicBezTo>
                      <a:pt x="3043" y="10767"/>
                      <a:pt x="2968" y="10565"/>
                      <a:pt x="2930" y="10352"/>
                    </a:cubicBezTo>
                    <a:cubicBezTo>
                      <a:pt x="2880" y="10138"/>
                      <a:pt x="2842" y="9937"/>
                      <a:pt x="2830" y="9723"/>
                    </a:cubicBezTo>
                    <a:lnTo>
                      <a:pt x="2390" y="9107"/>
                    </a:lnTo>
                    <a:lnTo>
                      <a:pt x="0" y="10968"/>
                    </a:lnTo>
                    <a:lnTo>
                      <a:pt x="1748" y="12854"/>
                    </a:lnTo>
                    <a:cubicBezTo>
                      <a:pt x="2169" y="13321"/>
                      <a:pt x="2710" y="13530"/>
                      <a:pt x="3242" y="13530"/>
                    </a:cubicBezTo>
                    <a:cubicBezTo>
                      <a:pt x="4286" y="13530"/>
                      <a:pt x="5294" y="12728"/>
                      <a:pt x="5294" y="11496"/>
                    </a:cubicBezTo>
                    <a:lnTo>
                      <a:pt x="5370" y="4429"/>
                    </a:lnTo>
                    <a:lnTo>
                      <a:pt x="5370" y="3939"/>
                    </a:lnTo>
                    <a:lnTo>
                      <a:pt x="5382" y="3058"/>
                    </a:lnTo>
                    <a:cubicBezTo>
                      <a:pt x="5382" y="3058"/>
                      <a:pt x="5546" y="1411"/>
                      <a:pt x="5106" y="1361"/>
                    </a:cubicBezTo>
                    <a:cubicBezTo>
                      <a:pt x="5106" y="1361"/>
                      <a:pt x="4930" y="1398"/>
                      <a:pt x="4955" y="1512"/>
                    </a:cubicBezTo>
                    <a:cubicBezTo>
                      <a:pt x="4955" y="1512"/>
                      <a:pt x="4883" y="1328"/>
                      <a:pt x="4741" y="1328"/>
                    </a:cubicBezTo>
                    <a:cubicBezTo>
                      <a:pt x="4725" y="1328"/>
                      <a:pt x="4708" y="1331"/>
                      <a:pt x="4691" y="1336"/>
                    </a:cubicBezTo>
                    <a:cubicBezTo>
                      <a:pt x="4509" y="1396"/>
                      <a:pt x="4549" y="1621"/>
                      <a:pt x="4552" y="1637"/>
                    </a:cubicBezTo>
                    <a:lnTo>
                      <a:pt x="4552" y="1637"/>
                    </a:lnTo>
                    <a:cubicBezTo>
                      <a:pt x="4544" y="1595"/>
                      <a:pt x="4222" y="1"/>
                      <a:pt x="3999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4550950" y="3025550"/>
                <a:ext cx="31475" cy="33150"/>
              </a:xfrm>
              <a:custGeom>
                <a:rect b="b" l="l" r="r" t="t"/>
                <a:pathLst>
                  <a:path extrusionOk="0" h="1326" w="1259">
                    <a:moveTo>
                      <a:pt x="758" y="1"/>
                    </a:moveTo>
                    <a:cubicBezTo>
                      <a:pt x="716" y="1"/>
                      <a:pt x="679" y="12"/>
                      <a:pt x="642" y="31"/>
                    </a:cubicBezTo>
                    <a:cubicBezTo>
                      <a:pt x="441" y="131"/>
                      <a:pt x="290" y="282"/>
                      <a:pt x="189" y="483"/>
                    </a:cubicBezTo>
                    <a:cubicBezTo>
                      <a:pt x="139" y="420"/>
                      <a:pt x="76" y="370"/>
                      <a:pt x="1" y="345"/>
                    </a:cubicBezTo>
                    <a:lnTo>
                      <a:pt x="1" y="345"/>
                    </a:lnTo>
                    <a:cubicBezTo>
                      <a:pt x="64" y="395"/>
                      <a:pt x="114" y="458"/>
                      <a:pt x="164" y="534"/>
                    </a:cubicBezTo>
                    <a:lnTo>
                      <a:pt x="177" y="571"/>
                    </a:lnTo>
                    <a:lnTo>
                      <a:pt x="202" y="534"/>
                    </a:lnTo>
                    <a:cubicBezTo>
                      <a:pt x="265" y="420"/>
                      <a:pt x="353" y="320"/>
                      <a:pt x="454" y="232"/>
                    </a:cubicBezTo>
                    <a:cubicBezTo>
                      <a:pt x="516" y="169"/>
                      <a:pt x="592" y="131"/>
                      <a:pt x="667" y="94"/>
                    </a:cubicBezTo>
                    <a:cubicBezTo>
                      <a:pt x="705" y="68"/>
                      <a:pt x="743" y="68"/>
                      <a:pt x="780" y="68"/>
                    </a:cubicBezTo>
                    <a:cubicBezTo>
                      <a:pt x="806" y="81"/>
                      <a:pt x="831" y="106"/>
                      <a:pt x="831" y="144"/>
                    </a:cubicBezTo>
                    <a:cubicBezTo>
                      <a:pt x="831" y="219"/>
                      <a:pt x="818" y="295"/>
                      <a:pt x="780" y="358"/>
                    </a:cubicBezTo>
                    <a:cubicBezTo>
                      <a:pt x="755" y="433"/>
                      <a:pt x="718" y="496"/>
                      <a:pt x="680" y="559"/>
                    </a:cubicBezTo>
                    <a:cubicBezTo>
                      <a:pt x="617" y="672"/>
                      <a:pt x="554" y="773"/>
                      <a:pt x="479" y="873"/>
                    </a:cubicBezTo>
                    <a:cubicBezTo>
                      <a:pt x="353" y="1049"/>
                      <a:pt x="252" y="1150"/>
                      <a:pt x="265" y="1150"/>
                    </a:cubicBezTo>
                    <a:cubicBezTo>
                      <a:pt x="366" y="1087"/>
                      <a:pt x="454" y="999"/>
                      <a:pt x="516" y="911"/>
                    </a:cubicBezTo>
                    <a:cubicBezTo>
                      <a:pt x="542" y="886"/>
                      <a:pt x="554" y="861"/>
                      <a:pt x="567" y="835"/>
                    </a:cubicBezTo>
                    <a:cubicBezTo>
                      <a:pt x="705" y="873"/>
                      <a:pt x="831" y="936"/>
                      <a:pt x="944" y="1011"/>
                    </a:cubicBezTo>
                    <a:cubicBezTo>
                      <a:pt x="1057" y="1112"/>
                      <a:pt x="1158" y="1213"/>
                      <a:pt x="1258" y="1326"/>
                    </a:cubicBezTo>
                    <a:cubicBezTo>
                      <a:pt x="1221" y="1175"/>
                      <a:pt x="1120" y="1037"/>
                      <a:pt x="982" y="961"/>
                    </a:cubicBezTo>
                    <a:cubicBezTo>
                      <a:pt x="868" y="873"/>
                      <a:pt x="730" y="823"/>
                      <a:pt x="592" y="823"/>
                    </a:cubicBezTo>
                    <a:cubicBezTo>
                      <a:pt x="642" y="747"/>
                      <a:pt x="692" y="672"/>
                      <a:pt x="743" y="597"/>
                    </a:cubicBezTo>
                    <a:cubicBezTo>
                      <a:pt x="780" y="534"/>
                      <a:pt x="818" y="458"/>
                      <a:pt x="856" y="383"/>
                    </a:cubicBezTo>
                    <a:cubicBezTo>
                      <a:pt x="894" y="307"/>
                      <a:pt x="919" y="219"/>
                      <a:pt x="906" y="131"/>
                    </a:cubicBezTo>
                    <a:cubicBezTo>
                      <a:pt x="906" y="68"/>
                      <a:pt x="856" y="18"/>
                      <a:pt x="806" y="6"/>
                    </a:cubicBezTo>
                    <a:cubicBezTo>
                      <a:pt x="789" y="2"/>
                      <a:pt x="773" y="1"/>
                      <a:pt x="75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4573275" y="3017175"/>
                <a:ext cx="20150" cy="30625"/>
              </a:xfrm>
              <a:custGeom>
                <a:rect b="b" l="l" r="r" t="t"/>
                <a:pathLst>
                  <a:path extrusionOk="0" h="1225" w="806">
                    <a:moveTo>
                      <a:pt x="453" y="1"/>
                    </a:moveTo>
                    <a:cubicBezTo>
                      <a:pt x="416" y="114"/>
                      <a:pt x="403" y="240"/>
                      <a:pt x="390" y="353"/>
                    </a:cubicBezTo>
                    <a:cubicBezTo>
                      <a:pt x="378" y="466"/>
                      <a:pt x="353" y="592"/>
                      <a:pt x="340" y="730"/>
                    </a:cubicBezTo>
                    <a:cubicBezTo>
                      <a:pt x="328" y="806"/>
                      <a:pt x="302" y="869"/>
                      <a:pt x="290" y="944"/>
                    </a:cubicBezTo>
                    <a:cubicBezTo>
                      <a:pt x="277" y="1020"/>
                      <a:pt x="252" y="1108"/>
                      <a:pt x="202" y="1133"/>
                    </a:cubicBezTo>
                    <a:cubicBezTo>
                      <a:pt x="191" y="1141"/>
                      <a:pt x="180" y="1144"/>
                      <a:pt x="169" y="1144"/>
                    </a:cubicBezTo>
                    <a:cubicBezTo>
                      <a:pt x="128" y="1144"/>
                      <a:pt x="89" y="1094"/>
                      <a:pt x="89" y="1045"/>
                    </a:cubicBezTo>
                    <a:cubicBezTo>
                      <a:pt x="76" y="969"/>
                      <a:pt x="76" y="894"/>
                      <a:pt x="89" y="818"/>
                    </a:cubicBezTo>
                    <a:lnTo>
                      <a:pt x="89" y="441"/>
                    </a:lnTo>
                    <a:cubicBezTo>
                      <a:pt x="89" y="328"/>
                      <a:pt x="89" y="202"/>
                      <a:pt x="76" y="89"/>
                    </a:cubicBezTo>
                    <a:cubicBezTo>
                      <a:pt x="51" y="202"/>
                      <a:pt x="38" y="328"/>
                      <a:pt x="38" y="441"/>
                    </a:cubicBezTo>
                    <a:cubicBezTo>
                      <a:pt x="38" y="554"/>
                      <a:pt x="26" y="693"/>
                      <a:pt x="13" y="818"/>
                    </a:cubicBezTo>
                    <a:cubicBezTo>
                      <a:pt x="13" y="906"/>
                      <a:pt x="1" y="982"/>
                      <a:pt x="13" y="1070"/>
                    </a:cubicBezTo>
                    <a:cubicBezTo>
                      <a:pt x="26" y="1108"/>
                      <a:pt x="38" y="1158"/>
                      <a:pt x="76" y="1183"/>
                    </a:cubicBezTo>
                    <a:cubicBezTo>
                      <a:pt x="106" y="1212"/>
                      <a:pt x="139" y="1225"/>
                      <a:pt x="172" y="1225"/>
                    </a:cubicBezTo>
                    <a:cubicBezTo>
                      <a:pt x="196" y="1225"/>
                      <a:pt x="219" y="1219"/>
                      <a:pt x="240" y="1208"/>
                    </a:cubicBezTo>
                    <a:cubicBezTo>
                      <a:pt x="302" y="1145"/>
                      <a:pt x="353" y="1057"/>
                      <a:pt x="365" y="969"/>
                    </a:cubicBezTo>
                    <a:cubicBezTo>
                      <a:pt x="365" y="932"/>
                      <a:pt x="378" y="906"/>
                      <a:pt x="378" y="869"/>
                    </a:cubicBezTo>
                    <a:lnTo>
                      <a:pt x="378" y="881"/>
                    </a:lnTo>
                    <a:cubicBezTo>
                      <a:pt x="390" y="932"/>
                      <a:pt x="403" y="969"/>
                      <a:pt x="428" y="1007"/>
                    </a:cubicBezTo>
                    <a:cubicBezTo>
                      <a:pt x="453" y="1032"/>
                      <a:pt x="491" y="1045"/>
                      <a:pt x="516" y="1045"/>
                    </a:cubicBezTo>
                    <a:cubicBezTo>
                      <a:pt x="554" y="1045"/>
                      <a:pt x="579" y="1032"/>
                      <a:pt x="604" y="994"/>
                    </a:cubicBezTo>
                    <a:cubicBezTo>
                      <a:pt x="629" y="957"/>
                      <a:pt x="655" y="906"/>
                      <a:pt x="667" y="869"/>
                    </a:cubicBezTo>
                    <a:cubicBezTo>
                      <a:pt x="768" y="642"/>
                      <a:pt x="805" y="391"/>
                      <a:pt x="780" y="152"/>
                    </a:cubicBezTo>
                    <a:lnTo>
                      <a:pt x="780" y="152"/>
                    </a:lnTo>
                    <a:cubicBezTo>
                      <a:pt x="743" y="391"/>
                      <a:pt x="680" y="617"/>
                      <a:pt x="604" y="831"/>
                    </a:cubicBezTo>
                    <a:cubicBezTo>
                      <a:pt x="592" y="881"/>
                      <a:pt x="567" y="919"/>
                      <a:pt x="541" y="957"/>
                    </a:cubicBezTo>
                    <a:cubicBezTo>
                      <a:pt x="535" y="969"/>
                      <a:pt x="526" y="976"/>
                      <a:pt x="515" y="976"/>
                    </a:cubicBezTo>
                    <a:cubicBezTo>
                      <a:pt x="504" y="976"/>
                      <a:pt x="491" y="969"/>
                      <a:pt x="478" y="957"/>
                    </a:cubicBezTo>
                    <a:cubicBezTo>
                      <a:pt x="441" y="906"/>
                      <a:pt x="416" y="831"/>
                      <a:pt x="416" y="768"/>
                    </a:cubicBezTo>
                    <a:cubicBezTo>
                      <a:pt x="416" y="718"/>
                      <a:pt x="416" y="667"/>
                      <a:pt x="416" y="630"/>
                    </a:cubicBezTo>
                    <a:cubicBezTo>
                      <a:pt x="428" y="529"/>
                      <a:pt x="441" y="441"/>
                      <a:pt x="441" y="366"/>
                    </a:cubicBezTo>
                    <a:cubicBezTo>
                      <a:pt x="453" y="240"/>
                      <a:pt x="466" y="127"/>
                      <a:pt x="45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4170250" y="3031400"/>
                <a:ext cx="354650" cy="264975"/>
              </a:xfrm>
              <a:custGeom>
                <a:rect b="b" l="l" r="r" t="t"/>
                <a:pathLst>
                  <a:path extrusionOk="0" h="10599" w="14186">
                    <a:moveTo>
                      <a:pt x="3287" y="1"/>
                    </a:moveTo>
                    <a:cubicBezTo>
                      <a:pt x="2677" y="1"/>
                      <a:pt x="1729" y="146"/>
                      <a:pt x="604" y="815"/>
                    </a:cubicBezTo>
                    <a:lnTo>
                      <a:pt x="1" y="7744"/>
                    </a:lnTo>
                    <a:cubicBezTo>
                      <a:pt x="139" y="7580"/>
                      <a:pt x="315" y="7392"/>
                      <a:pt x="491" y="7191"/>
                    </a:cubicBezTo>
                    <a:cubicBezTo>
                      <a:pt x="667" y="6989"/>
                      <a:pt x="818" y="6801"/>
                      <a:pt x="969" y="6637"/>
                    </a:cubicBezTo>
                    <a:lnTo>
                      <a:pt x="1044" y="6549"/>
                    </a:lnTo>
                    <a:cubicBezTo>
                      <a:pt x="1246" y="6310"/>
                      <a:pt x="1459" y="6084"/>
                      <a:pt x="1686" y="5870"/>
                    </a:cubicBezTo>
                    <a:lnTo>
                      <a:pt x="1686" y="5870"/>
                    </a:lnTo>
                    <a:cubicBezTo>
                      <a:pt x="1485" y="6147"/>
                      <a:pt x="1283" y="6398"/>
                      <a:pt x="1057" y="6650"/>
                    </a:cubicBezTo>
                    <a:lnTo>
                      <a:pt x="1120" y="8536"/>
                    </a:lnTo>
                    <a:lnTo>
                      <a:pt x="9080" y="10598"/>
                    </a:lnTo>
                    <a:lnTo>
                      <a:pt x="9872" y="7342"/>
                    </a:lnTo>
                    <a:lnTo>
                      <a:pt x="9872" y="7354"/>
                    </a:lnTo>
                    <a:cubicBezTo>
                      <a:pt x="9897" y="7228"/>
                      <a:pt x="9922" y="7090"/>
                      <a:pt x="9947" y="6939"/>
                    </a:cubicBezTo>
                    <a:cubicBezTo>
                      <a:pt x="10023" y="6449"/>
                      <a:pt x="10086" y="5996"/>
                      <a:pt x="10136" y="5669"/>
                    </a:cubicBezTo>
                    <a:cubicBezTo>
                      <a:pt x="10149" y="5518"/>
                      <a:pt x="10174" y="5392"/>
                      <a:pt x="10186" y="5292"/>
                    </a:cubicBezTo>
                    <a:cubicBezTo>
                      <a:pt x="10186" y="5242"/>
                      <a:pt x="10199" y="5191"/>
                      <a:pt x="10211" y="5141"/>
                    </a:cubicBezTo>
                    <a:cubicBezTo>
                      <a:pt x="10211" y="5191"/>
                      <a:pt x="10211" y="5242"/>
                      <a:pt x="10211" y="5292"/>
                    </a:cubicBezTo>
                    <a:cubicBezTo>
                      <a:pt x="10211" y="5380"/>
                      <a:pt x="10199" y="5518"/>
                      <a:pt x="10186" y="5682"/>
                    </a:cubicBezTo>
                    <a:cubicBezTo>
                      <a:pt x="10149" y="6009"/>
                      <a:pt x="10098" y="6461"/>
                      <a:pt x="10023" y="6952"/>
                    </a:cubicBezTo>
                    <a:cubicBezTo>
                      <a:pt x="9998" y="7128"/>
                      <a:pt x="9960" y="7291"/>
                      <a:pt x="9935" y="7455"/>
                    </a:cubicBezTo>
                    <a:lnTo>
                      <a:pt x="11004" y="9228"/>
                    </a:lnTo>
                    <a:lnTo>
                      <a:pt x="11607" y="8750"/>
                    </a:lnTo>
                    <a:lnTo>
                      <a:pt x="13997" y="6889"/>
                    </a:lnTo>
                    <a:lnTo>
                      <a:pt x="14185" y="6725"/>
                    </a:lnTo>
                    <a:cubicBezTo>
                      <a:pt x="14185" y="6725"/>
                      <a:pt x="12965" y="4776"/>
                      <a:pt x="11834" y="2928"/>
                    </a:cubicBezTo>
                    <a:cubicBezTo>
                      <a:pt x="10815" y="1255"/>
                      <a:pt x="9105" y="677"/>
                      <a:pt x="8275" y="488"/>
                    </a:cubicBezTo>
                    <a:lnTo>
                      <a:pt x="8137" y="1582"/>
                    </a:lnTo>
                    <a:cubicBezTo>
                      <a:pt x="8033" y="2409"/>
                      <a:pt x="7301" y="2994"/>
                      <a:pt x="6447" y="2994"/>
                    </a:cubicBezTo>
                    <a:cubicBezTo>
                      <a:pt x="6366" y="2994"/>
                      <a:pt x="6283" y="2989"/>
                      <a:pt x="6200" y="2978"/>
                    </a:cubicBezTo>
                    <a:cubicBezTo>
                      <a:pt x="5232" y="2852"/>
                      <a:pt x="4515" y="2010"/>
                      <a:pt x="4628" y="1092"/>
                    </a:cubicBezTo>
                    <a:cubicBezTo>
                      <a:pt x="4653" y="765"/>
                      <a:pt x="4691" y="438"/>
                      <a:pt x="4716" y="136"/>
                    </a:cubicBezTo>
                    <a:lnTo>
                      <a:pt x="4025" y="86"/>
                    </a:lnTo>
                    <a:cubicBezTo>
                      <a:pt x="4025" y="86"/>
                      <a:pt x="3755" y="1"/>
                      <a:pt x="328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4531475" y="3218375"/>
                <a:ext cx="7875" cy="31475"/>
              </a:xfrm>
              <a:custGeom>
                <a:rect b="b" l="l" r="r" t="t"/>
                <a:pathLst>
                  <a:path extrusionOk="0" h="1259" w="315">
                    <a:moveTo>
                      <a:pt x="0" y="1"/>
                    </a:moveTo>
                    <a:lnTo>
                      <a:pt x="0" y="39"/>
                    </a:lnTo>
                    <a:cubicBezTo>
                      <a:pt x="0" y="240"/>
                      <a:pt x="38" y="441"/>
                      <a:pt x="88" y="642"/>
                    </a:cubicBezTo>
                    <a:cubicBezTo>
                      <a:pt x="126" y="856"/>
                      <a:pt x="201" y="1070"/>
                      <a:pt x="315" y="1258"/>
                    </a:cubicBezTo>
                    <a:cubicBezTo>
                      <a:pt x="277" y="1045"/>
                      <a:pt x="214" y="843"/>
                      <a:pt x="151" y="630"/>
                    </a:cubicBezTo>
                    <a:cubicBezTo>
                      <a:pt x="76" y="303"/>
                      <a:pt x="25" y="26"/>
                      <a:pt x="0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4169625" y="3178450"/>
                <a:ext cx="42475" cy="49400"/>
              </a:xfrm>
              <a:custGeom>
                <a:rect b="b" l="l" r="r" t="t"/>
                <a:pathLst>
                  <a:path extrusionOk="0" h="1976" w="1699">
                    <a:moveTo>
                      <a:pt x="1698" y="1"/>
                    </a:moveTo>
                    <a:lnTo>
                      <a:pt x="1698" y="1"/>
                    </a:lnTo>
                    <a:cubicBezTo>
                      <a:pt x="1472" y="215"/>
                      <a:pt x="1258" y="441"/>
                      <a:pt x="1057" y="680"/>
                    </a:cubicBezTo>
                    <a:lnTo>
                      <a:pt x="981" y="768"/>
                    </a:lnTo>
                    <a:cubicBezTo>
                      <a:pt x="831" y="931"/>
                      <a:pt x="667" y="1107"/>
                      <a:pt x="491" y="1309"/>
                    </a:cubicBezTo>
                    <a:cubicBezTo>
                      <a:pt x="328" y="1497"/>
                      <a:pt x="151" y="1698"/>
                      <a:pt x="1" y="1874"/>
                    </a:cubicBezTo>
                    <a:lnTo>
                      <a:pt x="1" y="1975"/>
                    </a:lnTo>
                    <a:cubicBezTo>
                      <a:pt x="151" y="1786"/>
                      <a:pt x="353" y="1585"/>
                      <a:pt x="554" y="1346"/>
                    </a:cubicBezTo>
                    <a:cubicBezTo>
                      <a:pt x="743" y="1120"/>
                      <a:pt x="919" y="944"/>
                      <a:pt x="1069" y="768"/>
                    </a:cubicBezTo>
                    <a:cubicBezTo>
                      <a:pt x="1283" y="529"/>
                      <a:pt x="1497" y="265"/>
                      <a:pt x="169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4411075" y="3159900"/>
                <a:ext cx="14800" cy="89625"/>
              </a:xfrm>
              <a:custGeom>
                <a:rect b="b" l="l" r="r" t="t"/>
                <a:pathLst>
                  <a:path extrusionOk="0" h="3585" w="592">
                    <a:moveTo>
                      <a:pt x="591" y="1"/>
                    </a:moveTo>
                    <a:cubicBezTo>
                      <a:pt x="566" y="51"/>
                      <a:pt x="566" y="102"/>
                      <a:pt x="553" y="139"/>
                    </a:cubicBezTo>
                    <a:cubicBezTo>
                      <a:pt x="541" y="252"/>
                      <a:pt x="528" y="378"/>
                      <a:pt x="503" y="529"/>
                    </a:cubicBezTo>
                    <a:cubicBezTo>
                      <a:pt x="465" y="856"/>
                      <a:pt x="402" y="1309"/>
                      <a:pt x="327" y="1799"/>
                    </a:cubicBezTo>
                    <a:cubicBezTo>
                      <a:pt x="302" y="1950"/>
                      <a:pt x="277" y="2088"/>
                      <a:pt x="252" y="2214"/>
                    </a:cubicBezTo>
                    <a:cubicBezTo>
                      <a:pt x="201" y="2541"/>
                      <a:pt x="138" y="2830"/>
                      <a:pt x="101" y="3069"/>
                    </a:cubicBezTo>
                    <a:lnTo>
                      <a:pt x="13" y="3446"/>
                    </a:lnTo>
                    <a:cubicBezTo>
                      <a:pt x="0" y="3497"/>
                      <a:pt x="0" y="3534"/>
                      <a:pt x="0" y="3585"/>
                    </a:cubicBezTo>
                    <a:cubicBezTo>
                      <a:pt x="13" y="3547"/>
                      <a:pt x="38" y="3497"/>
                      <a:pt x="38" y="3459"/>
                    </a:cubicBezTo>
                    <a:cubicBezTo>
                      <a:pt x="63" y="3358"/>
                      <a:pt x="101" y="3233"/>
                      <a:pt x="138" y="3069"/>
                    </a:cubicBezTo>
                    <a:cubicBezTo>
                      <a:pt x="189" y="2868"/>
                      <a:pt x="239" y="2604"/>
                      <a:pt x="289" y="2302"/>
                    </a:cubicBezTo>
                    <a:cubicBezTo>
                      <a:pt x="327" y="2151"/>
                      <a:pt x="352" y="1988"/>
                      <a:pt x="377" y="1812"/>
                    </a:cubicBezTo>
                    <a:cubicBezTo>
                      <a:pt x="478" y="1321"/>
                      <a:pt x="528" y="869"/>
                      <a:pt x="553" y="542"/>
                    </a:cubicBezTo>
                    <a:cubicBezTo>
                      <a:pt x="566" y="378"/>
                      <a:pt x="578" y="240"/>
                      <a:pt x="591" y="152"/>
                    </a:cubicBezTo>
                    <a:cubicBezTo>
                      <a:pt x="591" y="102"/>
                      <a:pt x="591" y="51"/>
                      <a:pt x="5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4208600" y="2806650"/>
                <a:ext cx="128300" cy="223450"/>
              </a:xfrm>
              <a:custGeom>
                <a:rect b="b" l="l" r="r" t="t"/>
                <a:pathLst>
                  <a:path extrusionOk="0" h="8938" w="5132">
                    <a:moveTo>
                      <a:pt x="4053" y="0"/>
                    </a:moveTo>
                    <a:cubicBezTo>
                      <a:pt x="3528" y="0"/>
                      <a:pt x="2983" y="128"/>
                      <a:pt x="2667" y="311"/>
                    </a:cubicBezTo>
                    <a:cubicBezTo>
                      <a:pt x="2025" y="701"/>
                      <a:pt x="1585" y="1342"/>
                      <a:pt x="1447" y="2072"/>
                    </a:cubicBezTo>
                    <a:cubicBezTo>
                      <a:pt x="1359" y="2550"/>
                      <a:pt x="1372" y="3103"/>
                      <a:pt x="1057" y="3455"/>
                    </a:cubicBezTo>
                    <a:cubicBezTo>
                      <a:pt x="831" y="3732"/>
                      <a:pt x="466" y="3820"/>
                      <a:pt x="240" y="4096"/>
                    </a:cubicBezTo>
                    <a:cubicBezTo>
                      <a:pt x="26" y="4373"/>
                      <a:pt x="1" y="4800"/>
                      <a:pt x="89" y="5153"/>
                    </a:cubicBezTo>
                    <a:cubicBezTo>
                      <a:pt x="227" y="5844"/>
                      <a:pt x="705" y="6423"/>
                      <a:pt x="1359" y="6699"/>
                    </a:cubicBezTo>
                    <a:cubicBezTo>
                      <a:pt x="1623" y="6800"/>
                      <a:pt x="1208" y="7592"/>
                      <a:pt x="1447" y="7768"/>
                    </a:cubicBezTo>
                    <a:cubicBezTo>
                      <a:pt x="1736" y="7969"/>
                      <a:pt x="2541" y="8284"/>
                      <a:pt x="2755" y="8573"/>
                    </a:cubicBezTo>
                    <a:cubicBezTo>
                      <a:pt x="2868" y="8736"/>
                      <a:pt x="3019" y="8862"/>
                      <a:pt x="3207" y="8938"/>
                    </a:cubicBezTo>
                    <a:cubicBezTo>
                      <a:pt x="3245" y="8460"/>
                      <a:pt x="3283" y="8120"/>
                      <a:pt x="3283" y="8120"/>
                    </a:cubicBezTo>
                    <a:cubicBezTo>
                      <a:pt x="3283" y="8120"/>
                      <a:pt x="2063" y="7781"/>
                      <a:pt x="1988" y="6146"/>
                    </a:cubicBezTo>
                    <a:cubicBezTo>
                      <a:pt x="1950" y="5203"/>
                      <a:pt x="2164" y="3543"/>
                      <a:pt x="2352" y="2374"/>
                    </a:cubicBezTo>
                    <a:cubicBezTo>
                      <a:pt x="2227" y="2210"/>
                      <a:pt x="2164" y="1996"/>
                      <a:pt x="2189" y="1795"/>
                    </a:cubicBezTo>
                    <a:cubicBezTo>
                      <a:pt x="2242" y="909"/>
                      <a:pt x="2985" y="262"/>
                      <a:pt x="3816" y="262"/>
                    </a:cubicBezTo>
                    <a:cubicBezTo>
                      <a:pt x="3976" y="262"/>
                      <a:pt x="4139" y="286"/>
                      <a:pt x="4301" y="336"/>
                    </a:cubicBezTo>
                    <a:lnTo>
                      <a:pt x="4591" y="399"/>
                    </a:lnTo>
                    <a:cubicBezTo>
                      <a:pt x="4767" y="336"/>
                      <a:pt x="4955" y="299"/>
                      <a:pt x="5131" y="274"/>
                    </a:cubicBezTo>
                    <a:cubicBezTo>
                      <a:pt x="4866" y="80"/>
                      <a:pt x="4466" y="0"/>
                      <a:pt x="40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4283125" y="3001775"/>
                <a:ext cx="96200" cy="104800"/>
              </a:xfrm>
              <a:custGeom>
                <a:rect b="b" l="l" r="r" t="t"/>
                <a:pathLst>
                  <a:path extrusionOk="0" h="4192" w="3848">
                    <a:moveTo>
                      <a:pt x="2502" y="1"/>
                    </a:moveTo>
                    <a:cubicBezTo>
                      <a:pt x="2427" y="108"/>
                      <a:pt x="1938" y="768"/>
                      <a:pt x="870" y="768"/>
                    </a:cubicBezTo>
                    <a:cubicBezTo>
                      <a:pt x="689" y="768"/>
                      <a:pt x="492" y="749"/>
                      <a:pt x="277" y="705"/>
                    </a:cubicBezTo>
                    <a:lnTo>
                      <a:pt x="302" y="328"/>
                    </a:lnTo>
                    <a:lnTo>
                      <a:pt x="302" y="328"/>
                    </a:lnTo>
                    <a:cubicBezTo>
                      <a:pt x="302" y="328"/>
                      <a:pt x="264" y="668"/>
                      <a:pt x="214" y="1133"/>
                    </a:cubicBezTo>
                    <a:cubicBezTo>
                      <a:pt x="214" y="1195"/>
                      <a:pt x="201" y="1271"/>
                      <a:pt x="201" y="1334"/>
                    </a:cubicBezTo>
                    <a:cubicBezTo>
                      <a:pt x="176" y="1636"/>
                      <a:pt x="138" y="1962"/>
                      <a:pt x="101" y="2289"/>
                    </a:cubicBezTo>
                    <a:cubicBezTo>
                      <a:pt x="0" y="3195"/>
                      <a:pt x="704" y="4037"/>
                      <a:pt x="1673" y="4176"/>
                    </a:cubicBezTo>
                    <a:cubicBezTo>
                      <a:pt x="1757" y="4187"/>
                      <a:pt x="1840" y="4192"/>
                      <a:pt x="1922" y="4192"/>
                    </a:cubicBezTo>
                    <a:cubicBezTo>
                      <a:pt x="2784" y="4192"/>
                      <a:pt x="3506" y="3606"/>
                      <a:pt x="3609" y="2780"/>
                    </a:cubicBezTo>
                    <a:lnTo>
                      <a:pt x="3747" y="1686"/>
                    </a:lnTo>
                    <a:lnTo>
                      <a:pt x="3823" y="1019"/>
                    </a:lnTo>
                    <a:lnTo>
                      <a:pt x="3848" y="906"/>
                    </a:lnTo>
                    <a:cubicBezTo>
                      <a:pt x="3521" y="906"/>
                      <a:pt x="3194" y="793"/>
                      <a:pt x="2930" y="592"/>
                    </a:cubicBezTo>
                    <a:cubicBezTo>
                      <a:pt x="2741" y="441"/>
                      <a:pt x="2591" y="240"/>
                      <a:pt x="250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4257325" y="2862525"/>
                <a:ext cx="107875" cy="148025"/>
              </a:xfrm>
              <a:custGeom>
                <a:rect b="b" l="l" r="r" t="t"/>
                <a:pathLst>
                  <a:path extrusionOk="0" h="5921" w="4315">
                    <a:moveTo>
                      <a:pt x="1887" y="0"/>
                    </a:moveTo>
                    <a:lnTo>
                      <a:pt x="1887" y="0"/>
                    </a:lnTo>
                    <a:cubicBezTo>
                      <a:pt x="1881" y="15"/>
                      <a:pt x="1875" y="31"/>
                      <a:pt x="1871" y="46"/>
                    </a:cubicBezTo>
                    <a:lnTo>
                      <a:pt x="1871" y="46"/>
                    </a:lnTo>
                    <a:lnTo>
                      <a:pt x="1887" y="0"/>
                    </a:lnTo>
                    <a:close/>
                    <a:moveTo>
                      <a:pt x="995" y="901"/>
                    </a:moveTo>
                    <a:cubicBezTo>
                      <a:pt x="1034" y="901"/>
                      <a:pt x="1076" y="902"/>
                      <a:pt x="1120" y="906"/>
                    </a:cubicBezTo>
                    <a:cubicBezTo>
                      <a:pt x="1296" y="931"/>
                      <a:pt x="1434" y="968"/>
                      <a:pt x="1422" y="1006"/>
                    </a:cubicBezTo>
                    <a:cubicBezTo>
                      <a:pt x="1422" y="1045"/>
                      <a:pt x="1341" y="1061"/>
                      <a:pt x="1225" y="1061"/>
                    </a:cubicBezTo>
                    <a:cubicBezTo>
                      <a:pt x="1189" y="1061"/>
                      <a:pt x="1149" y="1059"/>
                      <a:pt x="1108" y="1056"/>
                    </a:cubicBezTo>
                    <a:cubicBezTo>
                      <a:pt x="944" y="1031"/>
                      <a:pt x="793" y="981"/>
                      <a:pt x="793" y="943"/>
                    </a:cubicBezTo>
                    <a:cubicBezTo>
                      <a:pt x="793" y="915"/>
                      <a:pt x="878" y="901"/>
                      <a:pt x="995" y="901"/>
                    </a:cubicBezTo>
                    <a:close/>
                    <a:moveTo>
                      <a:pt x="3129" y="1070"/>
                    </a:moveTo>
                    <a:cubicBezTo>
                      <a:pt x="3307" y="1070"/>
                      <a:pt x="3482" y="1136"/>
                      <a:pt x="3623" y="1258"/>
                    </a:cubicBezTo>
                    <a:cubicBezTo>
                      <a:pt x="3685" y="1321"/>
                      <a:pt x="3698" y="1383"/>
                      <a:pt x="3685" y="1396"/>
                    </a:cubicBezTo>
                    <a:cubicBezTo>
                      <a:pt x="3684" y="1398"/>
                      <a:pt x="3682" y="1398"/>
                      <a:pt x="3679" y="1398"/>
                    </a:cubicBezTo>
                    <a:cubicBezTo>
                      <a:pt x="3662" y="1398"/>
                      <a:pt x="3625" y="1366"/>
                      <a:pt x="3560" y="1333"/>
                    </a:cubicBezTo>
                    <a:cubicBezTo>
                      <a:pt x="3459" y="1295"/>
                      <a:pt x="3371" y="1258"/>
                      <a:pt x="3270" y="1233"/>
                    </a:cubicBezTo>
                    <a:cubicBezTo>
                      <a:pt x="3157" y="1207"/>
                      <a:pt x="3057" y="1195"/>
                      <a:pt x="2956" y="1195"/>
                    </a:cubicBezTo>
                    <a:cubicBezTo>
                      <a:pt x="2868" y="1195"/>
                      <a:pt x="2818" y="1195"/>
                      <a:pt x="2805" y="1182"/>
                    </a:cubicBezTo>
                    <a:cubicBezTo>
                      <a:pt x="2793" y="1170"/>
                      <a:pt x="2843" y="1119"/>
                      <a:pt x="2943" y="1094"/>
                    </a:cubicBezTo>
                    <a:cubicBezTo>
                      <a:pt x="3005" y="1078"/>
                      <a:pt x="3067" y="1070"/>
                      <a:pt x="3129" y="1070"/>
                    </a:cubicBezTo>
                    <a:close/>
                    <a:moveTo>
                      <a:pt x="822" y="1213"/>
                    </a:moveTo>
                    <a:cubicBezTo>
                      <a:pt x="957" y="1213"/>
                      <a:pt x="1092" y="1262"/>
                      <a:pt x="1196" y="1358"/>
                    </a:cubicBezTo>
                    <a:cubicBezTo>
                      <a:pt x="1271" y="1421"/>
                      <a:pt x="1284" y="1471"/>
                      <a:pt x="1271" y="1471"/>
                    </a:cubicBezTo>
                    <a:cubicBezTo>
                      <a:pt x="1270" y="1472"/>
                      <a:pt x="1269" y="1472"/>
                      <a:pt x="1268" y="1472"/>
                    </a:cubicBezTo>
                    <a:cubicBezTo>
                      <a:pt x="1241" y="1472"/>
                      <a:pt x="1083" y="1370"/>
                      <a:pt x="869" y="1346"/>
                    </a:cubicBezTo>
                    <a:cubicBezTo>
                      <a:pt x="854" y="1345"/>
                      <a:pt x="840" y="1344"/>
                      <a:pt x="826" y="1344"/>
                    </a:cubicBezTo>
                    <a:cubicBezTo>
                      <a:pt x="658" y="1344"/>
                      <a:pt x="520" y="1401"/>
                      <a:pt x="470" y="1401"/>
                    </a:cubicBezTo>
                    <a:cubicBezTo>
                      <a:pt x="462" y="1401"/>
                      <a:pt x="457" y="1399"/>
                      <a:pt x="454" y="1396"/>
                    </a:cubicBezTo>
                    <a:lnTo>
                      <a:pt x="466" y="1396"/>
                    </a:lnTo>
                    <a:cubicBezTo>
                      <a:pt x="454" y="1383"/>
                      <a:pt x="479" y="1333"/>
                      <a:pt x="554" y="1283"/>
                    </a:cubicBezTo>
                    <a:cubicBezTo>
                      <a:pt x="637" y="1237"/>
                      <a:pt x="729" y="1213"/>
                      <a:pt x="822" y="1213"/>
                    </a:cubicBezTo>
                    <a:close/>
                    <a:moveTo>
                      <a:pt x="3124" y="1556"/>
                    </a:moveTo>
                    <a:cubicBezTo>
                      <a:pt x="3144" y="1556"/>
                      <a:pt x="3163" y="1557"/>
                      <a:pt x="3182" y="1559"/>
                    </a:cubicBezTo>
                    <a:cubicBezTo>
                      <a:pt x="3296" y="1572"/>
                      <a:pt x="3409" y="1622"/>
                      <a:pt x="3497" y="1698"/>
                    </a:cubicBezTo>
                    <a:cubicBezTo>
                      <a:pt x="3560" y="1761"/>
                      <a:pt x="3585" y="1811"/>
                      <a:pt x="3572" y="1811"/>
                    </a:cubicBezTo>
                    <a:cubicBezTo>
                      <a:pt x="3572" y="1812"/>
                      <a:pt x="3570" y="1812"/>
                      <a:pt x="3569" y="1812"/>
                    </a:cubicBezTo>
                    <a:cubicBezTo>
                      <a:pt x="3542" y="1812"/>
                      <a:pt x="3384" y="1709"/>
                      <a:pt x="3170" y="1685"/>
                    </a:cubicBezTo>
                    <a:cubicBezTo>
                      <a:pt x="3146" y="1682"/>
                      <a:pt x="3122" y="1681"/>
                      <a:pt x="3099" y="1681"/>
                    </a:cubicBezTo>
                    <a:cubicBezTo>
                      <a:pt x="2941" y="1681"/>
                      <a:pt x="2814" y="1740"/>
                      <a:pt x="2769" y="1740"/>
                    </a:cubicBezTo>
                    <a:cubicBezTo>
                      <a:pt x="2762" y="1740"/>
                      <a:pt x="2758" y="1738"/>
                      <a:pt x="2755" y="1736"/>
                    </a:cubicBezTo>
                    <a:cubicBezTo>
                      <a:pt x="2730" y="1698"/>
                      <a:pt x="2780" y="1673"/>
                      <a:pt x="2855" y="1622"/>
                    </a:cubicBezTo>
                    <a:cubicBezTo>
                      <a:pt x="2939" y="1581"/>
                      <a:pt x="3031" y="1556"/>
                      <a:pt x="3124" y="1556"/>
                    </a:cubicBezTo>
                    <a:close/>
                    <a:moveTo>
                      <a:pt x="904" y="1454"/>
                    </a:moveTo>
                    <a:cubicBezTo>
                      <a:pt x="917" y="1454"/>
                      <a:pt x="931" y="1456"/>
                      <a:pt x="944" y="1459"/>
                    </a:cubicBezTo>
                    <a:cubicBezTo>
                      <a:pt x="1057" y="1471"/>
                      <a:pt x="1133" y="1572"/>
                      <a:pt x="1120" y="1685"/>
                    </a:cubicBezTo>
                    <a:cubicBezTo>
                      <a:pt x="1098" y="1784"/>
                      <a:pt x="1019" y="1854"/>
                      <a:pt x="925" y="1854"/>
                    </a:cubicBezTo>
                    <a:cubicBezTo>
                      <a:pt x="910" y="1854"/>
                      <a:pt x="896" y="1852"/>
                      <a:pt x="881" y="1849"/>
                    </a:cubicBezTo>
                    <a:lnTo>
                      <a:pt x="894" y="1849"/>
                    </a:lnTo>
                    <a:cubicBezTo>
                      <a:pt x="781" y="1824"/>
                      <a:pt x="693" y="1723"/>
                      <a:pt x="718" y="1610"/>
                    </a:cubicBezTo>
                    <a:cubicBezTo>
                      <a:pt x="729" y="1522"/>
                      <a:pt x="815" y="1454"/>
                      <a:pt x="904" y="1454"/>
                    </a:cubicBezTo>
                    <a:close/>
                    <a:moveTo>
                      <a:pt x="3126" y="1768"/>
                    </a:moveTo>
                    <a:cubicBezTo>
                      <a:pt x="3140" y="1768"/>
                      <a:pt x="3155" y="1770"/>
                      <a:pt x="3170" y="1773"/>
                    </a:cubicBezTo>
                    <a:cubicBezTo>
                      <a:pt x="3283" y="1786"/>
                      <a:pt x="3358" y="1886"/>
                      <a:pt x="3346" y="2000"/>
                    </a:cubicBezTo>
                    <a:cubicBezTo>
                      <a:pt x="3324" y="2096"/>
                      <a:pt x="3248" y="2156"/>
                      <a:pt x="3156" y="2156"/>
                    </a:cubicBezTo>
                    <a:cubicBezTo>
                      <a:pt x="3140" y="2156"/>
                      <a:pt x="3124" y="2154"/>
                      <a:pt x="3107" y="2150"/>
                    </a:cubicBezTo>
                    <a:cubicBezTo>
                      <a:pt x="2994" y="2138"/>
                      <a:pt x="2918" y="2037"/>
                      <a:pt x="2931" y="1924"/>
                    </a:cubicBezTo>
                    <a:cubicBezTo>
                      <a:pt x="2953" y="1837"/>
                      <a:pt x="3031" y="1768"/>
                      <a:pt x="3126" y="1768"/>
                    </a:cubicBezTo>
                    <a:close/>
                    <a:moveTo>
                      <a:pt x="2087" y="1446"/>
                    </a:moveTo>
                    <a:cubicBezTo>
                      <a:pt x="2088" y="1446"/>
                      <a:pt x="2088" y="1446"/>
                      <a:pt x="2088" y="1446"/>
                    </a:cubicBezTo>
                    <a:cubicBezTo>
                      <a:pt x="2114" y="1459"/>
                      <a:pt x="1887" y="1949"/>
                      <a:pt x="1585" y="2540"/>
                    </a:cubicBezTo>
                    <a:cubicBezTo>
                      <a:pt x="1510" y="2679"/>
                      <a:pt x="1434" y="2817"/>
                      <a:pt x="1372" y="2943"/>
                    </a:cubicBezTo>
                    <a:cubicBezTo>
                      <a:pt x="1334" y="2993"/>
                      <a:pt x="1309" y="3043"/>
                      <a:pt x="1309" y="3106"/>
                    </a:cubicBezTo>
                    <a:cubicBezTo>
                      <a:pt x="1309" y="3144"/>
                      <a:pt x="1372" y="3156"/>
                      <a:pt x="1422" y="3169"/>
                    </a:cubicBezTo>
                    <a:cubicBezTo>
                      <a:pt x="1548" y="3194"/>
                      <a:pt x="1661" y="3232"/>
                      <a:pt x="1774" y="3282"/>
                    </a:cubicBezTo>
                    <a:cubicBezTo>
                      <a:pt x="1661" y="3282"/>
                      <a:pt x="1535" y="3270"/>
                      <a:pt x="1409" y="3232"/>
                    </a:cubicBezTo>
                    <a:cubicBezTo>
                      <a:pt x="1384" y="3232"/>
                      <a:pt x="1346" y="3232"/>
                      <a:pt x="1309" y="3219"/>
                    </a:cubicBezTo>
                    <a:lnTo>
                      <a:pt x="1321" y="3219"/>
                    </a:lnTo>
                    <a:cubicBezTo>
                      <a:pt x="1284" y="3207"/>
                      <a:pt x="1246" y="3169"/>
                      <a:pt x="1233" y="3131"/>
                    </a:cubicBezTo>
                    <a:cubicBezTo>
                      <a:pt x="1221" y="3043"/>
                      <a:pt x="1246" y="2968"/>
                      <a:pt x="1284" y="2905"/>
                    </a:cubicBezTo>
                    <a:cubicBezTo>
                      <a:pt x="1359" y="2779"/>
                      <a:pt x="1422" y="2641"/>
                      <a:pt x="1497" y="2490"/>
                    </a:cubicBezTo>
                    <a:cubicBezTo>
                      <a:pt x="1795" y="1907"/>
                      <a:pt x="2056" y="1446"/>
                      <a:pt x="2087" y="1446"/>
                    </a:cubicBezTo>
                    <a:close/>
                    <a:moveTo>
                      <a:pt x="2401" y="3520"/>
                    </a:moveTo>
                    <a:cubicBezTo>
                      <a:pt x="2401" y="3520"/>
                      <a:pt x="2402" y="3520"/>
                      <a:pt x="2403" y="3521"/>
                    </a:cubicBezTo>
                    <a:cubicBezTo>
                      <a:pt x="2428" y="3521"/>
                      <a:pt x="2440" y="3584"/>
                      <a:pt x="2428" y="3672"/>
                    </a:cubicBezTo>
                    <a:cubicBezTo>
                      <a:pt x="2415" y="3722"/>
                      <a:pt x="2390" y="3773"/>
                      <a:pt x="2365" y="3823"/>
                    </a:cubicBezTo>
                    <a:cubicBezTo>
                      <a:pt x="2517" y="4041"/>
                      <a:pt x="2332" y="4288"/>
                      <a:pt x="2119" y="4288"/>
                    </a:cubicBezTo>
                    <a:cubicBezTo>
                      <a:pt x="2050" y="4288"/>
                      <a:pt x="1977" y="4262"/>
                      <a:pt x="1912" y="4200"/>
                    </a:cubicBezTo>
                    <a:cubicBezTo>
                      <a:pt x="1887" y="4162"/>
                      <a:pt x="1862" y="4125"/>
                      <a:pt x="1849" y="4087"/>
                    </a:cubicBezTo>
                    <a:lnTo>
                      <a:pt x="1799" y="4087"/>
                    </a:lnTo>
                    <a:cubicBezTo>
                      <a:pt x="1686" y="4074"/>
                      <a:pt x="1636" y="4037"/>
                      <a:pt x="1636" y="4024"/>
                    </a:cubicBezTo>
                    <a:lnTo>
                      <a:pt x="1648" y="4012"/>
                    </a:lnTo>
                    <a:cubicBezTo>
                      <a:pt x="1648" y="4005"/>
                      <a:pt x="1667" y="4005"/>
                      <a:pt x="1700" y="4005"/>
                    </a:cubicBezTo>
                    <a:cubicBezTo>
                      <a:pt x="1733" y="4005"/>
                      <a:pt x="1780" y="4005"/>
                      <a:pt x="1837" y="3999"/>
                    </a:cubicBezTo>
                    <a:cubicBezTo>
                      <a:pt x="1824" y="3898"/>
                      <a:pt x="1862" y="3823"/>
                      <a:pt x="1937" y="3760"/>
                    </a:cubicBezTo>
                    <a:cubicBezTo>
                      <a:pt x="1995" y="3717"/>
                      <a:pt x="2064" y="3695"/>
                      <a:pt x="2132" y="3695"/>
                    </a:cubicBezTo>
                    <a:cubicBezTo>
                      <a:pt x="2183" y="3695"/>
                      <a:pt x="2234" y="3708"/>
                      <a:pt x="2277" y="3735"/>
                    </a:cubicBezTo>
                    <a:cubicBezTo>
                      <a:pt x="2361" y="3628"/>
                      <a:pt x="2387" y="3520"/>
                      <a:pt x="2401" y="3520"/>
                    </a:cubicBezTo>
                    <a:close/>
                    <a:moveTo>
                      <a:pt x="1871" y="46"/>
                    </a:moveTo>
                    <a:lnTo>
                      <a:pt x="1661" y="629"/>
                    </a:lnTo>
                    <a:cubicBezTo>
                      <a:pt x="1309" y="340"/>
                      <a:pt x="718" y="491"/>
                      <a:pt x="403" y="151"/>
                    </a:cubicBezTo>
                    <a:lnTo>
                      <a:pt x="403" y="139"/>
                    </a:lnTo>
                    <a:cubicBezTo>
                      <a:pt x="227" y="1308"/>
                      <a:pt x="1" y="2968"/>
                      <a:pt x="51" y="3911"/>
                    </a:cubicBezTo>
                    <a:cubicBezTo>
                      <a:pt x="127" y="5546"/>
                      <a:pt x="1334" y="5885"/>
                      <a:pt x="1334" y="5885"/>
                    </a:cubicBezTo>
                    <a:cubicBezTo>
                      <a:pt x="1510" y="5909"/>
                      <a:pt x="1687" y="5921"/>
                      <a:pt x="1864" y="5921"/>
                    </a:cubicBezTo>
                    <a:cubicBezTo>
                      <a:pt x="2434" y="5921"/>
                      <a:pt x="3004" y="5798"/>
                      <a:pt x="3522" y="5558"/>
                    </a:cubicBezTo>
                    <a:cubicBezTo>
                      <a:pt x="3396" y="5256"/>
                      <a:pt x="3384" y="4930"/>
                      <a:pt x="3484" y="4615"/>
                    </a:cubicBezTo>
                    <a:cubicBezTo>
                      <a:pt x="3623" y="4326"/>
                      <a:pt x="3786" y="4049"/>
                      <a:pt x="3987" y="3798"/>
                    </a:cubicBezTo>
                    <a:cubicBezTo>
                      <a:pt x="4163" y="3534"/>
                      <a:pt x="4314" y="3219"/>
                      <a:pt x="4264" y="2905"/>
                    </a:cubicBezTo>
                    <a:cubicBezTo>
                      <a:pt x="4214" y="2704"/>
                      <a:pt x="4138" y="2503"/>
                      <a:pt x="4050" y="2314"/>
                    </a:cubicBezTo>
                    <a:cubicBezTo>
                      <a:pt x="3924" y="1912"/>
                      <a:pt x="3924" y="1484"/>
                      <a:pt x="4050" y="1082"/>
                    </a:cubicBezTo>
                    <a:cubicBezTo>
                      <a:pt x="4037" y="968"/>
                      <a:pt x="4025" y="868"/>
                      <a:pt x="4012" y="767"/>
                    </a:cubicBezTo>
                    <a:cubicBezTo>
                      <a:pt x="3962" y="893"/>
                      <a:pt x="3912" y="1019"/>
                      <a:pt x="3861" y="1145"/>
                    </a:cubicBezTo>
                    <a:cubicBezTo>
                      <a:pt x="3660" y="943"/>
                      <a:pt x="3346" y="893"/>
                      <a:pt x="3069" y="868"/>
                    </a:cubicBezTo>
                    <a:cubicBezTo>
                      <a:pt x="2780" y="868"/>
                      <a:pt x="2491" y="818"/>
                      <a:pt x="2227" y="704"/>
                    </a:cubicBezTo>
                    <a:cubicBezTo>
                      <a:pt x="1978" y="586"/>
                      <a:pt x="1796" y="300"/>
                      <a:pt x="1871" y="4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4274625" y="2898625"/>
                <a:ext cx="11025" cy="9925"/>
              </a:xfrm>
              <a:custGeom>
                <a:rect b="b" l="l" r="r" t="t"/>
                <a:pathLst>
                  <a:path extrusionOk="0" h="397" w="441">
                    <a:moveTo>
                      <a:pt x="224" y="1"/>
                    </a:moveTo>
                    <a:cubicBezTo>
                      <a:pt x="122" y="1"/>
                      <a:pt x="36" y="62"/>
                      <a:pt x="13" y="166"/>
                    </a:cubicBezTo>
                    <a:cubicBezTo>
                      <a:pt x="1" y="279"/>
                      <a:pt x="76" y="380"/>
                      <a:pt x="189" y="392"/>
                    </a:cubicBezTo>
                    <a:cubicBezTo>
                      <a:pt x="204" y="395"/>
                      <a:pt x="219" y="397"/>
                      <a:pt x="233" y="397"/>
                    </a:cubicBezTo>
                    <a:cubicBezTo>
                      <a:pt x="327" y="397"/>
                      <a:pt x="405" y="329"/>
                      <a:pt x="416" y="241"/>
                    </a:cubicBezTo>
                    <a:cubicBezTo>
                      <a:pt x="441" y="128"/>
                      <a:pt x="353" y="27"/>
                      <a:pt x="252" y="2"/>
                    </a:cubicBezTo>
                    <a:cubicBezTo>
                      <a:pt x="243" y="1"/>
                      <a:pt x="233" y="1"/>
                      <a:pt x="22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4268350" y="2893000"/>
                <a:ext cx="21400" cy="6725"/>
              </a:xfrm>
              <a:custGeom>
                <a:rect b="b" l="l" r="r" t="t"/>
                <a:pathLst>
                  <a:path extrusionOk="0" h="269" w="856">
                    <a:moveTo>
                      <a:pt x="380" y="1"/>
                    </a:moveTo>
                    <a:cubicBezTo>
                      <a:pt x="285" y="1"/>
                      <a:pt x="188" y="25"/>
                      <a:pt x="101" y="76"/>
                    </a:cubicBezTo>
                    <a:cubicBezTo>
                      <a:pt x="38" y="114"/>
                      <a:pt x="0" y="164"/>
                      <a:pt x="13" y="177"/>
                    </a:cubicBezTo>
                    <a:cubicBezTo>
                      <a:pt x="14" y="178"/>
                      <a:pt x="15" y="178"/>
                      <a:pt x="17" y="178"/>
                    </a:cubicBezTo>
                    <a:cubicBezTo>
                      <a:pt x="43" y="178"/>
                      <a:pt x="157" y="130"/>
                      <a:pt x="312" y="130"/>
                    </a:cubicBezTo>
                    <a:cubicBezTo>
                      <a:pt x="348" y="130"/>
                      <a:pt x="387" y="133"/>
                      <a:pt x="428" y="139"/>
                    </a:cubicBezTo>
                    <a:cubicBezTo>
                      <a:pt x="635" y="151"/>
                      <a:pt x="769" y="268"/>
                      <a:pt x="819" y="268"/>
                    </a:cubicBezTo>
                    <a:cubicBezTo>
                      <a:pt x="823" y="268"/>
                      <a:pt x="827" y="267"/>
                      <a:pt x="830" y="265"/>
                    </a:cubicBezTo>
                    <a:cubicBezTo>
                      <a:pt x="855" y="240"/>
                      <a:pt x="830" y="202"/>
                      <a:pt x="755" y="139"/>
                    </a:cubicBezTo>
                    <a:cubicBezTo>
                      <a:pt x="651" y="50"/>
                      <a:pt x="516" y="1"/>
                      <a:pt x="38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4330575" y="2906400"/>
                <a:ext cx="10725" cy="10025"/>
              </a:xfrm>
              <a:custGeom>
                <a:rect b="b" l="l" r="r" t="t"/>
                <a:pathLst>
                  <a:path extrusionOk="0" h="401" w="429">
                    <a:moveTo>
                      <a:pt x="209" y="1"/>
                    </a:moveTo>
                    <a:cubicBezTo>
                      <a:pt x="114" y="1"/>
                      <a:pt x="35" y="71"/>
                      <a:pt x="13" y="169"/>
                    </a:cubicBezTo>
                    <a:cubicBezTo>
                      <a:pt x="1" y="270"/>
                      <a:pt x="76" y="383"/>
                      <a:pt x="190" y="395"/>
                    </a:cubicBezTo>
                    <a:cubicBezTo>
                      <a:pt x="203" y="399"/>
                      <a:pt x="216" y="400"/>
                      <a:pt x="229" y="400"/>
                    </a:cubicBezTo>
                    <a:cubicBezTo>
                      <a:pt x="318" y="400"/>
                      <a:pt x="405" y="330"/>
                      <a:pt x="416" y="232"/>
                    </a:cubicBezTo>
                    <a:cubicBezTo>
                      <a:pt x="428" y="131"/>
                      <a:pt x="353" y="18"/>
                      <a:pt x="252" y="6"/>
                    </a:cubicBezTo>
                    <a:cubicBezTo>
                      <a:pt x="238" y="2"/>
                      <a:pt x="223" y="1"/>
                      <a:pt x="20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4326175" y="2901425"/>
                <a:ext cx="21400" cy="6550"/>
              </a:xfrm>
              <a:custGeom>
                <a:rect b="b" l="l" r="r" t="t"/>
                <a:pathLst>
                  <a:path extrusionOk="0" h="262" w="856">
                    <a:moveTo>
                      <a:pt x="370" y="0"/>
                    </a:moveTo>
                    <a:cubicBezTo>
                      <a:pt x="277" y="0"/>
                      <a:pt x="185" y="25"/>
                      <a:pt x="101" y="66"/>
                    </a:cubicBezTo>
                    <a:cubicBezTo>
                      <a:pt x="26" y="117"/>
                      <a:pt x="1" y="154"/>
                      <a:pt x="13" y="180"/>
                    </a:cubicBezTo>
                    <a:cubicBezTo>
                      <a:pt x="14" y="180"/>
                      <a:pt x="16" y="181"/>
                      <a:pt x="19" y="181"/>
                    </a:cubicBezTo>
                    <a:cubicBezTo>
                      <a:pt x="51" y="181"/>
                      <a:pt x="193" y="128"/>
                      <a:pt x="377" y="128"/>
                    </a:cubicBezTo>
                    <a:cubicBezTo>
                      <a:pt x="394" y="128"/>
                      <a:pt x="411" y="128"/>
                      <a:pt x="428" y="129"/>
                    </a:cubicBezTo>
                    <a:cubicBezTo>
                      <a:pt x="617" y="151"/>
                      <a:pt x="756" y="261"/>
                      <a:pt x="804" y="261"/>
                    </a:cubicBezTo>
                    <a:cubicBezTo>
                      <a:pt x="810" y="261"/>
                      <a:pt x="815" y="259"/>
                      <a:pt x="818" y="255"/>
                    </a:cubicBezTo>
                    <a:cubicBezTo>
                      <a:pt x="856" y="230"/>
                      <a:pt x="818" y="205"/>
                      <a:pt x="743" y="142"/>
                    </a:cubicBezTo>
                    <a:cubicBezTo>
                      <a:pt x="655" y="66"/>
                      <a:pt x="554" y="16"/>
                      <a:pt x="428" y="3"/>
                    </a:cubicBezTo>
                    <a:cubicBezTo>
                      <a:pt x="409" y="1"/>
                      <a:pt x="390" y="0"/>
                      <a:pt x="37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4287825" y="2898975"/>
                <a:ext cx="22025" cy="45625"/>
              </a:xfrm>
              <a:custGeom>
                <a:rect b="b" l="l" r="r" t="t"/>
                <a:pathLst>
                  <a:path extrusionOk="0" h="1825" w="881">
                    <a:moveTo>
                      <a:pt x="855" y="1"/>
                    </a:moveTo>
                    <a:cubicBezTo>
                      <a:pt x="824" y="1"/>
                      <a:pt x="563" y="461"/>
                      <a:pt x="265" y="1032"/>
                    </a:cubicBezTo>
                    <a:cubicBezTo>
                      <a:pt x="202" y="1183"/>
                      <a:pt x="126" y="1321"/>
                      <a:pt x="64" y="1460"/>
                    </a:cubicBezTo>
                    <a:cubicBezTo>
                      <a:pt x="13" y="1522"/>
                      <a:pt x="1" y="1598"/>
                      <a:pt x="13" y="1673"/>
                    </a:cubicBezTo>
                    <a:cubicBezTo>
                      <a:pt x="26" y="1711"/>
                      <a:pt x="51" y="1749"/>
                      <a:pt x="89" y="1761"/>
                    </a:cubicBezTo>
                    <a:cubicBezTo>
                      <a:pt x="126" y="1774"/>
                      <a:pt x="152" y="1786"/>
                      <a:pt x="189" y="1786"/>
                    </a:cubicBezTo>
                    <a:cubicBezTo>
                      <a:pt x="303" y="1812"/>
                      <a:pt x="428" y="1824"/>
                      <a:pt x="554" y="1824"/>
                    </a:cubicBezTo>
                    <a:cubicBezTo>
                      <a:pt x="441" y="1774"/>
                      <a:pt x="315" y="1736"/>
                      <a:pt x="202" y="1724"/>
                    </a:cubicBezTo>
                    <a:cubicBezTo>
                      <a:pt x="139" y="1711"/>
                      <a:pt x="89" y="1686"/>
                      <a:pt x="89" y="1648"/>
                    </a:cubicBezTo>
                    <a:cubicBezTo>
                      <a:pt x="89" y="1598"/>
                      <a:pt x="114" y="1535"/>
                      <a:pt x="139" y="1497"/>
                    </a:cubicBezTo>
                    <a:cubicBezTo>
                      <a:pt x="214" y="1359"/>
                      <a:pt x="277" y="1221"/>
                      <a:pt x="353" y="1082"/>
                    </a:cubicBezTo>
                    <a:cubicBezTo>
                      <a:pt x="655" y="491"/>
                      <a:pt x="881" y="13"/>
                      <a:pt x="856" y="1"/>
                    </a:cubicBezTo>
                    <a:cubicBezTo>
                      <a:pt x="855" y="1"/>
                      <a:pt x="855" y="1"/>
                      <a:pt x="8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4290025" y="3001475"/>
                <a:ext cx="55675" cy="19600"/>
              </a:xfrm>
              <a:custGeom>
                <a:rect b="b" l="l" r="r" t="t"/>
                <a:pathLst>
                  <a:path extrusionOk="0" h="784" w="2227">
                    <a:moveTo>
                      <a:pt x="2226" y="0"/>
                    </a:moveTo>
                    <a:cubicBezTo>
                      <a:pt x="1699" y="240"/>
                      <a:pt x="1127" y="363"/>
                      <a:pt x="556" y="363"/>
                    </a:cubicBezTo>
                    <a:cubicBezTo>
                      <a:pt x="379" y="363"/>
                      <a:pt x="202" y="351"/>
                      <a:pt x="26" y="327"/>
                    </a:cubicBezTo>
                    <a:lnTo>
                      <a:pt x="1" y="717"/>
                    </a:lnTo>
                    <a:cubicBezTo>
                      <a:pt x="221" y="764"/>
                      <a:pt x="422" y="784"/>
                      <a:pt x="606" y="784"/>
                    </a:cubicBezTo>
                    <a:cubicBezTo>
                      <a:pt x="1666" y="784"/>
                      <a:pt x="2152" y="120"/>
                      <a:pt x="2226" y="13"/>
                    </a:cubicBezTo>
                    <a:lnTo>
                      <a:pt x="2226" y="0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4327450" y="2889275"/>
                <a:ext cx="22650" cy="8250"/>
              </a:xfrm>
              <a:custGeom>
                <a:rect b="b" l="l" r="r" t="t"/>
                <a:pathLst>
                  <a:path extrusionOk="0" h="330" w="906">
                    <a:moveTo>
                      <a:pt x="321" y="0"/>
                    </a:moveTo>
                    <a:cubicBezTo>
                      <a:pt x="260" y="0"/>
                      <a:pt x="199" y="8"/>
                      <a:pt x="138" y="24"/>
                    </a:cubicBezTo>
                    <a:cubicBezTo>
                      <a:pt x="38" y="49"/>
                      <a:pt x="0" y="100"/>
                      <a:pt x="13" y="112"/>
                    </a:cubicBezTo>
                    <a:cubicBezTo>
                      <a:pt x="13" y="125"/>
                      <a:pt x="63" y="125"/>
                      <a:pt x="151" y="125"/>
                    </a:cubicBezTo>
                    <a:cubicBezTo>
                      <a:pt x="252" y="125"/>
                      <a:pt x="365" y="137"/>
                      <a:pt x="465" y="163"/>
                    </a:cubicBezTo>
                    <a:cubicBezTo>
                      <a:pt x="566" y="188"/>
                      <a:pt x="667" y="225"/>
                      <a:pt x="755" y="276"/>
                    </a:cubicBezTo>
                    <a:cubicBezTo>
                      <a:pt x="817" y="307"/>
                      <a:pt x="853" y="329"/>
                      <a:pt x="871" y="329"/>
                    </a:cubicBezTo>
                    <a:cubicBezTo>
                      <a:pt x="875" y="329"/>
                      <a:pt x="878" y="328"/>
                      <a:pt x="880" y="326"/>
                    </a:cubicBezTo>
                    <a:cubicBezTo>
                      <a:pt x="906" y="313"/>
                      <a:pt x="880" y="263"/>
                      <a:pt x="818" y="200"/>
                    </a:cubicBezTo>
                    <a:cubicBezTo>
                      <a:pt x="677" y="69"/>
                      <a:pt x="501" y="0"/>
                      <a:pt x="3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4277150" y="2885025"/>
                <a:ext cx="15425" cy="4050"/>
              </a:xfrm>
              <a:custGeom>
                <a:rect b="b" l="l" r="r" t="t"/>
                <a:pathLst>
                  <a:path extrusionOk="0" h="162" w="617">
                    <a:moveTo>
                      <a:pt x="191" y="1"/>
                    </a:moveTo>
                    <a:cubicBezTo>
                      <a:pt x="78" y="1"/>
                      <a:pt x="0" y="15"/>
                      <a:pt x="0" y="43"/>
                    </a:cubicBezTo>
                    <a:cubicBezTo>
                      <a:pt x="0" y="81"/>
                      <a:pt x="138" y="144"/>
                      <a:pt x="302" y="156"/>
                    </a:cubicBezTo>
                    <a:cubicBezTo>
                      <a:pt x="344" y="159"/>
                      <a:pt x="383" y="161"/>
                      <a:pt x="419" y="161"/>
                    </a:cubicBezTo>
                    <a:cubicBezTo>
                      <a:pt x="536" y="161"/>
                      <a:pt x="616" y="145"/>
                      <a:pt x="616" y="106"/>
                    </a:cubicBezTo>
                    <a:cubicBezTo>
                      <a:pt x="616" y="68"/>
                      <a:pt x="491" y="31"/>
                      <a:pt x="315" y="6"/>
                    </a:cubicBezTo>
                    <a:cubicBezTo>
                      <a:pt x="271" y="2"/>
                      <a:pt x="229" y="1"/>
                      <a:pt x="1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4303550" y="2958075"/>
                <a:ext cx="16700" cy="11675"/>
              </a:xfrm>
              <a:custGeom>
                <a:rect b="b" l="l" r="r" t="t"/>
                <a:pathLst>
                  <a:path extrusionOk="0" h="467" w="668">
                    <a:moveTo>
                      <a:pt x="516" y="1"/>
                    </a:moveTo>
                    <a:lnTo>
                      <a:pt x="516" y="1"/>
                    </a:lnTo>
                    <a:cubicBezTo>
                      <a:pt x="478" y="64"/>
                      <a:pt x="415" y="127"/>
                      <a:pt x="353" y="177"/>
                    </a:cubicBezTo>
                    <a:cubicBezTo>
                      <a:pt x="239" y="240"/>
                      <a:pt x="126" y="265"/>
                      <a:pt x="0" y="265"/>
                    </a:cubicBezTo>
                    <a:cubicBezTo>
                      <a:pt x="13" y="303"/>
                      <a:pt x="38" y="340"/>
                      <a:pt x="63" y="378"/>
                    </a:cubicBezTo>
                    <a:cubicBezTo>
                      <a:pt x="125" y="440"/>
                      <a:pt x="196" y="466"/>
                      <a:pt x="265" y="466"/>
                    </a:cubicBezTo>
                    <a:cubicBezTo>
                      <a:pt x="476" y="466"/>
                      <a:pt x="668" y="219"/>
                      <a:pt x="516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4314250" y="2955875"/>
                <a:ext cx="0" cy="25"/>
              </a:xfrm>
              <a:custGeom>
                <a:rect b="b" l="l" r="r" t="t"/>
                <a:pathLst>
                  <a:path extrusionOk="0" h="1" w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4302925" y="2954875"/>
                <a:ext cx="11325" cy="7625"/>
              </a:xfrm>
              <a:custGeom>
                <a:rect b="b" l="l" r="r" t="t"/>
                <a:pathLst>
                  <a:path extrusionOk="0" h="305" w="453">
                    <a:moveTo>
                      <a:pt x="297" y="1"/>
                    </a:moveTo>
                    <a:cubicBezTo>
                      <a:pt x="227" y="1"/>
                      <a:pt x="158" y="23"/>
                      <a:pt x="101" y="66"/>
                    </a:cubicBezTo>
                    <a:cubicBezTo>
                      <a:pt x="38" y="129"/>
                      <a:pt x="0" y="204"/>
                      <a:pt x="0" y="305"/>
                    </a:cubicBezTo>
                    <a:cubicBezTo>
                      <a:pt x="113" y="292"/>
                      <a:pt x="202" y="255"/>
                      <a:pt x="290" y="192"/>
                    </a:cubicBezTo>
                    <a:cubicBezTo>
                      <a:pt x="352" y="154"/>
                      <a:pt x="415" y="104"/>
                      <a:pt x="453" y="41"/>
                    </a:cubicBezTo>
                    <a:cubicBezTo>
                      <a:pt x="404" y="14"/>
                      <a:pt x="350" y="1"/>
                      <a:pt x="297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4298200" y="2950225"/>
                <a:ext cx="20150" cy="14475"/>
              </a:xfrm>
              <a:custGeom>
                <a:rect b="b" l="l" r="r" t="t"/>
                <a:pathLst>
                  <a:path extrusionOk="0" h="579" w="806">
                    <a:moveTo>
                      <a:pt x="768" y="1"/>
                    </a:moveTo>
                    <a:cubicBezTo>
                      <a:pt x="755" y="1"/>
                      <a:pt x="730" y="114"/>
                      <a:pt x="642" y="227"/>
                    </a:cubicBezTo>
                    <a:cubicBezTo>
                      <a:pt x="604" y="290"/>
                      <a:pt x="554" y="340"/>
                      <a:pt x="491" y="390"/>
                    </a:cubicBezTo>
                    <a:cubicBezTo>
                      <a:pt x="403" y="441"/>
                      <a:pt x="302" y="478"/>
                      <a:pt x="202" y="491"/>
                    </a:cubicBezTo>
                    <a:cubicBezTo>
                      <a:pt x="89" y="504"/>
                      <a:pt x="13" y="491"/>
                      <a:pt x="1" y="516"/>
                    </a:cubicBezTo>
                    <a:cubicBezTo>
                      <a:pt x="1" y="529"/>
                      <a:pt x="64" y="566"/>
                      <a:pt x="164" y="579"/>
                    </a:cubicBezTo>
                    <a:lnTo>
                      <a:pt x="214" y="579"/>
                    </a:lnTo>
                    <a:cubicBezTo>
                      <a:pt x="340" y="579"/>
                      <a:pt x="453" y="554"/>
                      <a:pt x="567" y="491"/>
                    </a:cubicBezTo>
                    <a:cubicBezTo>
                      <a:pt x="680" y="416"/>
                      <a:pt x="755" y="290"/>
                      <a:pt x="793" y="164"/>
                    </a:cubicBezTo>
                    <a:cubicBezTo>
                      <a:pt x="805" y="63"/>
                      <a:pt x="793" y="1"/>
                      <a:pt x="76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4262675" y="2813375"/>
                <a:ext cx="148425" cy="78100"/>
              </a:xfrm>
              <a:custGeom>
                <a:rect b="b" l="l" r="r" t="t"/>
                <a:pathLst>
                  <a:path extrusionOk="0" h="3124" w="5937">
                    <a:moveTo>
                      <a:pt x="3282" y="0"/>
                    </a:moveTo>
                    <a:cubicBezTo>
                      <a:pt x="3182" y="0"/>
                      <a:pt x="3081" y="6"/>
                      <a:pt x="2981" y="17"/>
                    </a:cubicBezTo>
                    <a:cubicBezTo>
                      <a:pt x="2792" y="30"/>
                      <a:pt x="2604" y="67"/>
                      <a:pt x="2428" y="130"/>
                    </a:cubicBezTo>
                    <a:lnTo>
                      <a:pt x="2138" y="80"/>
                    </a:lnTo>
                    <a:cubicBezTo>
                      <a:pt x="1972" y="26"/>
                      <a:pt x="1804" y="0"/>
                      <a:pt x="1639" y="0"/>
                    </a:cubicBezTo>
                    <a:cubicBezTo>
                      <a:pt x="813" y="0"/>
                      <a:pt x="78" y="645"/>
                      <a:pt x="26" y="1526"/>
                    </a:cubicBezTo>
                    <a:cubicBezTo>
                      <a:pt x="1" y="1740"/>
                      <a:pt x="64" y="1941"/>
                      <a:pt x="189" y="2117"/>
                    </a:cubicBezTo>
                    <a:lnTo>
                      <a:pt x="189" y="2130"/>
                    </a:lnTo>
                    <a:cubicBezTo>
                      <a:pt x="491" y="2457"/>
                      <a:pt x="1082" y="2306"/>
                      <a:pt x="1447" y="2595"/>
                    </a:cubicBezTo>
                    <a:lnTo>
                      <a:pt x="1641" y="2024"/>
                    </a:lnTo>
                    <a:lnTo>
                      <a:pt x="1641" y="2024"/>
                    </a:lnTo>
                    <a:cubicBezTo>
                      <a:pt x="1577" y="2275"/>
                      <a:pt x="1767" y="2554"/>
                      <a:pt x="2000" y="2670"/>
                    </a:cubicBezTo>
                    <a:cubicBezTo>
                      <a:pt x="2264" y="2784"/>
                      <a:pt x="2553" y="2834"/>
                      <a:pt x="2843" y="2834"/>
                    </a:cubicBezTo>
                    <a:cubicBezTo>
                      <a:pt x="3132" y="2859"/>
                      <a:pt x="3434" y="2909"/>
                      <a:pt x="3647" y="3123"/>
                    </a:cubicBezTo>
                    <a:cubicBezTo>
                      <a:pt x="3685" y="2985"/>
                      <a:pt x="3735" y="2859"/>
                      <a:pt x="3786" y="2733"/>
                    </a:cubicBezTo>
                    <a:cubicBezTo>
                      <a:pt x="3798" y="2834"/>
                      <a:pt x="3811" y="2947"/>
                      <a:pt x="3823" y="3048"/>
                    </a:cubicBezTo>
                    <a:cubicBezTo>
                      <a:pt x="3912" y="2733"/>
                      <a:pt x="4025" y="2419"/>
                      <a:pt x="4150" y="2117"/>
                    </a:cubicBezTo>
                    <a:lnTo>
                      <a:pt x="5936" y="2620"/>
                    </a:lnTo>
                    <a:cubicBezTo>
                      <a:pt x="5936" y="2029"/>
                      <a:pt x="5735" y="1451"/>
                      <a:pt x="5370" y="985"/>
                    </a:cubicBezTo>
                    <a:lnTo>
                      <a:pt x="5358" y="973"/>
                    </a:lnTo>
                    <a:cubicBezTo>
                      <a:pt x="4833" y="348"/>
                      <a:pt x="4071" y="0"/>
                      <a:pt x="328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4341900" y="2838000"/>
                <a:ext cx="122000" cy="190875"/>
              </a:xfrm>
              <a:custGeom>
                <a:rect b="b" l="l" r="r" t="t"/>
                <a:pathLst>
                  <a:path extrusionOk="0" h="7635" w="4880">
                    <a:moveTo>
                      <a:pt x="2189" y="0"/>
                    </a:moveTo>
                    <a:cubicBezTo>
                      <a:pt x="2553" y="478"/>
                      <a:pt x="2754" y="1044"/>
                      <a:pt x="2754" y="1635"/>
                    </a:cubicBezTo>
                    <a:lnTo>
                      <a:pt x="981" y="1132"/>
                    </a:lnTo>
                    <a:cubicBezTo>
                      <a:pt x="856" y="1434"/>
                      <a:pt x="743" y="1748"/>
                      <a:pt x="654" y="2063"/>
                    </a:cubicBezTo>
                    <a:cubicBezTo>
                      <a:pt x="529" y="2465"/>
                      <a:pt x="529" y="2893"/>
                      <a:pt x="654" y="3295"/>
                    </a:cubicBezTo>
                    <a:cubicBezTo>
                      <a:pt x="755" y="3484"/>
                      <a:pt x="818" y="3697"/>
                      <a:pt x="881" y="3899"/>
                    </a:cubicBezTo>
                    <a:cubicBezTo>
                      <a:pt x="919" y="4213"/>
                      <a:pt x="768" y="4527"/>
                      <a:pt x="592" y="4791"/>
                    </a:cubicBezTo>
                    <a:cubicBezTo>
                      <a:pt x="390" y="5043"/>
                      <a:pt x="227" y="5307"/>
                      <a:pt x="101" y="5609"/>
                    </a:cubicBezTo>
                    <a:cubicBezTo>
                      <a:pt x="1" y="5911"/>
                      <a:pt x="13" y="6250"/>
                      <a:pt x="139" y="6552"/>
                    </a:cubicBezTo>
                    <a:cubicBezTo>
                      <a:pt x="227" y="6791"/>
                      <a:pt x="378" y="6992"/>
                      <a:pt x="579" y="7143"/>
                    </a:cubicBezTo>
                    <a:cubicBezTo>
                      <a:pt x="843" y="7344"/>
                      <a:pt x="1157" y="7457"/>
                      <a:pt x="1484" y="7457"/>
                    </a:cubicBezTo>
                    <a:lnTo>
                      <a:pt x="1472" y="7570"/>
                    </a:lnTo>
                    <a:cubicBezTo>
                      <a:pt x="1668" y="7613"/>
                      <a:pt x="1867" y="7635"/>
                      <a:pt x="2065" y="7635"/>
                    </a:cubicBezTo>
                    <a:cubicBezTo>
                      <a:pt x="2790" y="7635"/>
                      <a:pt x="3498" y="7350"/>
                      <a:pt x="4012" y="6816"/>
                    </a:cubicBezTo>
                    <a:cubicBezTo>
                      <a:pt x="4704" y="6061"/>
                      <a:pt x="4880" y="4791"/>
                      <a:pt x="4314" y="3961"/>
                    </a:cubicBezTo>
                    <a:cubicBezTo>
                      <a:pt x="4087" y="3622"/>
                      <a:pt x="3760" y="3370"/>
                      <a:pt x="3610" y="2993"/>
                    </a:cubicBezTo>
                    <a:cubicBezTo>
                      <a:pt x="3484" y="2666"/>
                      <a:pt x="3509" y="2289"/>
                      <a:pt x="3471" y="1924"/>
                    </a:cubicBezTo>
                    <a:cubicBezTo>
                      <a:pt x="3396" y="1308"/>
                      <a:pt x="3107" y="742"/>
                      <a:pt x="2654" y="315"/>
                    </a:cubicBezTo>
                    <a:cubicBezTo>
                      <a:pt x="2516" y="202"/>
                      <a:pt x="2352" y="88"/>
                      <a:pt x="21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4966550" y="3174400"/>
                <a:ext cx="96850" cy="149325"/>
              </a:xfrm>
              <a:custGeom>
                <a:rect b="b" l="l" r="r" t="t"/>
                <a:pathLst>
                  <a:path extrusionOk="0" h="5973" w="3874">
                    <a:moveTo>
                      <a:pt x="2155" y="1"/>
                    </a:moveTo>
                    <a:cubicBezTo>
                      <a:pt x="1538" y="1"/>
                      <a:pt x="953" y="296"/>
                      <a:pt x="592" y="804"/>
                    </a:cubicBezTo>
                    <a:cubicBezTo>
                      <a:pt x="189" y="1370"/>
                      <a:pt x="1" y="2049"/>
                      <a:pt x="64" y="2741"/>
                    </a:cubicBezTo>
                    <a:cubicBezTo>
                      <a:pt x="114" y="3822"/>
                      <a:pt x="667" y="4828"/>
                      <a:pt x="1547" y="5469"/>
                    </a:cubicBezTo>
                    <a:cubicBezTo>
                      <a:pt x="1925" y="5721"/>
                      <a:pt x="2365" y="5897"/>
                      <a:pt x="2817" y="5972"/>
                    </a:cubicBezTo>
                    <a:lnTo>
                      <a:pt x="2830" y="5972"/>
                    </a:lnTo>
                    <a:lnTo>
                      <a:pt x="3874" y="301"/>
                    </a:lnTo>
                    <a:lnTo>
                      <a:pt x="3861" y="301"/>
                    </a:lnTo>
                    <a:cubicBezTo>
                      <a:pt x="3396" y="163"/>
                      <a:pt x="2918" y="75"/>
                      <a:pt x="2440" y="25"/>
                    </a:cubicBezTo>
                    <a:lnTo>
                      <a:pt x="2365" y="12"/>
                    </a:lnTo>
                    <a:cubicBezTo>
                      <a:pt x="2295" y="4"/>
                      <a:pt x="2224" y="1"/>
                      <a:pt x="215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4737375" y="2988900"/>
                <a:ext cx="218200" cy="69175"/>
              </a:xfrm>
              <a:custGeom>
                <a:rect b="b" l="l" r="r" t="t"/>
                <a:pathLst>
                  <a:path extrusionOk="0" h="2767" w="8728">
                    <a:moveTo>
                      <a:pt x="189" y="0"/>
                    </a:moveTo>
                    <a:lnTo>
                      <a:pt x="1" y="868"/>
                    </a:lnTo>
                    <a:lnTo>
                      <a:pt x="8539" y="2767"/>
                    </a:lnTo>
                    <a:lnTo>
                      <a:pt x="8728" y="189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4182200" y="3067175"/>
                <a:ext cx="111325" cy="22025"/>
              </a:xfrm>
              <a:custGeom>
                <a:rect b="b" l="l" r="r" t="t"/>
                <a:pathLst>
                  <a:path extrusionOk="0" h="881" w="4453">
                    <a:moveTo>
                      <a:pt x="868" y="1"/>
                    </a:moveTo>
                    <a:cubicBezTo>
                      <a:pt x="789" y="1"/>
                      <a:pt x="709" y="5"/>
                      <a:pt x="629" y="13"/>
                    </a:cubicBezTo>
                    <a:cubicBezTo>
                      <a:pt x="466" y="38"/>
                      <a:pt x="302" y="101"/>
                      <a:pt x="164" y="189"/>
                    </a:cubicBezTo>
                    <a:cubicBezTo>
                      <a:pt x="101" y="214"/>
                      <a:pt x="51" y="252"/>
                      <a:pt x="1" y="290"/>
                    </a:cubicBezTo>
                    <a:cubicBezTo>
                      <a:pt x="202" y="189"/>
                      <a:pt x="416" y="114"/>
                      <a:pt x="629" y="88"/>
                    </a:cubicBezTo>
                    <a:cubicBezTo>
                      <a:pt x="702" y="81"/>
                      <a:pt x="775" y="77"/>
                      <a:pt x="849" y="77"/>
                    </a:cubicBezTo>
                    <a:cubicBezTo>
                      <a:pt x="1018" y="77"/>
                      <a:pt x="1188" y="99"/>
                      <a:pt x="1346" y="151"/>
                    </a:cubicBezTo>
                    <a:cubicBezTo>
                      <a:pt x="1635" y="227"/>
                      <a:pt x="1925" y="327"/>
                      <a:pt x="2201" y="440"/>
                    </a:cubicBezTo>
                    <a:cubicBezTo>
                      <a:pt x="2478" y="566"/>
                      <a:pt x="2754" y="667"/>
                      <a:pt x="3044" y="755"/>
                    </a:cubicBezTo>
                    <a:cubicBezTo>
                      <a:pt x="3283" y="830"/>
                      <a:pt x="3534" y="868"/>
                      <a:pt x="3786" y="881"/>
                    </a:cubicBezTo>
                    <a:cubicBezTo>
                      <a:pt x="3949" y="881"/>
                      <a:pt x="4125" y="855"/>
                      <a:pt x="4289" y="805"/>
                    </a:cubicBezTo>
                    <a:cubicBezTo>
                      <a:pt x="4339" y="793"/>
                      <a:pt x="4402" y="767"/>
                      <a:pt x="4452" y="742"/>
                    </a:cubicBezTo>
                    <a:lnTo>
                      <a:pt x="4452" y="742"/>
                    </a:lnTo>
                    <a:cubicBezTo>
                      <a:pt x="4238" y="793"/>
                      <a:pt x="4012" y="805"/>
                      <a:pt x="3798" y="805"/>
                    </a:cubicBezTo>
                    <a:cubicBezTo>
                      <a:pt x="3547" y="793"/>
                      <a:pt x="3308" y="742"/>
                      <a:pt x="3081" y="667"/>
                    </a:cubicBezTo>
                    <a:cubicBezTo>
                      <a:pt x="2817" y="591"/>
                      <a:pt x="2541" y="478"/>
                      <a:pt x="2239" y="352"/>
                    </a:cubicBezTo>
                    <a:cubicBezTo>
                      <a:pt x="1962" y="239"/>
                      <a:pt x="1673" y="139"/>
                      <a:pt x="1384" y="63"/>
                    </a:cubicBezTo>
                    <a:cubicBezTo>
                      <a:pt x="1212" y="20"/>
                      <a:pt x="1040" y="1"/>
                      <a:pt x="8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4366100" y="3087925"/>
                <a:ext cx="97500" cy="32675"/>
              </a:xfrm>
              <a:custGeom>
                <a:rect b="b" l="l" r="r" t="t"/>
                <a:pathLst>
                  <a:path extrusionOk="0" h="1307" w="3900">
                    <a:moveTo>
                      <a:pt x="395" y="0"/>
                    </a:moveTo>
                    <a:cubicBezTo>
                      <a:pt x="315" y="0"/>
                      <a:pt x="233" y="13"/>
                      <a:pt x="152" y="38"/>
                    </a:cubicBezTo>
                    <a:cubicBezTo>
                      <a:pt x="101" y="38"/>
                      <a:pt x="39" y="76"/>
                      <a:pt x="1" y="113"/>
                    </a:cubicBezTo>
                    <a:cubicBezTo>
                      <a:pt x="1" y="115"/>
                      <a:pt x="2" y="116"/>
                      <a:pt x="4" y="116"/>
                    </a:cubicBezTo>
                    <a:cubicBezTo>
                      <a:pt x="16" y="116"/>
                      <a:pt x="65" y="85"/>
                      <a:pt x="152" y="63"/>
                    </a:cubicBezTo>
                    <a:cubicBezTo>
                      <a:pt x="202" y="55"/>
                      <a:pt x="252" y="51"/>
                      <a:pt x="303" y="51"/>
                    </a:cubicBezTo>
                    <a:cubicBezTo>
                      <a:pt x="403" y="51"/>
                      <a:pt x="504" y="67"/>
                      <a:pt x="604" y="101"/>
                    </a:cubicBezTo>
                    <a:cubicBezTo>
                      <a:pt x="806" y="176"/>
                      <a:pt x="1007" y="302"/>
                      <a:pt x="1158" y="466"/>
                    </a:cubicBezTo>
                    <a:cubicBezTo>
                      <a:pt x="1359" y="667"/>
                      <a:pt x="1573" y="855"/>
                      <a:pt x="1812" y="1019"/>
                    </a:cubicBezTo>
                    <a:cubicBezTo>
                      <a:pt x="2135" y="1207"/>
                      <a:pt x="2503" y="1306"/>
                      <a:pt x="2870" y="1306"/>
                    </a:cubicBezTo>
                    <a:cubicBezTo>
                      <a:pt x="3017" y="1306"/>
                      <a:pt x="3164" y="1290"/>
                      <a:pt x="3308" y="1258"/>
                    </a:cubicBezTo>
                    <a:cubicBezTo>
                      <a:pt x="3471" y="1220"/>
                      <a:pt x="3610" y="1157"/>
                      <a:pt x="3748" y="1082"/>
                    </a:cubicBezTo>
                    <a:cubicBezTo>
                      <a:pt x="3798" y="1057"/>
                      <a:pt x="3849" y="1031"/>
                      <a:pt x="3899" y="994"/>
                    </a:cubicBezTo>
                    <a:lnTo>
                      <a:pt x="3899" y="994"/>
                    </a:lnTo>
                    <a:cubicBezTo>
                      <a:pt x="3710" y="1069"/>
                      <a:pt x="3509" y="1145"/>
                      <a:pt x="3308" y="1182"/>
                    </a:cubicBezTo>
                    <a:cubicBezTo>
                      <a:pt x="3176" y="1209"/>
                      <a:pt x="3042" y="1223"/>
                      <a:pt x="2909" y="1223"/>
                    </a:cubicBezTo>
                    <a:cubicBezTo>
                      <a:pt x="2546" y="1223"/>
                      <a:pt x="2184" y="1124"/>
                      <a:pt x="1862" y="931"/>
                    </a:cubicBezTo>
                    <a:cubicBezTo>
                      <a:pt x="1636" y="767"/>
                      <a:pt x="1422" y="591"/>
                      <a:pt x="1233" y="403"/>
                    </a:cubicBezTo>
                    <a:cubicBezTo>
                      <a:pt x="1057" y="239"/>
                      <a:pt x="856" y="113"/>
                      <a:pt x="630" y="38"/>
                    </a:cubicBezTo>
                    <a:cubicBezTo>
                      <a:pt x="554" y="13"/>
                      <a:pt x="476" y="0"/>
                      <a:pt x="39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4420175" y="3170275"/>
                <a:ext cx="85850" cy="29675"/>
              </a:xfrm>
              <a:custGeom>
                <a:rect b="b" l="l" r="r" t="t"/>
                <a:pathLst>
                  <a:path extrusionOk="0" h="1187" w="3434">
                    <a:moveTo>
                      <a:pt x="3434" y="1"/>
                    </a:moveTo>
                    <a:lnTo>
                      <a:pt x="3434" y="1"/>
                    </a:lnTo>
                    <a:cubicBezTo>
                      <a:pt x="3258" y="64"/>
                      <a:pt x="3094" y="139"/>
                      <a:pt x="2931" y="227"/>
                    </a:cubicBezTo>
                    <a:lnTo>
                      <a:pt x="1749" y="818"/>
                    </a:lnTo>
                    <a:cubicBezTo>
                      <a:pt x="1547" y="919"/>
                      <a:pt x="1321" y="1007"/>
                      <a:pt x="1082" y="1057"/>
                    </a:cubicBezTo>
                    <a:cubicBezTo>
                      <a:pt x="948" y="1096"/>
                      <a:pt x="798" y="1112"/>
                      <a:pt x="651" y="1112"/>
                    </a:cubicBezTo>
                    <a:cubicBezTo>
                      <a:pt x="606" y="1112"/>
                      <a:pt x="561" y="1110"/>
                      <a:pt x="516" y="1107"/>
                    </a:cubicBezTo>
                    <a:cubicBezTo>
                      <a:pt x="340" y="1082"/>
                      <a:pt x="164" y="1032"/>
                      <a:pt x="1" y="957"/>
                    </a:cubicBezTo>
                    <a:lnTo>
                      <a:pt x="1" y="957"/>
                    </a:lnTo>
                    <a:cubicBezTo>
                      <a:pt x="38" y="994"/>
                      <a:pt x="76" y="1019"/>
                      <a:pt x="126" y="1045"/>
                    </a:cubicBezTo>
                    <a:cubicBezTo>
                      <a:pt x="240" y="1107"/>
                      <a:pt x="365" y="1145"/>
                      <a:pt x="504" y="1170"/>
                    </a:cubicBezTo>
                    <a:cubicBezTo>
                      <a:pt x="587" y="1181"/>
                      <a:pt x="670" y="1187"/>
                      <a:pt x="754" y="1187"/>
                    </a:cubicBezTo>
                    <a:cubicBezTo>
                      <a:pt x="872" y="1187"/>
                      <a:pt x="989" y="1175"/>
                      <a:pt x="1107" y="1145"/>
                    </a:cubicBezTo>
                    <a:cubicBezTo>
                      <a:pt x="1346" y="1095"/>
                      <a:pt x="1573" y="1007"/>
                      <a:pt x="1799" y="894"/>
                    </a:cubicBezTo>
                    <a:cubicBezTo>
                      <a:pt x="2252" y="667"/>
                      <a:pt x="2667" y="441"/>
                      <a:pt x="2956" y="278"/>
                    </a:cubicBezTo>
                    <a:cubicBezTo>
                      <a:pt x="3119" y="202"/>
                      <a:pt x="3283" y="114"/>
                      <a:pt x="34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4177800" y="3125325"/>
                <a:ext cx="244300" cy="70775"/>
              </a:xfrm>
              <a:custGeom>
                <a:rect b="b" l="l" r="r" t="t"/>
                <a:pathLst>
                  <a:path extrusionOk="0" h="2831" w="9772">
                    <a:moveTo>
                      <a:pt x="416" y="1"/>
                    </a:moveTo>
                    <a:cubicBezTo>
                      <a:pt x="277" y="1"/>
                      <a:pt x="139" y="26"/>
                      <a:pt x="1" y="76"/>
                    </a:cubicBezTo>
                    <a:cubicBezTo>
                      <a:pt x="139" y="51"/>
                      <a:pt x="277" y="38"/>
                      <a:pt x="416" y="38"/>
                    </a:cubicBezTo>
                    <a:cubicBezTo>
                      <a:pt x="793" y="64"/>
                      <a:pt x="1157" y="189"/>
                      <a:pt x="1484" y="378"/>
                    </a:cubicBezTo>
                    <a:cubicBezTo>
                      <a:pt x="1711" y="516"/>
                      <a:pt x="1924" y="667"/>
                      <a:pt x="2126" y="831"/>
                    </a:cubicBezTo>
                    <a:cubicBezTo>
                      <a:pt x="2352" y="1019"/>
                      <a:pt x="2578" y="1220"/>
                      <a:pt x="2817" y="1422"/>
                    </a:cubicBezTo>
                    <a:cubicBezTo>
                      <a:pt x="3069" y="1648"/>
                      <a:pt x="3358" y="1849"/>
                      <a:pt x="3647" y="2000"/>
                    </a:cubicBezTo>
                    <a:cubicBezTo>
                      <a:pt x="3974" y="2176"/>
                      <a:pt x="4339" y="2277"/>
                      <a:pt x="4704" y="2302"/>
                    </a:cubicBezTo>
                    <a:cubicBezTo>
                      <a:pt x="4813" y="2311"/>
                      <a:pt x="4922" y="2315"/>
                      <a:pt x="5029" y="2315"/>
                    </a:cubicBezTo>
                    <a:cubicBezTo>
                      <a:pt x="5658" y="2315"/>
                      <a:pt x="6241" y="2174"/>
                      <a:pt x="6778" y="2088"/>
                    </a:cubicBezTo>
                    <a:cubicBezTo>
                      <a:pt x="7090" y="2024"/>
                      <a:pt x="7405" y="1993"/>
                      <a:pt x="7722" y="1993"/>
                    </a:cubicBezTo>
                    <a:cubicBezTo>
                      <a:pt x="7968" y="1993"/>
                      <a:pt x="8216" y="2012"/>
                      <a:pt x="8463" y="2050"/>
                    </a:cubicBezTo>
                    <a:cubicBezTo>
                      <a:pt x="8828" y="2126"/>
                      <a:pt x="9180" y="2289"/>
                      <a:pt x="9482" y="2528"/>
                    </a:cubicBezTo>
                    <a:cubicBezTo>
                      <a:pt x="9583" y="2616"/>
                      <a:pt x="9671" y="2717"/>
                      <a:pt x="9771" y="2830"/>
                    </a:cubicBezTo>
                    <a:cubicBezTo>
                      <a:pt x="9696" y="2704"/>
                      <a:pt x="9608" y="2591"/>
                      <a:pt x="9495" y="2503"/>
                    </a:cubicBezTo>
                    <a:cubicBezTo>
                      <a:pt x="9205" y="2239"/>
                      <a:pt x="8853" y="2063"/>
                      <a:pt x="8463" y="1988"/>
                    </a:cubicBezTo>
                    <a:cubicBezTo>
                      <a:pt x="8189" y="1939"/>
                      <a:pt x="7911" y="1914"/>
                      <a:pt x="7635" y="1914"/>
                    </a:cubicBezTo>
                    <a:cubicBezTo>
                      <a:pt x="7342" y="1914"/>
                      <a:pt x="7051" y="1942"/>
                      <a:pt x="6766" y="2000"/>
                    </a:cubicBezTo>
                    <a:cubicBezTo>
                      <a:pt x="6223" y="2085"/>
                      <a:pt x="5645" y="2215"/>
                      <a:pt x="5038" y="2215"/>
                    </a:cubicBezTo>
                    <a:cubicBezTo>
                      <a:pt x="4927" y="2215"/>
                      <a:pt x="4816" y="2211"/>
                      <a:pt x="4704" y="2201"/>
                    </a:cubicBezTo>
                    <a:cubicBezTo>
                      <a:pt x="4351" y="2176"/>
                      <a:pt x="3999" y="2076"/>
                      <a:pt x="3685" y="1912"/>
                    </a:cubicBezTo>
                    <a:cubicBezTo>
                      <a:pt x="3396" y="1761"/>
                      <a:pt x="3119" y="1573"/>
                      <a:pt x="2868" y="1359"/>
                    </a:cubicBezTo>
                    <a:cubicBezTo>
                      <a:pt x="2629" y="1158"/>
                      <a:pt x="2402" y="944"/>
                      <a:pt x="2176" y="768"/>
                    </a:cubicBezTo>
                    <a:cubicBezTo>
                      <a:pt x="1962" y="604"/>
                      <a:pt x="1748" y="453"/>
                      <a:pt x="1522" y="315"/>
                    </a:cubicBezTo>
                    <a:cubicBezTo>
                      <a:pt x="1183" y="126"/>
                      <a:pt x="805" y="13"/>
                      <a:pt x="4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4199800" y="3216800"/>
                <a:ext cx="205950" cy="43425"/>
              </a:xfrm>
              <a:custGeom>
                <a:rect b="b" l="l" r="r" t="t"/>
                <a:pathLst>
                  <a:path extrusionOk="0" h="1737" w="8238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6"/>
                      <a:pt x="38" y="39"/>
                      <a:pt x="64" y="64"/>
                    </a:cubicBezTo>
                    <a:cubicBezTo>
                      <a:pt x="114" y="102"/>
                      <a:pt x="177" y="152"/>
                      <a:pt x="277" y="215"/>
                    </a:cubicBezTo>
                    <a:cubicBezTo>
                      <a:pt x="541" y="378"/>
                      <a:pt x="818" y="517"/>
                      <a:pt x="1120" y="630"/>
                    </a:cubicBezTo>
                    <a:cubicBezTo>
                      <a:pt x="1560" y="781"/>
                      <a:pt x="2025" y="869"/>
                      <a:pt x="2503" y="906"/>
                    </a:cubicBezTo>
                    <a:cubicBezTo>
                      <a:pt x="2706" y="920"/>
                      <a:pt x="2911" y="927"/>
                      <a:pt x="3116" y="927"/>
                    </a:cubicBezTo>
                    <a:cubicBezTo>
                      <a:pt x="3483" y="927"/>
                      <a:pt x="3851" y="904"/>
                      <a:pt x="4213" y="856"/>
                    </a:cubicBezTo>
                    <a:cubicBezTo>
                      <a:pt x="4817" y="781"/>
                      <a:pt x="5383" y="667"/>
                      <a:pt x="5911" y="667"/>
                    </a:cubicBezTo>
                    <a:cubicBezTo>
                      <a:pt x="5939" y="667"/>
                      <a:pt x="5967" y="666"/>
                      <a:pt x="5996" y="666"/>
                    </a:cubicBezTo>
                    <a:cubicBezTo>
                      <a:pt x="6421" y="666"/>
                      <a:pt x="6855" y="755"/>
                      <a:pt x="7244" y="944"/>
                    </a:cubicBezTo>
                    <a:cubicBezTo>
                      <a:pt x="7521" y="1082"/>
                      <a:pt x="7785" y="1271"/>
                      <a:pt x="7998" y="1485"/>
                    </a:cubicBezTo>
                    <a:cubicBezTo>
                      <a:pt x="8162" y="1636"/>
                      <a:pt x="8237" y="1736"/>
                      <a:pt x="8237" y="1736"/>
                    </a:cubicBezTo>
                    <a:cubicBezTo>
                      <a:pt x="8225" y="1699"/>
                      <a:pt x="8212" y="1673"/>
                      <a:pt x="8187" y="1661"/>
                    </a:cubicBezTo>
                    <a:cubicBezTo>
                      <a:pt x="8162" y="1611"/>
                      <a:pt x="8099" y="1548"/>
                      <a:pt x="8024" y="1460"/>
                    </a:cubicBezTo>
                    <a:cubicBezTo>
                      <a:pt x="7810" y="1221"/>
                      <a:pt x="7558" y="1032"/>
                      <a:pt x="7269" y="881"/>
                    </a:cubicBezTo>
                    <a:cubicBezTo>
                      <a:pt x="6875" y="690"/>
                      <a:pt x="6424" y="578"/>
                      <a:pt x="5981" y="578"/>
                    </a:cubicBezTo>
                    <a:cubicBezTo>
                      <a:pt x="5958" y="578"/>
                      <a:pt x="5934" y="579"/>
                      <a:pt x="5911" y="579"/>
                    </a:cubicBezTo>
                    <a:cubicBezTo>
                      <a:pt x="5370" y="579"/>
                      <a:pt x="4804" y="693"/>
                      <a:pt x="4201" y="768"/>
                    </a:cubicBezTo>
                    <a:cubicBezTo>
                      <a:pt x="3816" y="811"/>
                      <a:pt x="3432" y="836"/>
                      <a:pt x="3047" y="836"/>
                    </a:cubicBezTo>
                    <a:cubicBezTo>
                      <a:pt x="2866" y="836"/>
                      <a:pt x="2685" y="830"/>
                      <a:pt x="2503" y="818"/>
                    </a:cubicBezTo>
                    <a:cubicBezTo>
                      <a:pt x="2038" y="793"/>
                      <a:pt x="1585" y="705"/>
                      <a:pt x="1145" y="567"/>
                    </a:cubicBezTo>
                    <a:cubicBezTo>
                      <a:pt x="843" y="466"/>
                      <a:pt x="554" y="340"/>
                      <a:pt x="290" y="177"/>
                    </a:cubicBezTo>
                    <a:cubicBezTo>
                      <a:pt x="101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5021575" y="2923825"/>
                <a:ext cx="51275" cy="10075"/>
              </a:xfrm>
              <a:custGeom>
                <a:rect b="b" l="l" r="r" t="t"/>
                <a:pathLst>
                  <a:path extrusionOk="0" h="403" w="2051">
                    <a:moveTo>
                      <a:pt x="0" y="0"/>
                    </a:moveTo>
                    <a:lnTo>
                      <a:pt x="0" y="0"/>
                    </a:lnTo>
                    <a:cubicBezTo>
                      <a:pt x="679" y="189"/>
                      <a:pt x="1358" y="327"/>
                      <a:pt x="2050" y="403"/>
                    </a:cubicBezTo>
                    <a:cubicBezTo>
                      <a:pt x="1384" y="201"/>
                      <a:pt x="692" y="76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5020000" y="2935450"/>
                <a:ext cx="50950" cy="9775"/>
              </a:xfrm>
              <a:custGeom>
                <a:rect b="b" l="l" r="r" t="t"/>
                <a:pathLst>
                  <a:path extrusionOk="0" h="391" w="2038">
                    <a:moveTo>
                      <a:pt x="0" y="1"/>
                    </a:moveTo>
                    <a:cubicBezTo>
                      <a:pt x="667" y="189"/>
                      <a:pt x="1346" y="315"/>
                      <a:pt x="2038" y="390"/>
                    </a:cubicBezTo>
                    <a:cubicBezTo>
                      <a:pt x="1711" y="277"/>
                      <a:pt x="1371" y="202"/>
                      <a:pt x="1032" y="151"/>
                    </a:cubicBezTo>
                    <a:cubicBezTo>
                      <a:pt x="692" y="76"/>
                      <a:pt x="340" y="26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5018425" y="2947075"/>
                <a:ext cx="51275" cy="10100"/>
              </a:xfrm>
              <a:custGeom>
                <a:rect b="b" l="l" r="r" t="t"/>
                <a:pathLst>
                  <a:path extrusionOk="0" h="404" w="2051">
                    <a:moveTo>
                      <a:pt x="1" y="1"/>
                    </a:moveTo>
                    <a:lnTo>
                      <a:pt x="1" y="1"/>
                    </a:lnTo>
                    <a:cubicBezTo>
                      <a:pt x="667" y="202"/>
                      <a:pt x="1359" y="328"/>
                      <a:pt x="2050" y="403"/>
                    </a:cubicBezTo>
                    <a:cubicBezTo>
                      <a:pt x="2050" y="378"/>
                      <a:pt x="1598" y="265"/>
                      <a:pt x="1032" y="164"/>
                    </a:cubicBezTo>
                    <a:cubicBezTo>
                      <a:pt x="692" y="76"/>
                      <a:pt x="353" y="26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4635850" y="3023450"/>
                <a:ext cx="390775" cy="88400"/>
              </a:xfrm>
              <a:custGeom>
                <a:rect b="b" l="l" r="r" t="t"/>
                <a:pathLst>
                  <a:path extrusionOk="0" h="3536" w="15631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0" y="27"/>
                      <a:pt x="3496" y="831"/>
                      <a:pt x="7809" y="1812"/>
                    </a:cubicBezTo>
                    <a:cubicBezTo>
                      <a:pt x="12087" y="2773"/>
                      <a:pt x="15574" y="3535"/>
                      <a:pt x="15630" y="3535"/>
                    </a:cubicBezTo>
                    <a:cubicBezTo>
                      <a:pt x="15630" y="3535"/>
                      <a:pt x="15631" y="3535"/>
                      <a:pt x="15631" y="3535"/>
                    </a:cubicBezTo>
                    <a:cubicBezTo>
                      <a:pt x="15631" y="3510"/>
                      <a:pt x="12147" y="2692"/>
                      <a:pt x="7834" y="1724"/>
                    </a:cubicBezTo>
                    <a:cubicBezTo>
                      <a:pt x="3590" y="759"/>
                      <a:pt x="125" y="1"/>
                      <a:pt x="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4722600" y="3058975"/>
                <a:ext cx="186775" cy="43150"/>
              </a:xfrm>
              <a:custGeom>
                <a:rect b="b" l="l" r="r" t="t"/>
                <a:pathLst>
                  <a:path extrusionOk="0" h="1726" w="7471">
                    <a:moveTo>
                      <a:pt x="7" y="0"/>
                    </a:moveTo>
                    <a:cubicBezTo>
                      <a:pt x="3" y="0"/>
                      <a:pt x="1" y="1"/>
                      <a:pt x="1" y="1"/>
                    </a:cubicBezTo>
                    <a:cubicBezTo>
                      <a:pt x="1" y="27"/>
                      <a:pt x="1661" y="429"/>
                      <a:pt x="3723" y="907"/>
                    </a:cubicBezTo>
                    <a:cubicBezTo>
                      <a:pt x="5718" y="1369"/>
                      <a:pt x="7348" y="1725"/>
                      <a:pt x="7452" y="1725"/>
                    </a:cubicBezTo>
                    <a:cubicBezTo>
                      <a:pt x="7456" y="1725"/>
                      <a:pt x="7458" y="1725"/>
                      <a:pt x="7458" y="1724"/>
                    </a:cubicBezTo>
                    <a:cubicBezTo>
                      <a:pt x="7470" y="1699"/>
                      <a:pt x="5798" y="1297"/>
                      <a:pt x="3748" y="819"/>
                    </a:cubicBezTo>
                    <a:cubicBezTo>
                      <a:pt x="1753" y="357"/>
                      <a:pt x="123" y="0"/>
                      <a:pt x="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4645400" y="3086525"/>
                <a:ext cx="150475" cy="66750"/>
              </a:xfrm>
              <a:custGeom>
                <a:rect b="b" l="l" r="r" t="t"/>
                <a:pathLst>
                  <a:path extrusionOk="0" h="2670" w="6019">
                    <a:moveTo>
                      <a:pt x="1295" y="0"/>
                    </a:moveTo>
                    <a:cubicBezTo>
                      <a:pt x="282" y="0"/>
                      <a:pt x="0" y="1533"/>
                      <a:pt x="1089" y="1829"/>
                    </a:cubicBezTo>
                    <a:lnTo>
                      <a:pt x="4799" y="2647"/>
                    </a:lnTo>
                    <a:cubicBezTo>
                      <a:pt x="4868" y="2662"/>
                      <a:pt x="4937" y="2670"/>
                      <a:pt x="5005" y="2670"/>
                    </a:cubicBezTo>
                    <a:cubicBezTo>
                      <a:pt x="5430" y="2670"/>
                      <a:pt x="5808" y="2376"/>
                      <a:pt x="5905" y="1943"/>
                    </a:cubicBezTo>
                    <a:cubicBezTo>
                      <a:pt x="6019" y="1440"/>
                      <a:pt x="5704" y="949"/>
                      <a:pt x="5189" y="836"/>
                    </a:cubicBezTo>
                    <a:lnTo>
                      <a:pt x="1492" y="19"/>
                    </a:lnTo>
                    <a:cubicBezTo>
                      <a:pt x="1423" y="6"/>
                      <a:pt x="1358" y="0"/>
                      <a:pt x="129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4818500" y="3123450"/>
                <a:ext cx="147125" cy="68350"/>
              </a:xfrm>
              <a:custGeom>
                <a:rect b="b" l="l" r="r" t="t"/>
                <a:pathLst>
                  <a:path extrusionOk="0" h="2734" w="5885">
                    <a:moveTo>
                      <a:pt x="1066" y="0"/>
                    </a:moveTo>
                    <a:cubicBezTo>
                      <a:pt x="664" y="0"/>
                      <a:pt x="290" y="259"/>
                      <a:pt x="151" y="654"/>
                    </a:cubicBezTo>
                    <a:cubicBezTo>
                      <a:pt x="0" y="1082"/>
                      <a:pt x="176" y="1560"/>
                      <a:pt x="578" y="1798"/>
                    </a:cubicBezTo>
                    <a:cubicBezTo>
                      <a:pt x="666" y="1849"/>
                      <a:pt x="754" y="1886"/>
                      <a:pt x="868" y="1912"/>
                    </a:cubicBezTo>
                    <a:lnTo>
                      <a:pt x="1144" y="1974"/>
                    </a:lnTo>
                    <a:lnTo>
                      <a:pt x="1685" y="2088"/>
                    </a:lnTo>
                    <a:lnTo>
                      <a:pt x="2653" y="2301"/>
                    </a:lnTo>
                    <a:lnTo>
                      <a:pt x="4074" y="2591"/>
                    </a:lnTo>
                    <a:lnTo>
                      <a:pt x="4451" y="2666"/>
                    </a:lnTo>
                    <a:cubicBezTo>
                      <a:pt x="4502" y="2679"/>
                      <a:pt x="4540" y="2691"/>
                      <a:pt x="4590" y="2691"/>
                    </a:cubicBezTo>
                    <a:cubicBezTo>
                      <a:pt x="4540" y="2679"/>
                      <a:pt x="4502" y="2666"/>
                      <a:pt x="4451" y="2654"/>
                    </a:cubicBezTo>
                    <a:lnTo>
                      <a:pt x="4074" y="2566"/>
                    </a:lnTo>
                    <a:lnTo>
                      <a:pt x="2678" y="2239"/>
                    </a:lnTo>
                    <a:lnTo>
                      <a:pt x="1710" y="2012"/>
                    </a:lnTo>
                    <a:lnTo>
                      <a:pt x="1169" y="1886"/>
                    </a:lnTo>
                    <a:lnTo>
                      <a:pt x="893" y="1824"/>
                    </a:lnTo>
                    <a:cubicBezTo>
                      <a:pt x="415" y="1723"/>
                      <a:pt x="113" y="1245"/>
                      <a:pt x="214" y="767"/>
                    </a:cubicBezTo>
                    <a:cubicBezTo>
                      <a:pt x="311" y="357"/>
                      <a:pt x="667" y="77"/>
                      <a:pt x="1068" y="77"/>
                    </a:cubicBezTo>
                    <a:cubicBezTo>
                      <a:pt x="1134" y="77"/>
                      <a:pt x="1202" y="85"/>
                      <a:pt x="1270" y="101"/>
                    </a:cubicBezTo>
                    <a:lnTo>
                      <a:pt x="3823" y="667"/>
                    </a:lnTo>
                    <a:lnTo>
                      <a:pt x="4929" y="906"/>
                    </a:lnTo>
                    <a:cubicBezTo>
                      <a:pt x="5558" y="1006"/>
                      <a:pt x="5885" y="1710"/>
                      <a:pt x="5558" y="2251"/>
                    </a:cubicBezTo>
                    <a:cubicBezTo>
                      <a:pt x="5445" y="2427"/>
                      <a:pt x="5294" y="2566"/>
                      <a:pt x="5105" y="2641"/>
                    </a:cubicBezTo>
                    <a:cubicBezTo>
                      <a:pt x="4980" y="2679"/>
                      <a:pt x="4854" y="2704"/>
                      <a:pt x="4716" y="2704"/>
                    </a:cubicBezTo>
                    <a:cubicBezTo>
                      <a:pt x="4640" y="2691"/>
                      <a:pt x="4590" y="2691"/>
                      <a:pt x="4590" y="2691"/>
                    </a:cubicBezTo>
                    <a:lnTo>
                      <a:pt x="4590" y="2691"/>
                    </a:lnTo>
                    <a:cubicBezTo>
                      <a:pt x="4628" y="2704"/>
                      <a:pt x="4665" y="2716"/>
                      <a:pt x="4716" y="2729"/>
                    </a:cubicBezTo>
                    <a:cubicBezTo>
                      <a:pt x="4745" y="2732"/>
                      <a:pt x="4776" y="2734"/>
                      <a:pt x="4806" y="2734"/>
                    </a:cubicBezTo>
                    <a:cubicBezTo>
                      <a:pt x="4906" y="2734"/>
                      <a:pt x="5009" y="2717"/>
                      <a:pt x="5105" y="2679"/>
                    </a:cubicBezTo>
                    <a:cubicBezTo>
                      <a:pt x="5307" y="2616"/>
                      <a:pt x="5470" y="2477"/>
                      <a:pt x="5583" y="2289"/>
                    </a:cubicBezTo>
                    <a:cubicBezTo>
                      <a:pt x="5734" y="2050"/>
                      <a:pt x="5772" y="1748"/>
                      <a:pt x="5684" y="1484"/>
                    </a:cubicBezTo>
                    <a:cubicBezTo>
                      <a:pt x="5634" y="1321"/>
                      <a:pt x="5533" y="1182"/>
                      <a:pt x="5420" y="1069"/>
                    </a:cubicBezTo>
                    <a:cubicBezTo>
                      <a:pt x="5281" y="956"/>
                      <a:pt x="5118" y="880"/>
                      <a:pt x="4942" y="843"/>
                    </a:cubicBezTo>
                    <a:lnTo>
                      <a:pt x="3835" y="591"/>
                    </a:lnTo>
                    <a:lnTo>
                      <a:pt x="1283" y="25"/>
                    </a:lnTo>
                    <a:cubicBezTo>
                      <a:pt x="1210" y="8"/>
                      <a:pt x="1138" y="0"/>
                      <a:pt x="10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57225" y="3197300"/>
                <a:ext cx="283900" cy="62950"/>
              </a:xfrm>
              <a:custGeom>
                <a:rect b="b" l="l" r="r" t="t"/>
                <a:pathLst>
                  <a:path extrusionOk="0" h="2518" w="11356">
                    <a:moveTo>
                      <a:pt x="5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26"/>
                      <a:pt x="2528" y="605"/>
                      <a:pt x="5659" y="1309"/>
                    </a:cubicBezTo>
                    <a:cubicBezTo>
                      <a:pt x="8720" y="1985"/>
                      <a:pt x="11228" y="2517"/>
                      <a:pt x="11339" y="2517"/>
                    </a:cubicBezTo>
                    <a:cubicBezTo>
                      <a:pt x="11341" y="2517"/>
                      <a:pt x="11343" y="2517"/>
                      <a:pt x="11343" y="2516"/>
                    </a:cubicBezTo>
                    <a:cubicBezTo>
                      <a:pt x="11355" y="2491"/>
                      <a:pt x="8828" y="1913"/>
                      <a:pt x="5684" y="1208"/>
                    </a:cubicBezTo>
                    <a:cubicBezTo>
                      <a:pt x="2623" y="532"/>
                      <a:pt x="127" y="0"/>
                      <a:pt x="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654700" y="3218350"/>
                <a:ext cx="283900" cy="62650"/>
              </a:xfrm>
              <a:custGeom>
                <a:rect b="b" l="l" r="r" t="t"/>
                <a:pathLst>
                  <a:path extrusionOk="0" h="2506" w="11356">
                    <a:moveTo>
                      <a:pt x="18" y="1"/>
                    </a:moveTo>
                    <a:cubicBezTo>
                      <a:pt x="15" y="1"/>
                      <a:pt x="13" y="1"/>
                      <a:pt x="13" y="2"/>
                    </a:cubicBezTo>
                    <a:cubicBezTo>
                      <a:pt x="1" y="27"/>
                      <a:pt x="2541" y="605"/>
                      <a:pt x="5672" y="1297"/>
                    </a:cubicBezTo>
                    <a:cubicBezTo>
                      <a:pt x="8733" y="1973"/>
                      <a:pt x="11241" y="2505"/>
                      <a:pt x="11352" y="2505"/>
                    </a:cubicBezTo>
                    <a:cubicBezTo>
                      <a:pt x="11354" y="2505"/>
                      <a:pt x="11356" y="2505"/>
                      <a:pt x="11356" y="2504"/>
                    </a:cubicBezTo>
                    <a:cubicBezTo>
                      <a:pt x="11356" y="2479"/>
                      <a:pt x="8828" y="1901"/>
                      <a:pt x="5697" y="1209"/>
                    </a:cubicBezTo>
                    <a:cubicBezTo>
                      <a:pt x="2636" y="533"/>
                      <a:pt x="140" y="1"/>
                      <a:pt x="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738000" y="3258250"/>
                <a:ext cx="123275" cy="27175"/>
              </a:xfrm>
              <a:custGeom>
                <a:rect b="b" l="l" r="r" t="t"/>
                <a:pathLst>
                  <a:path extrusionOk="0" h="1087" w="4931">
                    <a:moveTo>
                      <a:pt x="23" y="1"/>
                    </a:moveTo>
                    <a:cubicBezTo>
                      <a:pt x="17" y="1"/>
                      <a:pt x="13" y="1"/>
                      <a:pt x="13" y="3"/>
                    </a:cubicBezTo>
                    <a:cubicBezTo>
                      <a:pt x="1" y="28"/>
                      <a:pt x="1095" y="292"/>
                      <a:pt x="2453" y="594"/>
                    </a:cubicBezTo>
                    <a:cubicBezTo>
                      <a:pt x="3742" y="868"/>
                      <a:pt x="4804" y="1086"/>
                      <a:pt x="4909" y="1086"/>
                    </a:cubicBezTo>
                    <a:cubicBezTo>
                      <a:pt x="4915" y="1086"/>
                      <a:pt x="4918" y="1086"/>
                      <a:pt x="4918" y="1084"/>
                    </a:cubicBezTo>
                    <a:cubicBezTo>
                      <a:pt x="4930" y="1059"/>
                      <a:pt x="3836" y="795"/>
                      <a:pt x="2478" y="493"/>
                    </a:cubicBezTo>
                    <a:cubicBezTo>
                      <a:pt x="1181" y="208"/>
                      <a:pt x="131" y="1"/>
                      <a:pt x="2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4168375" y="2733000"/>
                <a:ext cx="945325" cy="724025"/>
              </a:xfrm>
              <a:custGeom>
                <a:rect b="b" l="l" r="r" t="t"/>
                <a:pathLst>
                  <a:path extrusionOk="0" h="28961" w="37813">
                    <a:moveTo>
                      <a:pt x="1723" y="0"/>
                    </a:moveTo>
                    <a:lnTo>
                      <a:pt x="1723" y="38"/>
                    </a:lnTo>
                    <a:cubicBezTo>
                      <a:pt x="1195" y="6225"/>
                      <a:pt x="755" y="11255"/>
                      <a:pt x="453" y="14738"/>
                    </a:cubicBezTo>
                    <a:cubicBezTo>
                      <a:pt x="315" y="16473"/>
                      <a:pt x="189" y="17831"/>
                      <a:pt x="113" y="18749"/>
                    </a:cubicBezTo>
                    <a:cubicBezTo>
                      <a:pt x="76" y="19202"/>
                      <a:pt x="51" y="19554"/>
                      <a:pt x="25" y="19793"/>
                    </a:cubicBezTo>
                    <a:cubicBezTo>
                      <a:pt x="0" y="20019"/>
                      <a:pt x="0" y="20145"/>
                      <a:pt x="0" y="20145"/>
                    </a:cubicBezTo>
                    <a:cubicBezTo>
                      <a:pt x="0" y="20145"/>
                      <a:pt x="13" y="20019"/>
                      <a:pt x="38" y="19780"/>
                    </a:cubicBezTo>
                    <a:cubicBezTo>
                      <a:pt x="63" y="19542"/>
                      <a:pt x="88" y="19189"/>
                      <a:pt x="126" y="18737"/>
                    </a:cubicBezTo>
                    <a:cubicBezTo>
                      <a:pt x="214" y="17819"/>
                      <a:pt x="340" y="16461"/>
                      <a:pt x="491" y="14725"/>
                    </a:cubicBezTo>
                    <a:cubicBezTo>
                      <a:pt x="804" y="11251"/>
                      <a:pt x="1243" y="6249"/>
                      <a:pt x="1795" y="83"/>
                    </a:cubicBezTo>
                    <a:lnTo>
                      <a:pt x="1795" y="83"/>
                    </a:lnTo>
                    <a:lnTo>
                      <a:pt x="37711" y="7223"/>
                    </a:lnTo>
                    <a:lnTo>
                      <a:pt x="37711" y="7223"/>
                    </a:lnTo>
                    <a:cubicBezTo>
                      <a:pt x="36307" y="14886"/>
                      <a:pt x="34952" y="22198"/>
                      <a:pt x="33735" y="28849"/>
                    </a:cubicBezTo>
                    <a:lnTo>
                      <a:pt x="33735" y="28849"/>
                    </a:lnTo>
                    <a:lnTo>
                      <a:pt x="9457" y="22572"/>
                    </a:lnTo>
                    <a:lnTo>
                      <a:pt x="2503" y="20774"/>
                    </a:lnTo>
                    <a:lnTo>
                      <a:pt x="642" y="20309"/>
                    </a:lnTo>
                    <a:lnTo>
                      <a:pt x="176" y="20183"/>
                    </a:lnTo>
                    <a:lnTo>
                      <a:pt x="13" y="20145"/>
                    </a:lnTo>
                    <a:lnTo>
                      <a:pt x="13" y="20145"/>
                    </a:lnTo>
                    <a:lnTo>
                      <a:pt x="176" y="20195"/>
                    </a:lnTo>
                    <a:lnTo>
                      <a:pt x="642" y="20321"/>
                    </a:lnTo>
                    <a:lnTo>
                      <a:pt x="2490" y="20799"/>
                    </a:lnTo>
                    <a:lnTo>
                      <a:pt x="9444" y="22610"/>
                    </a:lnTo>
                    <a:lnTo>
                      <a:pt x="33764" y="28947"/>
                    </a:lnTo>
                    <a:lnTo>
                      <a:pt x="33801" y="28960"/>
                    </a:lnTo>
                    <a:lnTo>
                      <a:pt x="33801" y="28910"/>
                    </a:lnTo>
                    <a:lnTo>
                      <a:pt x="37800" y="7243"/>
                    </a:lnTo>
                    <a:lnTo>
                      <a:pt x="37800" y="7206"/>
                    </a:lnTo>
                    <a:lnTo>
                      <a:pt x="37813" y="7155"/>
                    </a:lnTo>
                    <a:lnTo>
                      <a:pt x="37762" y="7143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3437150" y="3627775"/>
                <a:ext cx="995950" cy="546350"/>
              </a:xfrm>
              <a:custGeom>
                <a:rect b="b" l="l" r="r" t="t"/>
                <a:pathLst>
                  <a:path extrusionOk="0" h="21854" w="39838">
                    <a:moveTo>
                      <a:pt x="14268" y="0"/>
                    </a:moveTo>
                    <a:cubicBezTo>
                      <a:pt x="13886" y="0"/>
                      <a:pt x="13510" y="123"/>
                      <a:pt x="13204" y="362"/>
                    </a:cubicBezTo>
                    <a:lnTo>
                      <a:pt x="1006" y="8661"/>
                    </a:lnTo>
                    <a:cubicBezTo>
                      <a:pt x="0" y="9604"/>
                      <a:pt x="25" y="11830"/>
                      <a:pt x="1748" y="12471"/>
                    </a:cubicBezTo>
                    <a:lnTo>
                      <a:pt x="27275" y="21752"/>
                    </a:lnTo>
                    <a:cubicBezTo>
                      <a:pt x="27468" y="21821"/>
                      <a:pt x="27667" y="21854"/>
                      <a:pt x="27864" y="21854"/>
                    </a:cubicBezTo>
                    <a:cubicBezTo>
                      <a:pt x="28349" y="21854"/>
                      <a:pt x="28822" y="21653"/>
                      <a:pt x="29161" y="21286"/>
                    </a:cubicBezTo>
                    <a:lnTo>
                      <a:pt x="38982" y="10598"/>
                    </a:lnTo>
                    <a:cubicBezTo>
                      <a:pt x="39837" y="9655"/>
                      <a:pt x="39800" y="8120"/>
                      <a:pt x="39133" y="7391"/>
                    </a:cubicBezTo>
                    <a:lnTo>
                      <a:pt x="14813" y="85"/>
                    </a:lnTo>
                    <a:cubicBezTo>
                      <a:pt x="14635" y="28"/>
                      <a:pt x="14451" y="0"/>
                      <a:pt x="1426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3441550" y="3602000"/>
                <a:ext cx="991550" cy="546675"/>
              </a:xfrm>
              <a:custGeom>
                <a:rect b="b" l="l" r="r" t="t"/>
                <a:pathLst>
                  <a:path extrusionOk="0" h="21867" w="39662">
                    <a:moveTo>
                      <a:pt x="14092" y="0"/>
                    </a:moveTo>
                    <a:cubicBezTo>
                      <a:pt x="13710" y="0"/>
                      <a:pt x="13334" y="123"/>
                      <a:pt x="13028" y="362"/>
                    </a:cubicBezTo>
                    <a:lnTo>
                      <a:pt x="1107" y="9441"/>
                    </a:lnTo>
                    <a:cubicBezTo>
                      <a:pt x="0" y="10271"/>
                      <a:pt x="264" y="12019"/>
                      <a:pt x="1572" y="12484"/>
                    </a:cubicBezTo>
                    <a:lnTo>
                      <a:pt x="27099" y="21764"/>
                    </a:lnTo>
                    <a:cubicBezTo>
                      <a:pt x="27292" y="21833"/>
                      <a:pt x="27491" y="21866"/>
                      <a:pt x="27688" y="21866"/>
                    </a:cubicBezTo>
                    <a:cubicBezTo>
                      <a:pt x="28173" y="21866"/>
                      <a:pt x="28646" y="21665"/>
                      <a:pt x="28985" y="21299"/>
                    </a:cubicBezTo>
                    <a:lnTo>
                      <a:pt x="38806" y="10610"/>
                    </a:lnTo>
                    <a:cubicBezTo>
                      <a:pt x="39661" y="9667"/>
                      <a:pt x="39271" y="8158"/>
                      <a:pt x="38064" y="7756"/>
                    </a:cubicBezTo>
                    <a:lnTo>
                      <a:pt x="14637" y="85"/>
                    </a:lnTo>
                    <a:cubicBezTo>
                      <a:pt x="14459" y="28"/>
                      <a:pt x="14275" y="0"/>
                      <a:pt x="14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3450350" y="3601800"/>
                <a:ext cx="977075" cy="548025"/>
              </a:xfrm>
              <a:custGeom>
                <a:rect b="b" l="l" r="r" t="t"/>
                <a:pathLst>
                  <a:path extrusionOk="0" h="21921" w="39083">
                    <a:moveTo>
                      <a:pt x="13767" y="0"/>
                    </a:moveTo>
                    <a:cubicBezTo>
                      <a:pt x="13689" y="0"/>
                      <a:pt x="13610" y="6"/>
                      <a:pt x="13531" y="18"/>
                    </a:cubicBezTo>
                    <a:cubicBezTo>
                      <a:pt x="13305" y="43"/>
                      <a:pt x="13078" y="118"/>
                      <a:pt x="12877" y="231"/>
                    </a:cubicBezTo>
                    <a:cubicBezTo>
                      <a:pt x="12802" y="269"/>
                      <a:pt x="12739" y="319"/>
                      <a:pt x="12676" y="370"/>
                    </a:cubicBezTo>
                    <a:lnTo>
                      <a:pt x="12726" y="332"/>
                    </a:lnTo>
                    <a:cubicBezTo>
                      <a:pt x="12764" y="307"/>
                      <a:pt x="12814" y="282"/>
                      <a:pt x="12890" y="244"/>
                    </a:cubicBezTo>
                    <a:cubicBezTo>
                      <a:pt x="13091" y="131"/>
                      <a:pt x="13317" y="55"/>
                      <a:pt x="13543" y="30"/>
                    </a:cubicBezTo>
                    <a:cubicBezTo>
                      <a:pt x="13608" y="26"/>
                      <a:pt x="13671" y="23"/>
                      <a:pt x="13733" y="23"/>
                    </a:cubicBezTo>
                    <a:cubicBezTo>
                      <a:pt x="13841" y="23"/>
                      <a:pt x="13947" y="31"/>
                      <a:pt x="14059" y="55"/>
                    </a:cubicBezTo>
                    <a:cubicBezTo>
                      <a:pt x="14260" y="93"/>
                      <a:pt x="14449" y="156"/>
                      <a:pt x="14650" y="231"/>
                    </a:cubicBezTo>
                    <a:lnTo>
                      <a:pt x="16121" y="722"/>
                    </a:lnTo>
                    <a:lnTo>
                      <a:pt x="25502" y="3815"/>
                    </a:lnTo>
                    <a:lnTo>
                      <a:pt x="31991" y="5940"/>
                    </a:lnTo>
                    <a:lnTo>
                      <a:pt x="35612" y="7122"/>
                    </a:lnTo>
                    <a:lnTo>
                      <a:pt x="37499" y="7751"/>
                    </a:lnTo>
                    <a:cubicBezTo>
                      <a:pt x="37649" y="7789"/>
                      <a:pt x="37813" y="7852"/>
                      <a:pt x="37964" y="7927"/>
                    </a:cubicBezTo>
                    <a:cubicBezTo>
                      <a:pt x="38039" y="7965"/>
                      <a:pt x="38102" y="8015"/>
                      <a:pt x="38178" y="8065"/>
                    </a:cubicBezTo>
                    <a:cubicBezTo>
                      <a:pt x="38203" y="8091"/>
                      <a:pt x="38240" y="8116"/>
                      <a:pt x="38278" y="8141"/>
                    </a:cubicBezTo>
                    <a:lnTo>
                      <a:pt x="38366" y="8229"/>
                    </a:lnTo>
                    <a:cubicBezTo>
                      <a:pt x="38857" y="8719"/>
                      <a:pt x="38995" y="9449"/>
                      <a:pt x="38731" y="10090"/>
                    </a:cubicBezTo>
                    <a:cubicBezTo>
                      <a:pt x="38605" y="10404"/>
                      <a:pt x="38354" y="10656"/>
                      <a:pt x="38115" y="10920"/>
                    </a:cubicBezTo>
                    <a:lnTo>
                      <a:pt x="36669" y="12492"/>
                    </a:lnTo>
                    <a:lnTo>
                      <a:pt x="33676" y="15749"/>
                    </a:lnTo>
                    <a:lnTo>
                      <a:pt x="30582" y="19119"/>
                    </a:lnTo>
                    <a:lnTo>
                      <a:pt x="28998" y="20854"/>
                    </a:lnTo>
                    <a:cubicBezTo>
                      <a:pt x="28721" y="21143"/>
                      <a:pt x="28482" y="21470"/>
                      <a:pt x="28130" y="21634"/>
                    </a:cubicBezTo>
                    <a:cubicBezTo>
                      <a:pt x="27886" y="21760"/>
                      <a:pt x="27609" y="21828"/>
                      <a:pt x="27332" y="21828"/>
                    </a:cubicBezTo>
                    <a:cubicBezTo>
                      <a:pt x="27224" y="21828"/>
                      <a:pt x="27117" y="21818"/>
                      <a:pt x="27011" y="21797"/>
                    </a:cubicBezTo>
                    <a:cubicBezTo>
                      <a:pt x="26822" y="21747"/>
                      <a:pt x="26634" y="21684"/>
                      <a:pt x="26445" y="21608"/>
                    </a:cubicBezTo>
                    <a:lnTo>
                      <a:pt x="25892" y="21407"/>
                    </a:lnTo>
                    <a:lnTo>
                      <a:pt x="24785" y="21005"/>
                    </a:lnTo>
                    <a:lnTo>
                      <a:pt x="22585" y="20200"/>
                    </a:lnTo>
                    <a:lnTo>
                      <a:pt x="18272" y="18628"/>
                    </a:lnTo>
                    <a:lnTo>
                      <a:pt x="10123" y="15673"/>
                    </a:lnTo>
                    <a:lnTo>
                      <a:pt x="2754" y="12995"/>
                    </a:lnTo>
                    <a:lnTo>
                      <a:pt x="1899" y="12680"/>
                    </a:lnTo>
                    <a:lnTo>
                      <a:pt x="1472" y="12529"/>
                    </a:lnTo>
                    <a:cubicBezTo>
                      <a:pt x="1333" y="12479"/>
                      <a:pt x="1195" y="12429"/>
                      <a:pt x="1069" y="12366"/>
                    </a:cubicBezTo>
                    <a:cubicBezTo>
                      <a:pt x="541" y="12115"/>
                      <a:pt x="189" y="11612"/>
                      <a:pt x="126" y="11033"/>
                    </a:cubicBezTo>
                    <a:cubicBezTo>
                      <a:pt x="88" y="10756"/>
                      <a:pt x="114" y="10480"/>
                      <a:pt x="214" y="10216"/>
                    </a:cubicBezTo>
                    <a:cubicBezTo>
                      <a:pt x="315" y="9964"/>
                      <a:pt x="478" y="9738"/>
                      <a:pt x="679" y="9562"/>
                    </a:cubicBezTo>
                    <a:cubicBezTo>
                      <a:pt x="1094" y="9210"/>
                      <a:pt x="1522" y="8895"/>
                      <a:pt x="1937" y="8581"/>
                    </a:cubicBezTo>
                    <a:lnTo>
                      <a:pt x="9796" y="2583"/>
                    </a:lnTo>
                    <a:lnTo>
                      <a:pt x="11934" y="948"/>
                    </a:lnTo>
                    <a:lnTo>
                      <a:pt x="12487" y="521"/>
                    </a:lnTo>
                    <a:lnTo>
                      <a:pt x="12663" y="370"/>
                    </a:lnTo>
                    <a:lnTo>
                      <a:pt x="12663" y="370"/>
                    </a:lnTo>
                    <a:cubicBezTo>
                      <a:pt x="12663" y="370"/>
                      <a:pt x="12600" y="407"/>
                      <a:pt x="12475" y="508"/>
                    </a:cubicBezTo>
                    <a:lnTo>
                      <a:pt x="11921" y="923"/>
                    </a:lnTo>
                    <a:lnTo>
                      <a:pt x="9771" y="2545"/>
                    </a:lnTo>
                    <a:lnTo>
                      <a:pt x="1899" y="8518"/>
                    </a:lnTo>
                    <a:cubicBezTo>
                      <a:pt x="1484" y="8845"/>
                      <a:pt x="1044" y="9147"/>
                      <a:pt x="617" y="9499"/>
                    </a:cubicBezTo>
                    <a:cubicBezTo>
                      <a:pt x="403" y="9688"/>
                      <a:pt x="239" y="9927"/>
                      <a:pt x="139" y="10191"/>
                    </a:cubicBezTo>
                    <a:cubicBezTo>
                      <a:pt x="38" y="10455"/>
                      <a:pt x="0" y="10744"/>
                      <a:pt x="38" y="11033"/>
                    </a:cubicBezTo>
                    <a:cubicBezTo>
                      <a:pt x="101" y="11637"/>
                      <a:pt x="478" y="12165"/>
                      <a:pt x="1019" y="12429"/>
                    </a:cubicBezTo>
                    <a:cubicBezTo>
                      <a:pt x="1157" y="12492"/>
                      <a:pt x="1296" y="12542"/>
                      <a:pt x="1434" y="12592"/>
                    </a:cubicBezTo>
                    <a:lnTo>
                      <a:pt x="1861" y="12756"/>
                    </a:lnTo>
                    <a:lnTo>
                      <a:pt x="2717" y="13070"/>
                    </a:lnTo>
                    <a:lnTo>
                      <a:pt x="10085" y="15749"/>
                    </a:lnTo>
                    <a:lnTo>
                      <a:pt x="18234" y="18716"/>
                    </a:lnTo>
                    <a:lnTo>
                      <a:pt x="22534" y="20288"/>
                    </a:lnTo>
                    <a:lnTo>
                      <a:pt x="24735" y="21093"/>
                    </a:lnTo>
                    <a:lnTo>
                      <a:pt x="25854" y="21495"/>
                    </a:lnTo>
                    <a:lnTo>
                      <a:pt x="26408" y="21696"/>
                    </a:lnTo>
                    <a:cubicBezTo>
                      <a:pt x="26596" y="21772"/>
                      <a:pt x="26785" y="21835"/>
                      <a:pt x="26986" y="21885"/>
                    </a:cubicBezTo>
                    <a:cubicBezTo>
                      <a:pt x="27101" y="21909"/>
                      <a:pt x="27217" y="21921"/>
                      <a:pt x="27333" y="21921"/>
                    </a:cubicBezTo>
                    <a:cubicBezTo>
                      <a:pt x="27826" y="21921"/>
                      <a:pt x="28312" y="21711"/>
                      <a:pt x="28658" y="21344"/>
                    </a:cubicBezTo>
                    <a:lnTo>
                      <a:pt x="29048" y="20917"/>
                    </a:lnTo>
                    <a:lnTo>
                      <a:pt x="30633" y="19182"/>
                    </a:lnTo>
                    <a:lnTo>
                      <a:pt x="33739" y="15812"/>
                    </a:lnTo>
                    <a:lnTo>
                      <a:pt x="36719" y="12555"/>
                    </a:lnTo>
                    <a:lnTo>
                      <a:pt x="38178" y="10970"/>
                    </a:lnTo>
                    <a:cubicBezTo>
                      <a:pt x="38291" y="10832"/>
                      <a:pt x="38416" y="10719"/>
                      <a:pt x="38530" y="10580"/>
                    </a:cubicBezTo>
                    <a:cubicBezTo>
                      <a:pt x="38593" y="10505"/>
                      <a:pt x="38643" y="10430"/>
                      <a:pt x="38681" y="10354"/>
                    </a:cubicBezTo>
                    <a:cubicBezTo>
                      <a:pt x="38731" y="10279"/>
                      <a:pt x="38781" y="10203"/>
                      <a:pt x="38806" y="10115"/>
                    </a:cubicBezTo>
                    <a:cubicBezTo>
                      <a:pt x="39083" y="9449"/>
                      <a:pt x="38932" y="8669"/>
                      <a:pt x="38416" y="8153"/>
                    </a:cubicBezTo>
                    <a:lnTo>
                      <a:pt x="38328" y="8065"/>
                    </a:lnTo>
                    <a:cubicBezTo>
                      <a:pt x="38291" y="8040"/>
                      <a:pt x="38253" y="8015"/>
                      <a:pt x="38215" y="7990"/>
                    </a:cubicBezTo>
                    <a:cubicBezTo>
                      <a:pt x="38152" y="7940"/>
                      <a:pt x="38077" y="7889"/>
                      <a:pt x="38002" y="7852"/>
                    </a:cubicBezTo>
                    <a:cubicBezTo>
                      <a:pt x="37851" y="7776"/>
                      <a:pt x="37687" y="7713"/>
                      <a:pt x="37524" y="7663"/>
                    </a:cubicBezTo>
                    <a:lnTo>
                      <a:pt x="35637" y="7047"/>
                    </a:lnTo>
                    <a:lnTo>
                      <a:pt x="32028" y="5865"/>
                    </a:lnTo>
                    <a:lnTo>
                      <a:pt x="25527" y="3740"/>
                    </a:lnTo>
                    <a:lnTo>
                      <a:pt x="16121" y="684"/>
                    </a:lnTo>
                    <a:lnTo>
                      <a:pt x="14650" y="206"/>
                    </a:lnTo>
                    <a:cubicBezTo>
                      <a:pt x="14449" y="131"/>
                      <a:pt x="14248" y="68"/>
                      <a:pt x="14046" y="30"/>
                    </a:cubicBezTo>
                    <a:cubicBezTo>
                      <a:pt x="13956" y="9"/>
                      <a:pt x="13863" y="0"/>
                      <a:pt x="1376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257975" y="3960600"/>
                <a:ext cx="36475" cy="25800"/>
              </a:xfrm>
              <a:custGeom>
                <a:rect b="b" l="l" r="r" t="t"/>
                <a:pathLst>
                  <a:path extrusionOk="0" h="1032" w="1459">
                    <a:moveTo>
                      <a:pt x="729" y="1"/>
                    </a:moveTo>
                    <a:cubicBezTo>
                      <a:pt x="327" y="1"/>
                      <a:pt x="0" y="227"/>
                      <a:pt x="0" y="516"/>
                    </a:cubicBezTo>
                    <a:cubicBezTo>
                      <a:pt x="0" y="806"/>
                      <a:pt x="327" y="1032"/>
                      <a:pt x="729" y="1032"/>
                    </a:cubicBezTo>
                    <a:cubicBezTo>
                      <a:pt x="1132" y="1032"/>
                      <a:pt x="1459" y="806"/>
                      <a:pt x="1459" y="516"/>
                    </a:cubicBezTo>
                    <a:cubicBezTo>
                      <a:pt x="1459" y="227"/>
                      <a:pt x="1132" y="1"/>
                      <a:pt x="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3910275" y="3974750"/>
                <a:ext cx="144625" cy="83650"/>
              </a:xfrm>
              <a:custGeom>
                <a:rect b="b" l="l" r="r" t="t"/>
                <a:pathLst>
                  <a:path extrusionOk="0" h="3346" w="5785">
                    <a:moveTo>
                      <a:pt x="2540" y="1"/>
                    </a:moveTo>
                    <a:cubicBezTo>
                      <a:pt x="1773" y="604"/>
                      <a:pt x="918" y="1070"/>
                      <a:pt x="0" y="1397"/>
                    </a:cubicBezTo>
                    <a:lnTo>
                      <a:pt x="5294" y="3346"/>
                    </a:lnTo>
                    <a:cubicBezTo>
                      <a:pt x="5332" y="3295"/>
                      <a:pt x="5370" y="3245"/>
                      <a:pt x="5408" y="3195"/>
                    </a:cubicBezTo>
                    <a:cubicBezTo>
                      <a:pt x="5785" y="2591"/>
                      <a:pt x="5659" y="1925"/>
                      <a:pt x="5005" y="1447"/>
                    </a:cubicBezTo>
                    <a:cubicBezTo>
                      <a:pt x="4540" y="1082"/>
                      <a:pt x="3836" y="831"/>
                      <a:pt x="3257" y="529"/>
                    </a:cubicBezTo>
                    <a:cubicBezTo>
                      <a:pt x="2993" y="391"/>
                      <a:pt x="2742" y="214"/>
                      <a:pt x="254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3650925" y="3785825"/>
                <a:ext cx="334500" cy="250875"/>
              </a:xfrm>
              <a:custGeom>
                <a:rect b="b" l="l" r="r" t="t"/>
                <a:pathLst>
                  <a:path extrusionOk="0" h="10035" w="13380">
                    <a:moveTo>
                      <a:pt x="7734" y="0"/>
                    </a:moveTo>
                    <a:lnTo>
                      <a:pt x="0" y="5068"/>
                    </a:lnTo>
                    <a:lnTo>
                      <a:pt x="13053" y="10035"/>
                    </a:lnTo>
                    <a:cubicBezTo>
                      <a:pt x="13367" y="9771"/>
                      <a:pt x="13380" y="9293"/>
                      <a:pt x="13241" y="8903"/>
                    </a:cubicBezTo>
                    <a:cubicBezTo>
                      <a:pt x="13116" y="8513"/>
                      <a:pt x="11934" y="7646"/>
                      <a:pt x="11745" y="7382"/>
                    </a:cubicBezTo>
                    <a:cubicBezTo>
                      <a:pt x="11179" y="6539"/>
                      <a:pt x="12512" y="5797"/>
                      <a:pt x="12411" y="4791"/>
                    </a:cubicBezTo>
                    <a:cubicBezTo>
                      <a:pt x="12336" y="3886"/>
                      <a:pt x="11167" y="2754"/>
                      <a:pt x="10437" y="2201"/>
                    </a:cubicBezTo>
                    <a:cubicBezTo>
                      <a:pt x="9708" y="1648"/>
                      <a:pt x="8023" y="315"/>
                      <a:pt x="773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749625" y="3614500"/>
                <a:ext cx="638825" cy="475650"/>
              </a:xfrm>
              <a:custGeom>
                <a:rect b="b" l="l" r="r" t="t"/>
                <a:pathLst>
                  <a:path extrusionOk="0" h="19026" w="25553">
                    <a:moveTo>
                      <a:pt x="12840" y="3823"/>
                    </a:moveTo>
                    <a:lnTo>
                      <a:pt x="20850" y="6514"/>
                    </a:lnTo>
                    <a:cubicBezTo>
                      <a:pt x="20875" y="7067"/>
                      <a:pt x="20787" y="7746"/>
                      <a:pt x="19969" y="8086"/>
                    </a:cubicBezTo>
                    <a:lnTo>
                      <a:pt x="19969" y="8098"/>
                    </a:lnTo>
                    <a:cubicBezTo>
                      <a:pt x="19636" y="8236"/>
                      <a:pt x="19240" y="8296"/>
                      <a:pt x="18841" y="8296"/>
                    </a:cubicBezTo>
                    <a:cubicBezTo>
                      <a:pt x="18442" y="8296"/>
                      <a:pt x="18039" y="8236"/>
                      <a:pt x="17693" y="8136"/>
                    </a:cubicBezTo>
                    <a:cubicBezTo>
                      <a:pt x="17014" y="7935"/>
                      <a:pt x="16511" y="7608"/>
                      <a:pt x="15971" y="7319"/>
                    </a:cubicBezTo>
                    <a:cubicBezTo>
                      <a:pt x="15367" y="6979"/>
                      <a:pt x="14701" y="6778"/>
                      <a:pt x="14009" y="6740"/>
                    </a:cubicBezTo>
                    <a:cubicBezTo>
                      <a:pt x="13968" y="6739"/>
                      <a:pt x="13926" y="6738"/>
                      <a:pt x="13885" y="6738"/>
                    </a:cubicBezTo>
                    <a:cubicBezTo>
                      <a:pt x="13219" y="6738"/>
                      <a:pt x="12514" y="6898"/>
                      <a:pt x="11844" y="6898"/>
                    </a:cubicBezTo>
                    <a:cubicBezTo>
                      <a:pt x="11765" y="6898"/>
                      <a:pt x="11686" y="6896"/>
                      <a:pt x="11607" y="6891"/>
                    </a:cubicBezTo>
                    <a:cubicBezTo>
                      <a:pt x="10450" y="6841"/>
                      <a:pt x="9469" y="6262"/>
                      <a:pt x="9482" y="5545"/>
                    </a:cubicBezTo>
                    <a:cubicBezTo>
                      <a:pt x="9507" y="4716"/>
                      <a:pt x="10840" y="3873"/>
                      <a:pt x="12840" y="3823"/>
                    </a:cubicBezTo>
                    <a:close/>
                    <a:moveTo>
                      <a:pt x="23008" y="7936"/>
                    </a:moveTo>
                    <a:cubicBezTo>
                      <a:pt x="23264" y="7996"/>
                      <a:pt x="23509" y="8068"/>
                      <a:pt x="23754" y="8161"/>
                    </a:cubicBezTo>
                    <a:cubicBezTo>
                      <a:pt x="24006" y="8236"/>
                      <a:pt x="24257" y="8325"/>
                      <a:pt x="24509" y="8438"/>
                    </a:cubicBezTo>
                    <a:cubicBezTo>
                      <a:pt x="24232" y="8375"/>
                      <a:pt x="23968" y="8299"/>
                      <a:pt x="23704" y="8199"/>
                    </a:cubicBezTo>
                    <a:cubicBezTo>
                      <a:pt x="23472" y="8129"/>
                      <a:pt x="23240" y="8038"/>
                      <a:pt x="23008" y="7936"/>
                    </a:cubicBezTo>
                    <a:close/>
                    <a:moveTo>
                      <a:pt x="22736" y="8136"/>
                    </a:moveTo>
                    <a:lnTo>
                      <a:pt x="22736" y="8136"/>
                    </a:lnTo>
                    <a:cubicBezTo>
                      <a:pt x="23013" y="8186"/>
                      <a:pt x="23277" y="8274"/>
                      <a:pt x="23541" y="8375"/>
                    </a:cubicBezTo>
                    <a:cubicBezTo>
                      <a:pt x="23792" y="8450"/>
                      <a:pt x="24056" y="8538"/>
                      <a:pt x="24295" y="8651"/>
                    </a:cubicBezTo>
                    <a:cubicBezTo>
                      <a:pt x="24019" y="8589"/>
                      <a:pt x="23754" y="8501"/>
                      <a:pt x="23490" y="8413"/>
                    </a:cubicBezTo>
                    <a:cubicBezTo>
                      <a:pt x="23239" y="8337"/>
                      <a:pt x="22987" y="8236"/>
                      <a:pt x="22736" y="8136"/>
                    </a:cubicBezTo>
                    <a:close/>
                    <a:moveTo>
                      <a:pt x="22535" y="8350"/>
                    </a:moveTo>
                    <a:lnTo>
                      <a:pt x="22535" y="8350"/>
                    </a:lnTo>
                    <a:cubicBezTo>
                      <a:pt x="22799" y="8413"/>
                      <a:pt x="23063" y="8488"/>
                      <a:pt x="23327" y="8576"/>
                    </a:cubicBezTo>
                    <a:lnTo>
                      <a:pt x="23327" y="8589"/>
                    </a:lnTo>
                    <a:cubicBezTo>
                      <a:pt x="23591" y="8664"/>
                      <a:pt x="23842" y="8752"/>
                      <a:pt x="24094" y="8865"/>
                    </a:cubicBezTo>
                    <a:cubicBezTo>
                      <a:pt x="23817" y="8802"/>
                      <a:pt x="23553" y="8727"/>
                      <a:pt x="23289" y="8626"/>
                    </a:cubicBezTo>
                    <a:cubicBezTo>
                      <a:pt x="23025" y="8551"/>
                      <a:pt x="22774" y="8463"/>
                      <a:pt x="22535" y="8350"/>
                    </a:cubicBezTo>
                    <a:close/>
                    <a:moveTo>
                      <a:pt x="12840" y="8161"/>
                    </a:moveTo>
                    <a:lnTo>
                      <a:pt x="19077" y="10450"/>
                    </a:lnTo>
                    <a:lnTo>
                      <a:pt x="18586" y="10839"/>
                    </a:lnTo>
                    <a:lnTo>
                      <a:pt x="12337" y="8551"/>
                    </a:lnTo>
                    <a:lnTo>
                      <a:pt x="12840" y="8161"/>
                    </a:lnTo>
                    <a:close/>
                    <a:moveTo>
                      <a:pt x="11080" y="9355"/>
                    </a:moveTo>
                    <a:cubicBezTo>
                      <a:pt x="11125" y="9355"/>
                      <a:pt x="12320" y="9791"/>
                      <a:pt x="13795" y="10349"/>
                    </a:cubicBezTo>
                    <a:cubicBezTo>
                      <a:pt x="15292" y="10915"/>
                      <a:pt x="16549" y="11380"/>
                      <a:pt x="16537" y="11393"/>
                    </a:cubicBezTo>
                    <a:cubicBezTo>
                      <a:pt x="16536" y="11393"/>
                      <a:pt x="16536" y="11393"/>
                      <a:pt x="16535" y="11393"/>
                    </a:cubicBezTo>
                    <a:cubicBezTo>
                      <a:pt x="16489" y="11393"/>
                      <a:pt x="15233" y="10945"/>
                      <a:pt x="13745" y="10387"/>
                    </a:cubicBezTo>
                    <a:cubicBezTo>
                      <a:pt x="12249" y="9833"/>
                      <a:pt x="11066" y="9368"/>
                      <a:pt x="11079" y="9356"/>
                    </a:cubicBezTo>
                    <a:cubicBezTo>
                      <a:pt x="11079" y="9355"/>
                      <a:pt x="11080" y="9355"/>
                      <a:pt x="11080" y="9355"/>
                    </a:cubicBezTo>
                    <a:close/>
                    <a:moveTo>
                      <a:pt x="8904" y="8136"/>
                    </a:moveTo>
                    <a:cubicBezTo>
                      <a:pt x="8949" y="8136"/>
                      <a:pt x="11414" y="9062"/>
                      <a:pt x="14512" y="10211"/>
                    </a:cubicBezTo>
                    <a:cubicBezTo>
                      <a:pt x="17731" y="11380"/>
                      <a:pt x="20397" y="12348"/>
                      <a:pt x="20384" y="12361"/>
                    </a:cubicBezTo>
                    <a:cubicBezTo>
                      <a:pt x="20384" y="12361"/>
                      <a:pt x="20384" y="12361"/>
                      <a:pt x="20384" y="12361"/>
                    </a:cubicBezTo>
                    <a:cubicBezTo>
                      <a:pt x="20337" y="12361"/>
                      <a:pt x="17660" y="11410"/>
                      <a:pt x="14462" y="10261"/>
                    </a:cubicBezTo>
                    <a:cubicBezTo>
                      <a:pt x="11343" y="9092"/>
                      <a:pt x="8891" y="8148"/>
                      <a:pt x="8904" y="8136"/>
                    </a:cubicBezTo>
                    <a:cubicBezTo>
                      <a:pt x="8904" y="8136"/>
                      <a:pt x="8904" y="8136"/>
                      <a:pt x="8904" y="8136"/>
                    </a:cubicBezTo>
                    <a:close/>
                    <a:moveTo>
                      <a:pt x="13785" y="11345"/>
                    </a:moveTo>
                    <a:cubicBezTo>
                      <a:pt x="13943" y="11345"/>
                      <a:pt x="14099" y="11371"/>
                      <a:pt x="14248" y="11418"/>
                    </a:cubicBezTo>
                    <a:lnTo>
                      <a:pt x="16172" y="12110"/>
                    </a:lnTo>
                    <a:lnTo>
                      <a:pt x="17014" y="12411"/>
                    </a:lnTo>
                    <a:cubicBezTo>
                      <a:pt x="17128" y="12449"/>
                      <a:pt x="17241" y="12512"/>
                      <a:pt x="17329" y="12600"/>
                    </a:cubicBezTo>
                    <a:cubicBezTo>
                      <a:pt x="17392" y="12663"/>
                      <a:pt x="17417" y="12751"/>
                      <a:pt x="17417" y="12839"/>
                    </a:cubicBezTo>
                    <a:lnTo>
                      <a:pt x="17404" y="12839"/>
                    </a:lnTo>
                    <a:cubicBezTo>
                      <a:pt x="17379" y="12990"/>
                      <a:pt x="17203" y="13128"/>
                      <a:pt x="17014" y="13204"/>
                    </a:cubicBezTo>
                    <a:cubicBezTo>
                      <a:pt x="16826" y="13279"/>
                      <a:pt x="16637" y="13304"/>
                      <a:pt x="16448" y="13304"/>
                    </a:cubicBezTo>
                    <a:cubicBezTo>
                      <a:pt x="16323" y="13304"/>
                      <a:pt x="16210" y="13292"/>
                      <a:pt x="16084" y="13266"/>
                    </a:cubicBezTo>
                    <a:cubicBezTo>
                      <a:pt x="16059" y="13254"/>
                      <a:pt x="16021" y="13241"/>
                      <a:pt x="15983" y="13229"/>
                    </a:cubicBezTo>
                    <a:cubicBezTo>
                      <a:pt x="15946" y="13216"/>
                      <a:pt x="15908" y="13216"/>
                      <a:pt x="15883" y="13204"/>
                    </a:cubicBezTo>
                    <a:lnTo>
                      <a:pt x="15581" y="13103"/>
                    </a:lnTo>
                    <a:lnTo>
                      <a:pt x="14487" y="12726"/>
                    </a:lnTo>
                    <a:lnTo>
                      <a:pt x="13757" y="12462"/>
                    </a:lnTo>
                    <a:lnTo>
                      <a:pt x="13343" y="12323"/>
                    </a:lnTo>
                    <a:lnTo>
                      <a:pt x="13129" y="12248"/>
                    </a:lnTo>
                    <a:cubicBezTo>
                      <a:pt x="13053" y="12223"/>
                      <a:pt x="12990" y="12185"/>
                      <a:pt x="12928" y="12147"/>
                    </a:cubicBezTo>
                    <a:cubicBezTo>
                      <a:pt x="12827" y="12084"/>
                      <a:pt x="12777" y="11971"/>
                      <a:pt x="12789" y="11845"/>
                    </a:cubicBezTo>
                    <a:cubicBezTo>
                      <a:pt x="12827" y="11707"/>
                      <a:pt x="12915" y="11594"/>
                      <a:pt x="13041" y="11531"/>
                    </a:cubicBezTo>
                    <a:cubicBezTo>
                      <a:pt x="13217" y="11430"/>
                      <a:pt x="13418" y="11368"/>
                      <a:pt x="13619" y="11355"/>
                    </a:cubicBezTo>
                    <a:cubicBezTo>
                      <a:pt x="13674" y="11349"/>
                      <a:pt x="13730" y="11345"/>
                      <a:pt x="13785" y="11345"/>
                    </a:cubicBezTo>
                    <a:close/>
                    <a:moveTo>
                      <a:pt x="1572" y="0"/>
                    </a:moveTo>
                    <a:lnTo>
                      <a:pt x="1" y="1232"/>
                    </a:lnTo>
                    <a:lnTo>
                      <a:pt x="1" y="1232"/>
                    </a:lnTo>
                    <a:lnTo>
                      <a:pt x="252" y="1044"/>
                    </a:lnTo>
                    <a:cubicBezTo>
                      <a:pt x="1937" y="1144"/>
                      <a:pt x="3660" y="1283"/>
                      <a:pt x="4993" y="1786"/>
                    </a:cubicBezTo>
                    <a:cubicBezTo>
                      <a:pt x="5534" y="1974"/>
                      <a:pt x="6024" y="2276"/>
                      <a:pt x="6439" y="2666"/>
                    </a:cubicBezTo>
                    <a:cubicBezTo>
                      <a:pt x="7533" y="3093"/>
                      <a:pt x="8023" y="3986"/>
                      <a:pt x="7571" y="4854"/>
                    </a:cubicBezTo>
                    <a:cubicBezTo>
                      <a:pt x="7269" y="5407"/>
                      <a:pt x="6640" y="5923"/>
                      <a:pt x="6137" y="6438"/>
                    </a:cubicBezTo>
                    <a:cubicBezTo>
                      <a:pt x="5634" y="6966"/>
                      <a:pt x="5232" y="7570"/>
                      <a:pt x="5496" y="8060"/>
                    </a:cubicBezTo>
                    <a:cubicBezTo>
                      <a:pt x="5508" y="8098"/>
                      <a:pt x="5521" y="8123"/>
                      <a:pt x="5546" y="8148"/>
                    </a:cubicBezTo>
                    <a:lnTo>
                      <a:pt x="5697" y="7972"/>
                    </a:lnTo>
                    <a:cubicBezTo>
                      <a:pt x="5798" y="7822"/>
                      <a:pt x="5936" y="7721"/>
                      <a:pt x="6112" y="7658"/>
                    </a:cubicBezTo>
                    <a:cubicBezTo>
                      <a:pt x="6137" y="7645"/>
                      <a:pt x="6162" y="7620"/>
                      <a:pt x="6187" y="7608"/>
                    </a:cubicBezTo>
                    <a:cubicBezTo>
                      <a:pt x="6288" y="7419"/>
                      <a:pt x="6376" y="7218"/>
                      <a:pt x="6426" y="7017"/>
                    </a:cubicBezTo>
                    <a:cubicBezTo>
                      <a:pt x="6472" y="6889"/>
                      <a:pt x="6597" y="6827"/>
                      <a:pt x="6662" y="6827"/>
                    </a:cubicBezTo>
                    <a:cubicBezTo>
                      <a:pt x="6687" y="6827"/>
                      <a:pt x="6703" y="6836"/>
                      <a:pt x="6703" y="6853"/>
                    </a:cubicBezTo>
                    <a:cubicBezTo>
                      <a:pt x="6703" y="6992"/>
                      <a:pt x="6565" y="7532"/>
                      <a:pt x="6615" y="7595"/>
                    </a:cubicBezTo>
                    <a:cubicBezTo>
                      <a:pt x="6620" y="7602"/>
                      <a:pt x="6627" y="7605"/>
                      <a:pt x="6635" y="7605"/>
                    </a:cubicBezTo>
                    <a:cubicBezTo>
                      <a:pt x="6698" y="7605"/>
                      <a:pt x="6829" y="7394"/>
                      <a:pt x="6829" y="7394"/>
                    </a:cubicBezTo>
                    <a:cubicBezTo>
                      <a:pt x="7127" y="6857"/>
                      <a:pt x="7154" y="6739"/>
                      <a:pt x="7306" y="6739"/>
                    </a:cubicBezTo>
                    <a:cubicBezTo>
                      <a:pt x="7314" y="6739"/>
                      <a:pt x="7323" y="6739"/>
                      <a:pt x="7332" y="6740"/>
                    </a:cubicBezTo>
                    <a:cubicBezTo>
                      <a:pt x="7533" y="6740"/>
                      <a:pt x="7068" y="7595"/>
                      <a:pt x="7068" y="7595"/>
                    </a:cubicBezTo>
                    <a:cubicBezTo>
                      <a:pt x="7113" y="7528"/>
                      <a:pt x="7188" y="7480"/>
                      <a:pt x="7267" y="7480"/>
                    </a:cubicBezTo>
                    <a:cubicBezTo>
                      <a:pt x="7276" y="7480"/>
                      <a:pt x="7285" y="7481"/>
                      <a:pt x="7294" y="7482"/>
                    </a:cubicBezTo>
                    <a:cubicBezTo>
                      <a:pt x="7458" y="7482"/>
                      <a:pt x="7432" y="7608"/>
                      <a:pt x="7432" y="7608"/>
                    </a:cubicBezTo>
                    <a:cubicBezTo>
                      <a:pt x="7459" y="7563"/>
                      <a:pt x="7538" y="7556"/>
                      <a:pt x="7580" y="7556"/>
                    </a:cubicBezTo>
                    <a:cubicBezTo>
                      <a:pt x="7597" y="7556"/>
                      <a:pt x="7608" y="7557"/>
                      <a:pt x="7608" y="7557"/>
                    </a:cubicBezTo>
                    <a:cubicBezTo>
                      <a:pt x="7923" y="7645"/>
                      <a:pt x="7105" y="8400"/>
                      <a:pt x="7105" y="8400"/>
                    </a:cubicBezTo>
                    <a:lnTo>
                      <a:pt x="6703" y="8815"/>
                    </a:lnTo>
                    <a:cubicBezTo>
                      <a:pt x="6904" y="8878"/>
                      <a:pt x="7131" y="8941"/>
                      <a:pt x="7357" y="8991"/>
                    </a:cubicBezTo>
                    <a:cubicBezTo>
                      <a:pt x="8174" y="9180"/>
                      <a:pt x="9067" y="9305"/>
                      <a:pt x="9759" y="9620"/>
                    </a:cubicBezTo>
                    <a:cubicBezTo>
                      <a:pt x="10010" y="9720"/>
                      <a:pt x="10237" y="9871"/>
                      <a:pt x="10438" y="10047"/>
                    </a:cubicBezTo>
                    <a:lnTo>
                      <a:pt x="11997" y="10613"/>
                    </a:lnTo>
                    <a:cubicBezTo>
                      <a:pt x="12362" y="10751"/>
                      <a:pt x="12425" y="11041"/>
                      <a:pt x="12123" y="11254"/>
                    </a:cubicBezTo>
                    <a:cubicBezTo>
                      <a:pt x="11891" y="11403"/>
                      <a:pt x="11621" y="11476"/>
                      <a:pt x="11352" y="11476"/>
                    </a:cubicBezTo>
                    <a:cubicBezTo>
                      <a:pt x="11213" y="11476"/>
                      <a:pt x="11074" y="11457"/>
                      <a:pt x="10941" y="11418"/>
                    </a:cubicBezTo>
                    <a:cubicBezTo>
                      <a:pt x="10840" y="11757"/>
                      <a:pt x="10652" y="12059"/>
                      <a:pt x="10375" y="12286"/>
                    </a:cubicBezTo>
                    <a:lnTo>
                      <a:pt x="10174" y="12462"/>
                    </a:lnTo>
                    <a:cubicBezTo>
                      <a:pt x="10161" y="12575"/>
                      <a:pt x="10149" y="12675"/>
                      <a:pt x="10111" y="12789"/>
                    </a:cubicBezTo>
                    <a:lnTo>
                      <a:pt x="10815" y="13040"/>
                    </a:lnTo>
                    <a:cubicBezTo>
                      <a:pt x="13217" y="13895"/>
                      <a:pt x="15178" y="14587"/>
                      <a:pt x="15166" y="14599"/>
                    </a:cubicBezTo>
                    <a:cubicBezTo>
                      <a:pt x="15166" y="14599"/>
                      <a:pt x="15165" y="14599"/>
                      <a:pt x="15165" y="14599"/>
                    </a:cubicBezTo>
                    <a:cubicBezTo>
                      <a:pt x="15117" y="14599"/>
                      <a:pt x="13145" y="13925"/>
                      <a:pt x="10765" y="13090"/>
                    </a:cubicBezTo>
                    <a:lnTo>
                      <a:pt x="10098" y="12851"/>
                    </a:lnTo>
                    <a:cubicBezTo>
                      <a:pt x="10098" y="12864"/>
                      <a:pt x="10098" y="12877"/>
                      <a:pt x="10086" y="12902"/>
                    </a:cubicBezTo>
                    <a:cubicBezTo>
                      <a:pt x="10048" y="13027"/>
                      <a:pt x="9998" y="13141"/>
                      <a:pt x="9935" y="13254"/>
                    </a:cubicBezTo>
                    <a:lnTo>
                      <a:pt x="10400" y="13430"/>
                    </a:lnTo>
                    <a:cubicBezTo>
                      <a:pt x="12802" y="14272"/>
                      <a:pt x="14776" y="14964"/>
                      <a:pt x="14763" y="14977"/>
                    </a:cubicBezTo>
                    <a:cubicBezTo>
                      <a:pt x="14763" y="14977"/>
                      <a:pt x="14763" y="14977"/>
                      <a:pt x="14763" y="14977"/>
                    </a:cubicBezTo>
                    <a:cubicBezTo>
                      <a:pt x="14714" y="14977"/>
                      <a:pt x="12729" y="14302"/>
                      <a:pt x="10337" y="13468"/>
                    </a:cubicBezTo>
                    <a:lnTo>
                      <a:pt x="9910" y="13304"/>
                    </a:lnTo>
                    <a:cubicBezTo>
                      <a:pt x="9834" y="13442"/>
                      <a:pt x="9746" y="13581"/>
                      <a:pt x="9658" y="13719"/>
                    </a:cubicBezTo>
                    <a:lnTo>
                      <a:pt x="10111" y="13870"/>
                    </a:lnTo>
                    <a:cubicBezTo>
                      <a:pt x="11155" y="14235"/>
                      <a:pt x="11997" y="14549"/>
                      <a:pt x="11984" y="14549"/>
                    </a:cubicBezTo>
                    <a:cubicBezTo>
                      <a:pt x="11984" y="14549"/>
                      <a:pt x="11983" y="14549"/>
                      <a:pt x="11982" y="14549"/>
                    </a:cubicBezTo>
                    <a:cubicBezTo>
                      <a:pt x="11923" y="14549"/>
                      <a:pt x="11082" y="14265"/>
                      <a:pt x="10060" y="13908"/>
                    </a:cubicBezTo>
                    <a:lnTo>
                      <a:pt x="9620" y="13757"/>
                    </a:lnTo>
                    <a:cubicBezTo>
                      <a:pt x="9419" y="13996"/>
                      <a:pt x="9205" y="14210"/>
                      <a:pt x="8966" y="14411"/>
                    </a:cubicBezTo>
                    <a:cubicBezTo>
                      <a:pt x="9180" y="14624"/>
                      <a:pt x="9419" y="14801"/>
                      <a:pt x="9683" y="14939"/>
                    </a:cubicBezTo>
                    <a:cubicBezTo>
                      <a:pt x="10262" y="15253"/>
                      <a:pt x="10966" y="15492"/>
                      <a:pt x="11431" y="15857"/>
                    </a:cubicBezTo>
                    <a:cubicBezTo>
                      <a:pt x="12085" y="16347"/>
                      <a:pt x="12098" y="17165"/>
                      <a:pt x="11733" y="17768"/>
                    </a:cubicBezTo>
                    <a:lnTo>
                      <a:pt x="15103" y="19026"/>
                    </a:lnTo>
                    <a:lnTo>
                      <a:pt x="17505" y="16448"/>
                    </a:lnTo>
                    <a:cubicBezTo>
                      <a:pt x="17203" y="16347"/>
                      <a:pt x="16914" y="16209"/>
                      <a:pt x="16650" y="16008"/>
                    </a:cubicBezTo>
                    <a:cubicBezTo>
                      <a:pt x="16109" y="15580"/>
                      <a:pt x="16034" y="14989"/>
                      <a:pt x="16398" y="14474"/>
                    </a:cubicBezTo>
                    <a:cubicBezTo>
                      <a:pt x="16700" y="14071"/>
                      <a:pt x="17128" y="13782"/>
                      <a:pt x="17593" y="13644"/>
                    </a:cubicBezTo>
                    <a:cubicBezTo>
                      <a:pt x="17945" y="13526"/>
                      <a:pt x="18310" y="13469"/>
                      <a:pt x="18673" y="13469"/>
                    </a:cubicBezTo>
                    <a:cubicBezTo>
                      <a:pt x="18932" y="13469"/>
                      <a:pt x="19190" y="13498"/>
                      <a:pt x="19441" y="13556"/>
                    </a:cubicBezTo>
                    <a:lnTo>
                      <a:pt x="19492" y="13581"/>
                    </a:lnTo>
                    <a:cubicBezTo>
                      <a:pt x="19693" y="13631"/>
                      <a:pt x="19894" y="13681"/>
                      <a:pt x="20083" y="13744"/>
                    </a:cubicBezTo>
                    <a:lnTo>
                      <a:pt x="25553" y="7998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4071225" y="3899200"/>
                <a:ext cx="112575" cy="47600"/>
              </a:xfrm>
              <a:custGeom>
                <a:rect b="b" l="l" r="r" t="t"/>
                <a:pathLst>
                  <a:path extrusionOk="0" h="1904" w="4503">
                    <a:moveTo>
                      <a:pt x="895" y="0"/>
                    </a:moveTo>
                    <a:cubicBezTo>
                      <a:pt x="853" y="0"/>
                      <a:pt x="810" y="2"/>
                      <a:pt x="768" y="5"/>
                    </a:cubicBezTo>
                    <a:cubicBezTo>
                      <a:pt x="579" y="17"/>
                      <a:pt x="403" y="80"/>
                      <a:pt x="252" y="168"/>
                    </a:cubicBezTo>
                    <a:cubicBezTo>
                      <a:pt x="126" y="219"/>
                      <a:pt x="51" y="332"/>
                      <a:pt x="13" y="457"/>
                    </a:cubicBezTo>
                    <a:cubicBezTo>
                      <a:pt x="1" y="558"/>
                      <a:pt x="51" y="659"/>
                      <a:pt x="139" y="722"/>
                    </a:cubicBezTo>
                    <a:cubicBezTo>
                      <a:pt x="202" y="759"/>
                      <a:pt x="252" y="797"/>
                      <a:pt x="315" y="822"/>
                    </a:cubicBezTo>
                    <a:lnTo>
                      <a:pt x="529" y="898"/>
                    </a:lnTo>
                    <a:lnTo>
                      <a:pt x="944" y="1036"/>
                    </a:lnTo>
                    <a:lnTo>
                      <a:pt x="1673" y="1300"/>
                    </a:lnTo>
                    <a:lnTo>
                      <a:pt x="2742" y="1690"/>
                    </a:lnTo>
                    <a:lnTo>
                      <a:pt x="3031" y="1790"/>
                    </a:lnTo>
                    <a:cubicBezTo>
                      <a:pt x="3069" y="1803"/>
                      <a:pt x="3094" y="1816"/>
                      <a:pt x="3132" y="1841"/>
                    </a:cubicBezTo>
                    <a:cubicBezTo>
                      <a:pt x="3132" y="1841"/>
                      <a:pt x="3170" y="1841"/>
                      <a:pt x="3245" y="1866"/>
                    </a:cubicBezTo>
                    <a:cubicBezTo>
                      <a:pt x="3358" y="1891"/>
                      <a:pt x="3471" y="1904"/>
                      <a:pt x="3584" y="1904"/>
                    </a:cubicBezTo>
                    <a:cubicBezTo>
                      <a:pt x="3773" y="1904"/>
                      <a:pt x="3949" y="1866"/>
                      <a:pt x="4125" y="1803"/>
                    </a:cubicBezTo>
                    <a:cubicBezTo>
                      <a:pt x="4301" y="1728"/>
                      <a:pt x="4465" y="1602"/>
                      <a:pt x="4490" y="1451"/>
                    </a:cubicBezTo>
                    <a:cubicBezTo>
                      <a:pt x="4502" y="1300"/>
                      <a:pt x="4389" y="1136"/>
                      <a:pt x="4113" y="1061"/>
                    </a:cubicBezTo>
                    <a:lnTo>
                      <a:pt x="3258" y="759"/>
                    </a:lnTo>
                    <a:cubicBezTo>
                      <a:pt x="2667" y="545"/>
                      <a:pt x="2013" y="307"/>
                      <a:pt x="1334" y="68"/>
                    </a:cubicBezTo>
                    <a:cubicBezTo>
                      <a:pt x="1187" y="19"/>
                      <a:pt x="1041" y="0"/>
                      <a:pt x="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986350" y="3710050"/>
                <a:ext cx="285150" cy="111875"/>
              </a:xfrm>
              <a:custGeom>
                <a:rect b="b" l="l" r="r" t="t"/>
                <a:pathLst>
                  <a:path extrusionOk="0" h="4475" w="11406">
                    <a:moveTo>
                      <a:pt x="3371" y="1"/>
                    </a:moveTo>
                    <a:cubicBezTo>
                      <a:pt x="1371" y="51"/>
                      <a:pt x="26" y="881"/>
                      <a:pt x="13" y="1723"/>
                    </a:cubicBezTo>
                    <a:cubicBezTo>
                      <a:pt x="0" y="2428"/>
                      <a:pt x="981" y="3006"/>
                      <a:pt x="2138" y="3069"/>
                    </a:cubicBezTo>
                    <a:cubicBezTo>
                      <a:pt x="2198" y="3072"/>
                      <a:pt x="2259" y="3073"/>
                      <a:pt x="2320" y="3073"/>
                    </a:cubicBezTo>
                    <a:cubicBezTo>
                      <a:pt x="3004" y="3073"/>
                      <a:pt x="3722" y="2904"/>
                      <a:pt x="4414" y="2904"/>
                    </a:cubicBezTo>
                    <a:cubicBezTo>
                      <a:pt x="4456" y="2904"/>
                      <a:pt x="4498" y="2904"/>
                      <a:pt x="4540" y="2906"/>
                    </a:cubicBezTo>
                    <a:cubicBezTo>
                      <a:pt x="5232" y="2943"/>
                      <a:pt x="5898" y="3144"/>
                      <a:pt x="6502" y="3497"/>
                    </a:cubicBezTo>
                    <a:cubicBezTo>
                      <a:pt x="7042" y="3786"/>
                      <a:pt x="7545" y="4113"/>
                      <a:pt x="8224" y="4314"/>
                    </a:cubicBezTo>
                    <a:cubicBezTo>
                      <a:pt x="8564" y="4414"/>
                      <a:pt x="8963" y="4474"/>
                      <a:pt x="9361" y="4474"/>
                    </a:cubicBezTo>
                    <a:cubicBezTo>
                      <a:pt x="9759" y="4474"/>
                      <a:pt x="10155" y="4414"/>
                      <a:pt x="10488" y="4276"/>
                    </a:cubicBezTo>
                    <a:cubicBezTo>
                      <a:pt x="11318" y="3912"/>
                      <a:pt x="11406" y="3258"/>
                      <a:pt x="11368" y="2679"/>
                    </a:cubicBezTo>
                    <a:lnTo>
                      <a:pt x="3371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994525" y="3889550"/>
                <a:ext cx="28625" cy="32100"/>
              </a:xfrm>
              <a:custGeom>
                <a:rect b="b" l="l" r="r" t="t"/>
                <a:pathLst>
                  <a:path extrusionOk="0" h="1284" w="1145">
                    <a:moveTo>
                      <a:pt x="0" y="1"/>
                    </a:moveTo>
                    <a:lnTo>
                      <a:pt x="591" y="1284"/>
                    </a:lnTo>
                    <a:cubicBezTo>
                      <a:pt x="856" y="1057"/>
                      <a:pt x="1057" y="755"/>
                      <a:pt x="1145" y="416"/>
                    </a:cubicBezTo>
                    <a:lnTo>
                      <a:pt x="1132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3855875" y="3681450"/>
                <a:ext cx="94650" cy="146200"/>
              </a:xfrm>
              <a:custGeom>
                <a:rect b="b" l="l" r="r" t="t"/>
                <a:pathLst>
                  <a:path extrusionOk="0" h="5848" w="3786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705" y="516"/>
                      <a:pt x="2906" y="1145"/>
                      <a:pt x="2579" y="1824"/>
                    </a:cubicBezTo>
                    <a:cubicBezTo>
                      <a:pt x="2277" y="2402"/>
                      <a:pt x="1611" y="2918"/>
                      <a:pt x="1057" y="3459"/>
                    </a:cubicBezTo>
                    <a:cubicBezTo>
                      <a:pt x="491" y="4012"/>
                      <a:pt x="1" y="4615"/>
                      <a:pt x="190" y="5156"/>
                    </a:cubicBezTo>
                    <a:cubicBezTo>
                      <a:pt x="278" y="5433"/>
                      <a:pt x="542" y="5659"/>
                      <a:pt x="894" y="5848"/>
                    </a:cubicBezTo>
                    <a:lnTo>
                      <a:pt x="1271" y="5533"/>
                    </a:lnTo>
                    <a:lnTo>
                      <a:pt x="1309" y="5483"/>
                    </a:lnTo>
                    <a:cubicBezTo>
                      <a:pt x="1284" y="5445"/>
                      <a:pt x="1271" y="5420"/>
                      <a:pt x="1258" y="5395"/>
                    </a:cubicBezTo>
                    <a:cubicBezTo>
                      <a:pt x="994" y="4892"/>
                      <a:pt x="1384" y="4288"/>
                      <a:pt x="1900" y="3773"/>
                    </a:cubicBezTo>
                    <a:cubicBezTo>
                      <a:pt x="2415" y="3245"/>
                      <a:pt x="3031" y="2742"/>
                      <a:pt x="3333" y="2188"/>
                    </a:cubicBezTo>
                    <a:cubicBezTo>
                      <a:pt x="3786" y="1321"/>
                      <a:pt x="3296" y="415"/>
                      <a:pt x="22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3911850" y="3835175"/>
                <a:ext cx="99050" cy="30525"/>
              </a:xfrm>
              <a:custGeom>
                <a:rect b="b" l="l" r="r" t="t"/>
                <a:pathLst>
                  <a:path extrusionOk="0" h="1221" w="3962">
                    <a:moveTo>
                      <a:pt x="227" y="1"/>
                    </a:moveTo>
                    <a:lnTo>
                      <a:pt x="0" y="227"/>
                    </a:lnTo>
                    <a:cubicBezTo>
                      <a:pt x="403" y="353"/>
                      <a:pt x="818" y="478"/>
                      <a:pt x="1195" y="617"/>
                    </a:cubicBezTo>
                    <a:cubicBezTo>
                      <a:pt x="1383" y="692"/>
                      <a:pt x="1585" y="780"/>
                      <a:pt x="1773" y="881"/>
                    </a:cubicBezTo>
                    <a:cubicBezTo>
                      <a:pt x="1966" y="784"/>
                      <a:pt x="2177" y="736"/>
                      <a:pt x="2390" y="736"/>
                    </a:cubicBezTo>
                    <a:cubicBezTo>
                      <a:pt x="2537" y="736"/>
                      <a:pt x="2686" y="759"/>
                      <a:pt x="2830" y="805"/>
                    </a:cubicBezTo>
                    <a:lnTo>
                      <a:pt x="3961" y="1220"/>
                    </a:lnTo>
                    <a:cubicBezTo>
                      <a:pt x="3760" y="1044"/>
                      <a:pt x="3521" y="906"/>
                      <a:pt x="3270" y="805"/>
                    </a:cubicBezTo>
                    <a:cubicBezTo>
                      <a:pt x="2578" y="504"/>
                      <a:pt x="1685" y="365"/>
                      <a:pt x="868" y="177"/>
                    </a:cubicBezTo>
                    <a:cubicBezTo>
                      <a:pt x="654" y="114"/>
                      <a:pt x="428" y="63"/>
                      <a:pt x="22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3603750" y="3632400"/>
                <a:ext cx="332000" cy="260950"/>
              </a:xfrm>
              <a:custGeom>
                <a:rect b="b" l="l" r="r" t="t"/>
                <a:pathLst>
                  <a:path extrusionOk="0" h="10438" w="13280">
                    <a:moveTo>
                      <a:pt x="6376" y="1"/>
                    </a:moveTo>
                    <a:lnTo>
                      <a:pt x="6137" y="189"/>
                    </a:lnTo>
                    <a:lnTo>
                      <a:pt x="1" y="4855"/>
                    </a:lnTo>
                    <a:cubicBezTo>
                      <a:pt x="647" y="4730"/>
                      <a:pt x="1314" y="4677"/>
                      <a:pt x="1974" y="4677"/>
                    </a:cubicBezTo>
                    <a:cubicBezTo>
                      <a:pt x="2046" y="4677"/>
                      <a:pt x="2117" y="4677"/>
                      <a:pt x="2189" y="4679"/>
                    </a:cubicBezTo>
                    <a:cubicBezTo>
                      <a:pt x="2126" y="4666"/>
                      <a:pt x="2051" y="4641"/>
                      <a:pt x="1988" y="4616"/>
                    </a:cubicBezTo>
                    <a:lnTo>
                      <a:pt x="1988" y="4616"/>
                    </a:lnTo>
                    <a:cubicBezTo>
                      <a:pt x="2101" y="4628"/>
                      <a:pt x="2214" y="4653"/>
                      <a:pt x="2315" y="4691"/>
                    </a:cubicBezTo>
                    <a:cubicBezTo>
                      <a:pt x="2353" y="4690"/>
                      <a:pt x="2390" y="4689"/>
                      <a:pt x="2427" y="4689"/>
                    </a:cubicBezTo>
                    <a:cubicBezTo>
                      <a:pt x="3044" y="4689"/>
                      <a:pt x="3358" y="4880"/>
                      <a:pt x="3358" y="4880"/>
                    </a:cubicBezTo>
                    <a:lnTo>
                      <a:pt x="3799" y="5081"/>
                    </a:lnTo>
                    <a:lnTo>
                      <a:pt x="3962" y="4943"/>
                    </a:lnTo>
                    <a:cubicBezTo>
                      <a:pt x="3899" y="4905"/>
                      <a:pt x="3861" y="4855"/>
                      <a:pt x="3836" y="4792"/>
                    </a:cubicBezTo>
                    <a:cubicBezTo>
                      <a:pt x="3786" y="4691"/>
                      <a:pt x="3899" y="4578"/>
                      <a:pt x="3736" y="4452"/>
                    </a:cubicBezTo>
                    <a:cubicBezTo>
                      <a:pt x="3031" y="3949"/>
                      <a:pt x="3811" y="3660"/>
                      <a:pt x="3723" y="3522"/>
                    </a:cubicBezTo>
                    <a:cubicBezTo>
                      <a:pt x="3534" y="3207"/>
                      <a:pt x="3346" y="2906"/>
                      <a:pt x="3459" y="2616"/>
                    </a:cubicBezTo>
                    <a:cubicBezTo>
                      <a:pt x="3547" y="2428"/>
                      <a:pt x="3786" y="2289"/>
                      <a:pt x="4037" y="2113"/>
                    </a:cubicBezTo>
                    <a:cubicBezTo>
                      <a:pt x="4289" y="1937"/>
                      <a:pt x="4628" y="1912"/>
                      <a:pt x="4905" y="1874"/>
                    </a:cubicBezTo>
                    <a:cubicBezTo>
                      <a:pt x="5308" y="1812"/>
                      <a:pt x="5760" y="1359"/>
                      <a:pt x="6049" y="1145"/>
                    </a:cubicBezTo>
                    <a:cubicBezTo>
                      <a:pt x="6502" y="793"/>
                      <a:pt x="7043" y="554"/>
                      <a:pt x="7621" y="466"/>
                    </a:cubicBezTo>
                    <a:cubicBezTo>
                      <a:pt x="7695" y="458"/>
                      <a:pt x="7774" y="453"/>
                      <a:pt x="7858" y="453"/>
                    </a:cubicBezTo>
                    <a:cubicBezTo>
                      <a:pt x="8386" y="453"/>
                      <a:pt x="9062" y="620"/>
                      <a:pt x="9269" y="881"/>
                    </a:cubicBezTo>
                    <a:cubicBezTo>
                      <a:pt x="9772" y="969"/>
                      <a:pt x="10325" y="1271"/>
                      <a:pt x="10501" y="1774"/>
                    </a:cubicBezTo>
                    <a:cubicBezTo>
                      <a:pt x="10501" y="1774"/>
                      <a:pt x="10903" y="2289"/>
                      <a:pt x="10702" y="2742"/>
                    </a:cubicBezTo>
                    <a:lnTo>
                      <a:pt x="10589" y="2968"/>
                    </a:lnTo>
                    <a:cubicBezTo>
                      <a:pt x="10476" y="3195"/>
                      <a:pt x="10287" y="3346"/>
                      <a:pt x="10224" y="3522"/>
                    </a:cubicBezTo>
                    <a:cubicBezTo>
                      <a:pt x="10174" y="3735"/>
                      <a:pt x="10287" y="3937"/>
                      <a:pt x="10312" y="4125"/>
                    </a:cubicBezTo>
                    <a:cubicBezTo>
                      <a:pt x="10363" y="4565"/>
                      <a:pt x="9834" y="5244"/>
                      <a:pt x="8904" y="5534"/>
                    </a:cubicBezTo>
                    <a:cubicBezTo>
                      <a:pt x="8576" y="5647"/>
                      <a:pt x="8235" y="5704"/>
                      <a:pt x="7896" y="5704"/>
                    </a:cubicBezTo>
                    <a:cubicBezTo>
                      <a:pt x="7482" y="5704"/>
                      <a:pt x="7071" y="5619"/>
                      <a:pt x="6691" y="5446"/>
                    </a:cubicBezTo>
                    <a:lnTo>
                      <a:pt x="6276" y="5810"/>
                    </a:lnTo>
                    <a:cubicBezTo>
                      <a:pt x="6829" y="6037"/>
                      <a:pt x="7785" y="6628"/>
                      <a:pt x="7797" y="7583"/>
                    </a:cubicBezTo>
                    <a:cubicBezTo>
                      <a:pt x="7822" y="8174"/>
                      <a:pt x="7923" y="9570"/>
                      <a:pt x="7948" y="9985"/>
                    </a:cubicBezTo>
                    <a:lnTo>
                      <a:pt x="7709" y="10073"/>
                    </a:lnTo>
                    <a:lnTo>
                      <a:pt x="7785" y="10438"/>
                    </a:lnTo>
                    <a:lnTo>
                      <a:pt x="8225" y="10073"/>
                    </a:lnTo>
                    <a:lnTo>
                      <a:pt x="11067" y="7319"/>
                    </a:lnTo>
                    <a:cubicBezTo>
                      <a:pt x="10727" y="7118"/>
                      <a:pt x="10652" y="7068"/>
                      <a:pt x="10551" y="6791"/>
                    </a:cubicBezTo>
                    <a:cubicBezTo>
                      <a:pt x="10375" y="6250"/>
                      <a:pt x="10866" y="5647"/>
                      <a:pt x="11419" y="5094"/>
                    </a:cubicBezTo>
                    <a:cubicBezTo>
                      <a:pt x="11985" y="4553"/>
                      <a:pt x="12651" y="4025"/>
                      <a:pt x="12940" y="3446"/>
                    </a:cubicBezTo>
                    <a:cubicBezTo>
                      <a:pt x="13280" y="2780"/>
                      <a:pt x="13079" y="2151"/>
                      <a:pt x="12563" y="1623"/>
                    </a:cubicBezTo>
                    <a:cubicBezTo>
                      <a:pt x="12148" y="1233"/>
                      <a:pt x="11658" y="931"/>
                      <a:pt x="11130" y="743"/>
                    </a:cubicBezTo>
                    <a:cubicBezTo>
                      <a:pt x="9784" y="240"/>
                      <a:pt x="8074" y="101"/>
                      <a:pt x="637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3757175" y="3734575"/>
                <a:ext cx="25" cy="350"/>
              </a:xfrm>
              <a:custGeom>
                <a:rect b="b" l="l" r="r" t="t"/>
                <a:pathLst>
                  <a:path extrusionOk="0" h="14" w="1">
                    <a:moveTo>
                      <a:pt x="0" y="1"/>
                    </a:move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4150450" y="3950900"/>
                <a:ext cx="102200" cy="74800"/>
              </a:xfrm>
              <a:custGeom>
                <a:rect b="b" l="l" r="r" t="t"/>
                <a:pathLst>
                  <a:path extrusionOk="0" h="2992" w="4088">
                    <a:moveTo>
                      <a:pt x="2631" y="0"/>
                    </a:moveTo>
                    <a:cubicBezTo>
                      <a:pt x="2267" y="0"/>
                      <a:pt x="1905" y="58"/>
                      <a:pt x="1560" y="175"/>
                    </a:cubicBezTo>
                    <a:cubicBezTo>
                      <a:pt x="1082" y="313"/>
                      <a:pt x="667" y="603"/>
                      <a:pt x="365" y="1005"/>
                    </a:cubicBezTo>
                    <a:cubicBezTo>
                      <a:pt x="1" y="1521"/>
                      <a:pt x="63" y="2099"/>
                      <a:pt x="617" y="2552"/>
                    </a:cubicBezTo>
                    <a:cubicBezTo>
                      <a:pt x="868" y="2740"/>
                      <a:pt x="1157" y="2891"/>
                      <a:pt x="1472" y="2979"/>
                    </a:cubicBezTo>
                    <a:lnTo>
                      <a:pt x="1510" y="2992"/>
                    </a:lnTo>
                    <a:lnTo>
                      <a:pt x="4087" y="288"/>
                    </a:lnTo>
                    <a:lnTo>
                      <a:pt x="4050" y="276"/>
                    </a:lnTo>
                    <a:cubicBezTo>
                      <a:pt x="3848" y="225"/>
                      <a:pt x="3660" y="162"/>
                      <a:pt x="3459" y="112"/>
                    </a:cubicBezTo>
                    <a:lnTo>
                      <a:pt x="3408" y="87"/>
                    </a:lnTo>
                    <a:cubicBezTo>
                      <a:pt x="3152" y="29"/>
                      <a:pt x="2891" y="0"/>
                      <a:pt x="26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4323350" y="3812225"/>
                <a:ext cx="39000" cy="13225"/>
              </a:xfrm>
              <a:custGeom>
                <a:rect b="b" l="l" r="r" t="t"/>
                <a:pathLst>
                  <a:path extrusionOk="0" h="529" w="156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114"/>
                      <a:pt x="504" y="214"/>
                      <a:pt x="755" y="290"/>
                    </a:cubicBezTo>
                    <a:cubicBezTo>
                      <a:pt x="1019" y="378"/>
                      <a:pt x="1283" y="466"/>
                      <a:pt x="1560" y="529"/>
                    </a:cubicBezTo>
                    <a:cubicBezTo>
                      <a:pt x="1308" y="416"/>
                      <a:pt x="1057" y="315"/>
                      <a:pt x="805" y="252"/>
                    </a:cubicBezTo>
                    <a:cubicBezTo>
                      <a:pt x="541" y="151"/>
                      <a:pt x="277" y="63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4318000" y="3817575"/>
                <a:ext cx="39025" cy="12900"/>
              </a:xfrm>
              <a:custGeom>
                <a:rect b="b" l="l" r="r" t="t"/>
                <a:pathLst>
                  <a:path extrusionOk="0" h="516" w="1561">
                    <a:moveTo>
                      <a:pt x="1" y="0"/>
                    </a:moveTo>
                    <a:lnTo>
                      <a:pt x="1" y="0"/>
                    </a:lnTo>
                    <a:cubicBezTo>
                      <a:pt x="252" y="113"/>
                      <a:pt x="504" y="202"/>
                      <a:pt x="755" y="277"/>
                    </a:cubicBezTo>
                    <a:cubicBezTo>
                      <a:pt x="1019" y="378"/>
                      <a:pt x="1284" y="453"/>
                      <a:pt x="1560" y="516"/>
                    </a:cubicBezTo>
                    <a:cubicBezTo>
                      <a:pt x="1321" y="415"/>
                      <a:pt x="1057" y="315"/>
                      <a:pt x="806" y="239"/>
                    </a:cubicBezTo>
                    <a:cubicBezTo>
                      <a:pt x="542" y="139"/>
                      <a:pt x="278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4312975" y="3822925"/>
                <a:ext cx="39000" cy="13225"/>
              </a:xfrm>
              <a:custGeom>
                <a:rect b="b" l="l" r="r" t="t"/>
                <a:pathLst>
                  <a:path extrusionOk="0" h="529" w="1560">
                    <a:moveTo>
                      <a:pt x="1" y="0"/>
                    </a:moveTo>
                    <a:cubicBezTo>
                      <a:pt x="240" y="113"/>
                      <a:pt x="491" y="214"/>
                      <a:pt x="755" y="289"/>
                    </a:cubicBezTo>
                    <a:cubicBezTo>
                      <a:pt x="1019" y="377"/>
                      <a:pt x="1283" y="465"/>
                      <a:pt x="1560" y="528"/>
                    </a:cubicBezTo>
                    <a:cubicBezTo>
                      <a:pt x="1308" y="415"/>
                      <a:pt x="1057" y="314"/>
                      <a:pt x="793" y="239"/>
                    </a:cubicBezTo>
                    <a:cubicBezTo>
                      <a:pt x="529" y="151"/>
                      <a:pt x="265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3971900" y="3817575"/>
                <a:ext cx="287650" cy="105650"/>
              </a:xfrm>
              <a:custGeom>
                <a:rect b="b" l="l" r="r" t="t"/>
                <a:pathLst>
                  <a:path extrusionOk="0" h="4226" w="11506">
                    <a:moveTo>
                      <a:pt x="13" y="0"/>
                    </a:moveTo>
                    <a:lnTo>
                      <a:pt x="13" y="0"/>
                    </a:lnTo>
                    <a:cubicBezTo>
                      <a:pt x="0" y="13"/>
                      <a:pt x="2452" y="969"/>
                      <a:pt x="5571" y="2125"/>
                    </a:cubicBezTo>
                    <a:cubicBezTo>
                      <a:pt x="8769" y="3287"/>
                      <a:pt x="11445" y="4226"/>
                      <a:pt x="11493" y="4226"/>
                    </a:cubicBezTo>
                    <a:cubicBezTo>
                      <a:pt x="11493" y="4226"/>
                      <a:pt x="11493" y="4226"/>
                      <a:pt x="11493" y="4225"/>
                    </a:cubicBezTo>
                    <a:cubicBezTo>
                      <a:pt x="11506" y="4213"/>
                      <a:pt x="8840" y="3257"/>
                      <a:pt x="5621" y="2088"/>
                    </a:cubicBezTo>
                    <a:cubicBezTo>
                      <a:pt x="2502" y="918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4026275" y="3848375"/>
                <a:ext cx="137100" cy="50975"/>
              </a:xfrm>
              <a:custGeom>
                <a:rect b="b" l="l" r="r" t="t"/>
                <a:pathLst>
                  <a:path extrusionOk="0" h="2039" w="5484">
                    <a:moveTo>
                      <a:pt x="14" y="0"/>
                    </a:moveTo>
                    <a:cubicBezTo>
                      <a:pt x="14" y="0"/>
                      <a:pt x="13" y="0"/>
                      <a:pt x="13" y="1"/>
                    </a:cubicBezTo>
                    <a:cubicBezTo>
                      <a:pt x="0" y="13"/>
                      <a:pt x="1183" y="478"/>
                      <a:pt x="2691" y="1044"/>
                    </a:cubicBezTo>
                    <a:cubicBezTo>
                      <a:pt x="4180" y="1590"/>
                      <a:pt x="5424" y="2038"/>
                      <a:pt x="5469" y="2038"/>
                    </a:cubicBezTo>
                    <a:cubicBezTo>
                      <a:pt x="5470" y="2038"/>
                      <a:pt x="5470" y="2038"/>
                      <a:pt x="5471" y="2038"/>
                    </a:cubicBezTo>
                    <a:cubicBezTo>
                      <a:pt x="5483" y="2025"/>
                      <a:pt x="4251" y="1572"/>
                      <a:pt x="2729" y="1007"/>
                    </a:cubicBezTo>
                    <a:cubicBezTo>
                      <a:pt x="1241" y="436"/>
                      <a:pt x="5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3945175" y="3853550"/>
                <a:ext cx="115075" cy="47700"/>
              </a:xfrm>
              <a:custGeom>
                <a:rect b="b" l="l" r="r" t="t"/>
                <a:pathLst>
                  <a:path extrusionOk="0" h="1908" w="4603">
                    <a:moveTo>
                      <a:pt x="1057" y="1"/>
                    </a:moveTo>
                    <a:cubicBezTo>
                      <a:pt x="844" y="1"/>
                      <a:pt x="633" y="49"/>
                      <a:pt x="440" y="146"/>
                    </a:cubicBezTo>
                    <a:cubicBezTo>
                      <a:pt x="390" y="171"/>
                      <a:pt x="340" y="196"/>
                      <a:pt x="302" y="221"/>
                    </a:cubicBezTo>
                    <a:cubicBezTo>
                      <a:pt x="0" y="435"/>
                      <a:pt x="38" y="724"/>
                      <a:pt x="403" y="850"/>
                    </a:cubicBezTo>
                    <a:lnTo>
                      <a:pt x="1974" y="1428"/>
                    </a:lnTo>
                    <a:lnTo>
                      <a:pt x="3094" y="1843"/>
                    </a:lnTo>
                    <a:lnTo>
                      <a:pt x="3119" y="1843"/>
                    </a:lnTo>
                    <a:cubicBezTo>
                      <a:pt x="3256" y="1886"/>
                      <a:pt x="3396" y="1907"/>
                      <a:pt x="3535" y="1907"/>
                    </a:cubicBezTo>
                    <a:cubicBezTo>
                      <a:pt x="3804" y="1907"/>
                      <a:pt x="4069" y="1829"/>
                      <a:pt x="4301" y="1680"/>
                    </a:cubicBezTo>
                    <a:cubicBezTo>
                      <a:pt x="4603" y="1466"/>
                      <a:pt x="4540" y="1177"/>
                      <a:pt x="4175" y="1051"/>
                    </a:cubicBezTo>
                    <a:lnTo>
                      <a:pt x="2628" y="473"/>
                    </a:lnTo>
                    <a:lnTo>
                      <a:pt x="1497" y="70"/>
                    </a:lnTo>
                    <a:cubicBezTo>
                      <a:pt x="1353" y="24"/>
                      <a:pt x="1204" y="1"/>
                      <a:pt x="105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069025" y="3898125"/>
                <a:ext cx="116025" cy="49300"/>
              </a:xfrm>
              <a:custGeom>
                <a:rect b="b" l="l" r="r" t="t"/>
                <a:pathLst>
                  <a:path extrusionOk="0" h="1972" w="4641">
                    <a:moveTo>
                      <a:pt x="1009" y="0"/>
                    </a:moveTo>
                    <a:cubicBezTo>
                      <a:pt x="954" y="0"/>
                      <a:pt x="898" y="4"/>
                      <a:pt x="843" y="10"/>
                    </a:cubicBezTo>
                    <a:cubicBezTo>
                      <a:pt x="642" y="35"/>
                      <a:pt x="441" y="98"/>
                      <a:pt x="265" y="199"/>
                    </a:cubicBezTo>
                    <a:cubicBezTo>
                      <a:pt x="139" y="262"/>
                      <a:pt x="51" y="375"/>
                      <a:pt x="13" y="513"/>
                    </a:cubicBezTo>
                    <a:cubicBezTo>
                      <a:pt x="1" y="626"/>
                      <a:pt x="51" y="739"/>
                      <a:pt x="164" y="802"/>
                    </a:cubicBezTo>
                    <a:cubicBezTo>
                      <a:pt x="214" y="840"/>
                      <a:pt x="290" y="878"/>
                      <a:pt x="353" y="903"/>
                    </a:cubicBezTo>
                    <a:lnTo>
                      <a:pt x="567" y="978"/>
                    </a:lnTo>
                    <a:lnTo>
                      <a:pt x="981" y="1129"/>
                    </a:lnTo>
                    <a:lnTo>
                      <a:pt x="1723" y="1381"/>
                    </a:lnTo>
                    <a:lnTo>
                      <a:pt x="2805" y="1758"/>
                    </a:lnTo>
                    <a:lnTo>
                      <a:pt x="3107" y="1859"/>
                    </a:lnTo>
                    <a:cubicBezTo>
                      <a:pt x="3144" y="1871"/>
                      <a:pt x="3170" y="1884"/>
                      <a:pt x="3207" y="1896"/>
                    </a:cubicBezTo>
                    <a:cubicBezTo>
                      <a:pt x="3182" y="1871"/>
                      <a:pt x="3144" y="1859"/>
                      <a:pt x="3119" y="1846"/>
                    </a:cubicBezTo>
                    <a:lnTo>
                      <a:pt x="2830" y="1745"/>
                    </a:lnTo>
                    <a:lnTo>
                      <a:pt x="1761" y="1356"/>
                    </a:lnTo>
                    <a:lnTo>
                      <a:pt x="1019" y="1091"/>
                    </a:lnTo>
                    <a:lnTo>
                      <a:pt x="617" y="953"/>
                    </a:lnTo>
                    <a:lnTo>
                      <a:pt x="403" y="865"/>
                    </a:lnTo>
                    <a:cubicBezTo>
                      <a:pt x="340" y="853"/>
                      <a:pt x="277" y="815"/>
                      <a:pt x="227" y="777"/>
                    </a:cubicBezTo>
                    <a:cubicBezTo>
                      <a:pt x="139" y="714"/>
                      <a:pt x="76" y="614"/>
                      <a:pt x="89" y="500"/>
                    </a:cubicBezTo>
                    <a:cubicBezTo>
                      <a:pt x="126" y="387"/>
                      <a:pt x="214" y="274"/>
                      <a:pt x="328" y="224"/>
                    </a:cubicBezTo>
                    <a:cubicBezTo>
                      <a:pt x="491" y="136"/>
                      <a:pt x="667" y="73"/>
                      <a:pt x="856" y="60"/>
                    </a:cubicBezTo>
                    <a:cubicBezTo>
                      <a:pt x="898" y="58"/>
                      <a:pt x="941" y="56"/>
                      <a:pt x="983" y="56"/>
                    </a:cubicBezTo>
                    <a:cubicBezTo>
                      <a:pt x="1129" y="56"/>
                      <a:pt x="1273" y="74"/>
                      <a:pt x="1409" y="123"/>
                    </a:cubicBezTo>
                    <a:cubicBezTo>
                      <a:pt x="2101" y="362"/>
                      <a:pt x="2742" y="588"/>
                      <a:pt x="3346" y="802"/>
                    </a:cubicBezTo>
                    <a:lnTo>
                      <a:pt x="4201" y="1104"/>
                    </a:lnTo>
                    <a:cubicBezTo>
                      <a:pt x="4465" y="1192"/>
                      <a:pt x="4590" y="1356"/>
                      <a:pt x="4565" y="1506"/>
                    </a:cubicBezTo>
                    <a:cubicBezTo>
                      <a:pt x="4540" y="1645"/>
                      <a:pt x="4389" y="1783"/>
                      <a:pt x="4213" y="1846"/>
                    </a:cubicBezTo>
                    <a:cubicBezTo>
                      <a:pt x="4037" y="1921"/>
                      <a:pt x="3861" y="1959"/>
                      <a:pt x="3672" y="1959"/>
                    </a:cubicBezTo>
                    <a:cubicBezTo>
                      <a:pt x="3559" y="1959"/>
                      <a:pt x="3434" y="1947"/>
                      <a:pt x="3320" y="1921"/>
                    </a:cubicBezTo>
                    <a:cubicBezTo>
                      <a:pt x="3245" y="1909"/>
                      <a:pt x="3220" y="1896"/>
                      <a:pt x="3207" y="1896"/>
                    </a:cubicBezTo>
                    <a:cubicBezTo>
                      <a:pt x="3245" y="1909"/>
                      <a:pt x="3283" y="1921"/>
                      <a:pt x="3320" y="1934"/>
                    </a:cubicBezTo>
                    <a:cubicBezTo>
                      <a:pt x="3434" y="1959"/>
                      <a:pt x="3547" y="1972"/>
                      <a:pt x="3672" y="1972"/>
                    </a:cubicBezTo>
                    <a:cubicBezTo>
                      <a:pt x="3861" y="1972"/>
                      <a:pt x="4050" y="1934"/>
                      <a:pt x="4238" y="1871"/>
                    </a:cubicBezTo>
                    <a:cubicBezTo>
                      <a:pt x="4427" y="1796"/>
                      <a:pt x="4603" y="1657"/>
                      <a:pt x="4628" y="1506"/>
                    </a:cubicBezTo>
                    <a:cubicBezTo>
                      <a:pt x="4641" y="1418"/>
                      <a:pt x="4616" y="1330"/>
                      <a:pt x="4553" y="1268"/>
                    </a:cubicBezTo>
                    <a:cubicBezTo>
                      <a:pt x="4465" y="1167"/>
                      <a:pt x="4364" y="1104"/>
                      <a:pt x="4238" y="1066"/>
                    </a:cubicBezTo>
                    <a:lnTo>
                      <a:pt x="3396" y="765"/>
                    </a:lnTo>
                    <a:lnTo>
                      <a:pt x="1472" y="73"/>
                    </a:lnTo>
                    <a:cubicBezTo>
                      <a:pt x="1323" y="26"/>
                      <a:pt x="1167" y="0"/>
                      <a:pt x="100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3913725" y="3903075"/>
                <a:ext cx="215375" cy="76425"/>
              </a:xfrm>
              <a:custGeom>
                <a:rect b="b" l="l" r="r" t="t"/>
                <a:pathLst>
                  <a:path extrusionOk="0" h="3057" w="8615">
                    <a:moveTo>
                      <a:pt x="13" y="1"/>
                    </a:moveTo>
                    <a:cubicBezTo>
                      <a:pt x="1" y="13"/>
                      <a:pt x="1510" y="579"/>
                      <a:pt x="3534" y="1308"/>
                    </a:cubicBezTo>
                    <a:lnTo>
                      <a:pt x="4201" y="1547"/>
                    </a:lnTo>
                    <a:cubicBezTo>
                      <a:pt x="6581" y="2382"/>
                      <a:pt x="8553" y="3056"/>
                      <a:pt x="8601" y="3056"/>
                    </a:cubicBezTo>
                    <a:cubicBezTo>
                      <a:pt x="8601" y="3056"/>
                      <a:pt x="8602" y="3056"/>
                      <a:pt x="8602" y="3056"/>
                    </a:cubicBezTo>
                    <a:cubicBezTo>
                      <a:pt x="8614" y="3044"/>
                      <a:pt x="6653" y="2352"/>
                      <a:pt x="4251" y="1510"/>
                    </a:cubicBezTo>
                    <a:lnTo>
                      <a:pt x="3547" y="1258"/>
                    </a:lnTo>
                    <a:cubicBezTo>
                      <a:pt x="1547" y="52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3902725" y="3912500"/>
                <a:ext cx="216625" cy="76750"/>
              </a:xfrm>
              <a:custGeom>
                <a:rect b="b" l="l" r="r" t="t"/>
                <a:pathLst>
                  <a:path extrusionOk="0" h="3070" w="8665">
                    <a:moveTo>
                      <a:pt x="13" y="1"/>
                    </a:moveTo>
                    <a:lnTo>
                      <a:pt x="13" y="1"/>
                    </a:lnTo>
                    <a:cubicBezTo>
                      <a:pt x="1" y="13"/>
                      <a:pt x="1635" y="617"/>
                      <a:pt x="3786" y="1397"/>
                    </a:cubicBezTo>
                    <a:lnTo>
                      <a:pt x="4213" y="1548"/>
                    </a:lnTo>
                    <a:cubicBezTo>
                      <a:pt x="6605" y="2395"/>
                      <a:pt x="8578" y="3069"/>
                      <a:pt x="8638" y="3069"/>
                    </a:cubicBezTo>
                    <a:cubicBezTo>
                      <a:pt x="8639" y="3069"/>
                      <a:pt x="8639" y="3069"/>
                      <a:pt x="8639" y="3069"/>
                    </a:cubicBezTo>
                    <a:cubicBezTo>
                      <a:pt x="8665" y="3057"/>
                      <a:pt x="6678" y="2365"/>
                      <a:pt x="4276" y="1510"/>
                    </a:cubicBezTo>
                    <a:lnTo>
                      <a:pt x="3811" y="1346"/>
                    </a:lnTo>
                    <a:cubicBezTo>
                      <a:pt x="1673" y="57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3954900" y="3945200"/>
                <a:ext cx="94350" cy="33050"/>
              </a:xfrm>
              <a:custGeom>
                <a:rect b="b" l="l" r="r" t="t"/>
                <a:pathLst>
                  <a:path extrusionOk="0" h="1322" w="3774">
                    <a:moveTo>
                      <a:pt x="16" y="0"/>
                    </a:moveTo>
                    <a:cubicBezTo>
                      <a:pt x="15" y="0"/>
                      <a:pt x="14" y="0"/>
                      <a:pt x="14" y="1"/>
                    </a:cubicBezTo>
                    <a:cubicBezTo>
                      <a:pt x="1" y="13"/>
                      <a:pt x="592" y="227"/>
                      <a:pt x="1397" y="516"/>
                    </a:cubicBezTo>
                    <a:lnTo>
                      <a:pt x="1849" y="680"/>
                    </a:lnTo>
                    <a:cubicBezTo>
                      <a:pt x="2859" y="1037"/>
                      <a:pt x="3712" y="1321"/>
                      <a:pt x="3759" y="1321"/>
                    </a:cubicBezTo>
                    <a:cubicBezTo>
                      <a:pt x="3760" y="1321"/>
                      <a:pt x="3761" y="1321"/>
                      <a:pt x="3761" y="1321"/>
                    </a:cubicBezTo>
                    <a:cubicBezTo>
                      <a:pt x="3773" y="1308"/>
                      <a:pt x="2944" y="1007"/>
                      <a:pt x="1900" y="642"/>
                    </a:cubicBezTo>
                    <a:lnTo>
                      <a:pt x="1447" y="491"/>
                    </a:lnTo>
                    <a:cubicBezTo>
                      <a:pt x="654" y="198"/>
                      <a:pt x="62" y="0"/>
                      <a:pt x="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058025" y="3818525"/>
                <a:ext cx="168525" cy="66650"/>
              </a:xfrm>
              <a:custGeom>
                <a:rect b="b" l="l" r="r" t="t"/>
                <a:pathLst>
                  <a:path extrusionOk="0" h="2666" w="6741">
                    <a:moveTo>
                      <a:pt x="504" y="0"/>
                    </a:moveTo>
                    <a:lnTo>
                      <a:pt x="1" y="377"/>
                    </a:lnTo>
                    <a:lnTo>
                      <a:pt x="6250" y="2666"/>
                    </a:lnTo>
                    <a:lnTo>
                      <a:pt x="6741" y="2289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3696825" y="3871650"/>
                <a:ext cx="14800" cy="11325"/>
              </a:xfrm>
              <a:custGeom>
                <a:rect b="b" l="l" r="r" t="t"/>
                <a:pathLst>
                  <a:path extrusionOk="0" h="453" w="592">
                    <a:moveTo>
                      <a:pt x="591" y="0"/>
                    </a:moveTo>
                    <a:lnTo>
                      <a:pt x="0" y="403"/>
                    </a:lnTo>
                    <a:cubicBezTo>
                      <a:pt x="0" y="415"/>
                      <a:pt x="13" y="440"/>
                      <a:pt x="13" y="453"/>
                    </a:cubicBezTo>
                    <a:lnTo>
                      <a:pt x="63" y="403"/>
                    </a:lnTo>
                    <a:cubicBezTo>
                      <a:pt x="214" y="302"/>
                      <a:pt x="390" y="164"/>
                      <a:pt x="59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3729200" y="3775125"/>
                <a:ext cx="211900" cy="170125"/>
              </a:xfrm>
              <a:custGeom>
                <a:rect b="b" l="l" r="r" t="t"/>
                <a:pathLst>
                  <a:path extrusionOk="0" h="6805" w="8476">
                    <a:moveTo>
                      <a:pt x="7595" y="982"/>
                    </a:moveTo>
                    <a:lnTo>
                      <a:pt x="7595" y="982"/>
                    </a:lnTo>
                    <a:cubicBezTo>
                      <a:pt x="7558" y="1057"/>
                      <a:pt x="7507" y="1120"/>
                      <a:pt x="7457" y="1170"/>
                    </a:cubicBezTo>
                    <a:lnTo>
                      <a:pt x="7306" y="1359"/>
                    </a:lnTo>
                    <a:cubicBezTo>
                      <a:pt x="7269" y="1397"/>
                      <a:pt x="7243" y="1434"/>
                      <a:pt x="7218" y="1472"/>
                    </a:cubicBezTo>
                    <a:cubicBezTo>
                      <a:pt x="7193" y="1510"/>
                      <a:pt x="7218" y="1547"/>
                      <a:pt x="7269" y="1547"/>
                    </a:cubicBezTo>
                    <a:cubicBezTo>
                      <a:pt x="7319" y="1535"/>
                      <a:pt x="7369" y="1497"/>
                      <a:pt x="7407" y="1459"/>
                    </a:cubicBezTo>
                    <a:cubicBezTo>
                      <a:pt x="7457" y="1422"/>
                      <a:pt x="7495" y="1397"/>
                      <a:pt x="7533" y="1359"/>
                    </a:cubicBezTo>
                    <a:cubicBezTo>
                      <a:pt x="7608" y="1296"/>
                      <a:pt x="7683" y="1233"/>
                      <a:pt x="7734" y="1183"/>
                    </a:cubicBezTo>
                    <a:cubicBezTo>
                      <a:pt x="7797" y="1120"/>
                      <a:pt x="7860" y="1070"/>
                      <a:pt x="7935" y="1019"/>
                    </a:cubicBezTo>
                    <a:lnTo>
                      <a:pt x="7935" y="1019"/>
                    </a:lnTo>
                    <a:cubicBezTo>
                      <a:pt x="7885" y="1082"/>
                      <a:pt x="7834" y="1145"/>
                      <a:pt x="7772" y="1195"/>
                    </a:cubicBezTo>
                    <a:cubicBezTo>
                      <a:pt x="7734" y="1233"/>
                      <a:pt x="7696" y="1283"/>
                      <a:pt x="7646" y="1321"/>
                    </a:cubicBezTo>
                    <a:cubicBezTo>
                      <a:pt x="7621" y="1346"/>
                      <a:pt x="7595" y="1371"/>
                      <a:pt x="7583" y="1397"/>
                    </a:cubicBezTo>
                    <a:cubicBezTo>
                      <a:pt x="7570" y="1434"/>
                      <a:pt x="7545" y="1472"/>
                      <a:pt x="7558" y="1510"/>
                    </a:cubicBezTo>
                    <a:cubicBezTo>
                      <a:pt x="7563" y="1526"/>
                      <a:pt x="7566" y="1530"/>
                      <a:pt x="7571" y="1530"/>
                    </a:cubicBezTo>
                    <a:cubicBezTo>
                      <a:pt x="7577" y="1530"/>
                      <a:pt x="7586" y="1522"/>
                      <a:pt x="7608" y="1522"/>
                    </a:cubicBezTo>
                    <a:cubicBezTo>
                      <a:pt x="7633" y="1497"/>
                      <a:pt x="7671" y="1485"/>
                      <a:pt x="7696" y="1459"/>
                    </a:cubicBezTo>
                    <a:cubicBezTo>
                      <a:pt x="7847" y="1371"/>
                      <a:pt x="7985" y="1258"/>
                      <a:pt x="8124" y="1145"/>
                    </a:cubicBezTo>
                    <a:lnTo>
                      <a:pt x="8124" y="1145"/>
                    </a:lnTo>
                    <a:cubicBezTo>
                      <a:pt x="8023" y="1296"/>
                      <a:pt x="7897" y="1409"/>
                      <a:pt x="7734" y="1497"/>
                    </a:cubicBezTo>
                    <a:cubicBezTo>
                      <a:pt x="7709" y="1510"/>
                      <a:pt x="7671" y="1535"/>
                      <a:pt x="7633" y="1547"/>
                    </a:cubicBezTo>
                    <a:cubicBezTo>
                      <a:pt x="7608" y="1560"/>
                      <a:pt x="7570" y="1560"/>
                      <a:pt x="7545" y="1560"/>
                    </a:cubicBezTo>
                    <a:cubicBezTo>
                      <a:pt x="7520" y="1560"/>
                      <a:pt x="7507" y="1547"/>
                      <a:pt x="7495" y="1522"/>
                    </a:cubicBezTo>
                    <a:cubicBezTo>
                      <a:pt x="7495" y="1497"/>
                      <a:pt x="7495" y="1472"/>
                      <a:pt x="7507" y="1447"/>
                    </a:cubicBezTo>
                    <a:lnTo>
                      <a:pt x="7507" y="1447"/>
                    </a:lnTo>
                    <a:cubicBezTo>
                      <a:pt x="7495" y="1472"/>
                      <a:pt x="7470" y="1485"/>
                      <a:pt x="7457" y="1497"/>
                    </a:cubicBezTo>
                    <a:cubicBezTo>
                      <a:pt x="7394" y="1547"/>
                      <a:pt x="7331" y="1585"/>
                      <a:pt x="7256" y="1598"/>
                    </a:cubicBezTo>
                    <a:cubicBezTo>
                      <a:pt x="7247" y="1601"/>
                      <a:pt x="7237" y="1602"/>
                      <a:pt x="7228" y="1602"/>
                    </a:cubicBezTo>
                    <a:cubicBezTo>
                      <a:pt x="7200" y="1602"/>
                      <a:pt x="7174" y="1588"/>
                      <a:pt x="7155" y="1560"/>
                    </a:cubicBezTo>
                    <a:cubicBezTo>
                      <a:pt x="7130" y="1535"/>
                      <a:pt x="7130" y="1510"/>
                      <a:pt x="7155" y="1485"/>
                    </a:cubicBezTo>
                    <a:cubicBezTo>
                      <a:pt x="7180" y="1447"/>
                      <a:pt x="7218" y="1409"/>
                      <a:pt x="7243" y="1371"/>
                    </a:cubicBezTo>
                    <a:lnTo>
                      <a:pt x="7419" y="1170"/>
                    </a:lnTo>
                    <a:cubicBezTo>
                      <a:pt x="7482" y="1107"/>
                      <a:pt x="7533" y="1044"/>
                      <a:pt x="7595" y="982"/>
                    </a:cubicBezTo>
                    <a:close/>
                    <a:moveTo>
                      <a:pt x="7279" y="1064"/>
                    </a:moveTo>
                    <a:cubicBezTo>
                      <a:pt x="7309" y="1064"/>
                      <a:pt x="7342" y="1073"/>
                      <a:pt x="7369" y="1082"/>
                    </a:cubicBezTo>
                    <a:cubicBezTo>
                      <a:pt x="7407" y="1095"/>
                      <a:pt x="7419" y="1132"/>
                      <a:pt x="7407" y="1170"/>
                    </a:cubicBezTo>
                    <a:cubicBezTo>
                      <a:pt x="7357" y="1220"/>
                      <a:pt x="7306" y="1258"/>
                      <a:pt x="7243" y="1283"/>
                    </a:cubicBezTo>
                    <a:cubicBezTo>
                      <a:pt x="7193" y="1321"/>
                      <a:pt x="7130" y="1346"/>
                      <a:pt x="7092" y="1371"/>
                    </a:cubicBezTo>
                    <a:cubicBezTo>
                      <a:pt x="7017" y="1409"/>
                      <a:pt x="6942" y="1434"/>
                      <a:pt x="6879" y="1459"/>
                    </a:cubicBezTo>
                    <a:cubicBezTo>
                      <a:pt x="6967" y="1485"/>
                      <a:pt x="7055" y="1535"/>
                      <a:pt x="7118" y="1598"/>
                    </a:cubicBezTo>
                    <a:cubicBezTo>
                      <a:pt x="7218" y="1723"/>
                      <a:pt x="7180" y="1837"/>
                      <a:pt x="7168" y="1837"/>
                    </a:cubicBezTo>
                    <a:cubicBezTo>
                      <a:pt x="7155" y="1837"/>
                      <a:pt x="7155" y="1736"/>
                      <a:pt x="7055" y="1623"/>
                    </a:cubicBezTo>
                    <a:cubicBezTo>
                      <a:pt x="7004" y="1560"/>
                      <a:pt x="6929" y="1510"/>
                      <a:pt x="6854" y="1472"/>
                    </a:cubicBezTo>
                    <a:cubicBezTo>
                      <a:pt x="6828" y="1485"/>
                      <a:pt x="6803" y="1485"/>
                      <a:pt x="6791" y="1497"/>
                    </a:cubicBezTo>
                    <a:cubicBezTo>
                      <a:pt x="6690" y="1535"/>
                      <a:pt x="6589" y="1560"/>
                      <a:pt x="6489" y="1573"/>
                    </a:cubicBezTo>
                    <a:cubicBezTo>
                      <a:pt x="6489" y="1573"/>
                      <a:pt x="6589" y="1535"/>
                      <a:pt x="6766" y="1472"/>
                    </a:cubicBezTo>
                    <a:cubicBezTo>
                      <a:pt x="6854" y="1434"/>
                      <a:pt x="6954" y="1397"/>
                      <a:pt x="7055" y="1346"/>
                    </a:cubicBezTo>
                    <a:cubicBezTo>
                      <a:pt x="7105" y="1321"/>
                      <a:pt x="7168" y="1283"/>
                      <a:pt x="7218" y="1258"/>
                    </a:cubicBezTo>
                    <a:cubicBezTo>
                      <a:pt x="7269" y="1233"/>
                      <a:pt x="7306" y="1195"/>
                      <a:pt x="7344" y="1158"/>
                    </a:cubicBezTo>
                    <a:cubicBezTo>
                      <a:pt x="7357" y="1145"/>
                      <a:pt x="7344" y="1120"/>
                      <a:pt x="7331" y="1107"/>
                    </a:cubicBezTo>
                    <a:cubicBezTo>
                      <a:pt x="7306" y="1107"/>
                      <a:pt x="7287" y="1102"/>
                      <a:pt x="7269" y="1102"/>
                    </a:cubicBezTo>
                    <a:cubicBezTo>
                      <a:pt x="7260" y="1102"/>
                      <a:pt x="7252" y="1103"/>
                      <a:pt x="7243" y="1107"/>
                    </a:cubicBezTo>
                    <a:cubicBezTo>
                      <a:pt x="7168" y="1107"/>
                      <a:pt x="7092" y="1120"/>
                      <a:pt x="7017" y="1145"/>
                    </a:cubicBezTo>
                    <a:cubicBezTo>
                      <a:pt x="6904" y="1158"/>
                      <a:pt x="6803" y="1195"/>
                      <a:pt x="6690" y="1246"/>
                    </a:cubicBezTo>
                    <a:lnTo>
                      <a:pt x="6665" y="1258"/>
                    </a:lnTo>
                    <a:lnTo>
                      <a:pt x="6665" y="1246"/>
                    </a:lnTo>
                    <a:cubicBezTo>
                      <a:pt x="6665" y="1158"/>
                      <a:pt x="6615" y="1120"/>
                      <a:pt x="6615" y="1120"/>
                    </a:cubicBezTo>
                    <a:lnTo>
                      <a:pt x="6615" y="1120"/>
                    </a:lnTo>
                    <a:cubicBezTo>
                      <a:pt x="6665" y="1132"/>
                      <a:pt x="6690" y="1170"/>
                      <a:pt x="6703" y="1220"/>
                    </a:cubicBezTo>
                    <a:cubicBezTo>
                      <a:pt x="6803" y="1170"/>
                      <a:pt x="6904" y="1132"/>
                      <a:pt x="7017" y="1107"/>
                    </a:cubicBezTo>
                    <a:cubicBezTo>
                      <a:pt x="7092" y="1082"/>
                      <a:pt x="7168" y="1070"/>
                      <a:pt x="7243" y="1070"/>
                    </a:cubicBezTo>
                    <a:cubicBezTo>
                      <a:pt x="7254" y="1066"/>
                      <a:pt x="7267" y="1064"/>
                      <a:pt x="7279" y="1064"/>
                    </a:cubicBezTo>
                    <a:close/>
                    <a:moveTo>
                      <a:pt x="7897" y="1"/>
                    </a:moveTo>
                    <a:cubicBezTo>
                      <a:pt x="7721" y="1"/>
                      <a:pt x="7709" y="101"/>
                      <a:pt x="7407" y="717"/>
                    </a:cubicBezTo>
                    <a:cubicBezTo>
                      <a:pt x="7407" y="717"/>
                      <a:pt x="7275" y="941"/>
                      <a:pt x="7212" y="941"/>
                    </a:cubicBezTo>
                    <a:cubicBezTo>
                      <a:pt x="7205" y="941"/>
                      <a:pt x="7198" y="938"/>
                      <a:pt x="7193" y="931"/>
                    </a:cubicBezTo>
                    <a:cubicBezTo>
                      <a:pt x="7143" y="868"/>
                      <a:pt x="7294" y="277"/>
                      <a:pt x="7281" y="139"/>
                    </a:cubicBezTo>
                    <a:cubicBezTo>
                      <a:pt x="7281" y="112"/>
                      <a:pt x="7261" y="100"/>
                      <a:pt x="7233" y="100"/>
                    </a:cubicBezTo>
                    <a:cubicBezTo>
                      <a:pt x="7167" y="100"/>
                      <a:pt x="7052" y="167"/>
                      <a:pt x="7017" y="290"/>
                    </a:cubicBezTo>
                    <a:cubicBezTo>
                      <a:pt x="6967" y="504"/>
                      <a:pt x="6891" y="717"/>
                      <a:pt x="6791" y="919"/>
                    </a:cubicBezTo>
                    <a:cubicBezTo>
                      <a:pt x="6766" y="944"/>
                      <a:pt x="6740" y="956"/>
                      <a:pt x="6703" y="969"/>
                    </a:cubicBezTo>
                    <a:cubicBezTo>
                      <a:pt x="6539" y="1044"/>
                      <a:pt x="6401" y="1158"/>
                      <a:pt x="6300" y="1309"/>
                    </a:cubicBezTo>
                    <a:lnTo>
                      <a:pt x="6162" y="1510"/>
                    </a:lnTo>
                    <a:lnTo>
                      <a:pt x="6124" y="1573"/>
                    </a:lnTo>
                    <a:lnTo>
                      <a:pt x="5747" y="1925"/>
                    </a:lnTo>
                    <a:lnTo>
                      <a:pt x="2792" y="4729"/>
                    </a:lnTo>
                    <a:cubicBezTo>
                      <a:pt x="2742" y="4842"/>
                      <a:pt x="2691" y="4955"/>
                      <a:pt x="2641" y="5068"/>
                    </a:cubicBezTo>
                    <a:cubicBezTo>
                      <a:pt x="2591" y="5194"/>
                      <a:pt x="2540" y="5307"/>
                      <a:pt x="2478" y="5420"/>
                    </a:cubicBezTo>
                    <a:cubicBezTo>
                      <a:pt x="2478" y="5295"/>
                      <a:pt x="2515" y="5182"/>
                      <a:pt x="2578" y="5068"/>
                    </a:cubicBezTo>
                    <a:cubicBezTo>
                      <a:pt x="2628" y="4955"/>
                      <a:pt x="2704" y="4842"/>
                      <a:pt x="2779" y="4741"/>
                    </a:cubicBezTo>
                    <a:lnTo>
                      <a:pt x="2716" y="4339"/>
                    </a:lnTo>
                    <a:lnTo>
                      <a:pt x="642" y="4741"/>
                    </a:lnTo>
                    <a:cubicBezTo>
                      <a:pt x="704" y="4754"/>
                      <a:pt x="755" y="4767"/>
                      <a:pt x="742" y="4767"/>
                    </a:cubicBezTo>
                    <a:cubicBezTo>
                      <a:pt x="711" y="4773"/>
                      <a:pt x="679" y="4776"/>
                      <a:pt x="648" y="4776"/>
                    </a:cubicBezTo>
                    <a:cubicBezTo>
                      <a:pt x="616" y="4776"/>
                      <a:pt x="585" y="4773"/>
                      <a:pt x="554" y="4767"/>
                    </a:cubicBezTo>
                    <a:lnTo>
                      <a:pt x="0" y="4880"/>
                    </a:lnTo>
                    <a:lnTo>
                      <a:pt x="478" y="6137"/>
                    </a:lnTo>
                    <a:cubicBezTo>
                      <a:pt x="604" y="6452"/>
                      <a:pt x="981" y="6691"/>
                      <a:pt x="1509" y="6766"/>
                    </a:cubicBezTo>
                    <a:cubicBezTo>
                      <a:pt x="1665" y="6792"/>
                      <a:pt x="1825" y="6805"/>
                      <a:pt x="1987" y="6805"/>
                    </a:cubicBezTo>
                    <a:cubicBezTo>
                      <a:pt x="2753" y="6805"/>
                      <a:pt x="3544" y="6523"/>
                      <a:pt x="3949" y="6087"/>
                    </a:cubicBezTo>
                    <a:lnTo>
                      <a:pt x="7067" y="2503"/>
                    </a:lnTo>
                    <a:lnTo>
                      <a:pt x="7281" y="2252"/>
                    </a:lnTo>
                    <a:lnTo>
                      <a:pt x="7671" y="1799"/>
                    </a:lnTo>
                    <a:cubicBezTo>
                      <a:pt x="7671" y="1799"/>
                      <a:pt x="8476" y="994"/>
                      <a:pt x="8161" y="894"/>
                    </a:cubicBezTo>
                    <a:cubicBezTo>
                      <a:pt x="8161" y="894"/>
                      <a:pt x="8150" y="893"/>
                      <a:pt x="8133" y="893"/>
                    </a:cubicBezTo>
                    <a:cubicBezTo>
                      <a:pt x="8091" y="893"/>
                      <a:pt x="8012" y="899"/>
                      <a:pt x="7985" y="944"/>
                    </a:cubicBezTo>
                    <a:cubicBezTo>
                      <a:pt x="7985" y="944"/>
                      <a:pt x="8010" y="806"/>
                      <a:pt x="7860" y="806"/>
                    </a:cubicBezTo>
                    <a:cubicBezTo>
                      <a:pt x="7772" y="806"/>
                      <a:pt x="7683" y="856"/>
                      <a:pt x="7633" y="931"/>
                    </a:cubicBezTo>
                    <a:cubicBezTo>
                      <a:pt x="7633" y="931"/>
                      <a:pt x="8086" y="13"/>
                      <a:pt x="789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3891100" y="3801850"/>
                <a:ext cx="23600" cy="19225"/>
              </a:xfrm>
              <a:custGeom>
                <a:rect b="b" l="l" r="r" t="t"/>
                <a:pathLst>
                  <a:path extrusionOk="0" h="769" w="944">
                    <a:moveTo>
                      <a:pt x="755" y="1"/>
                    </a:moveTo>
                    <a:cubicBezTo>
                      <a:pt x="679" y="13"/>
                      <a:pt x="604" y="26"/>
                      <a:pt x="528" y="38"/>
                    </a:cubicBezTo>
                    <a:cubicBezTo>
                      <a:pt x="415" y="63"/>
                      <a:pt x="315" y="101"/>
                      <a:pt x="214" y="151"/>
                    </a:cubicBezTo>
                    <a:cubicBezTo>
                      <a:pt x="214" y="114"/>
                      <a:pt x="176" y="76"/>
                      <a:pt x="139" y="51"/>
                    </a:cubicBezTo>
                    <a:cubicBezTo>
                      <a:pt x="126" y="51"/>
                      <a:pt x="189" y="89"/>
                      <a:pt x="189" y="177"/>
                    </a:cubicBezTo>
                    <a:lnTo>
                      <a:pt x="189" y="202"/>
                    </a:lnTo>
                    <a:lnTo>
                      <a:pt x="214" y="189"/>
                    </a:lnTo>
                    <a:cubicBezTo>
                      <a:pt x="315" y="139"/>
                      <a:pt x="428" y="101"/>
                      <a:pt x="541" y="76"/>
                    </a:cubicBezTo>
                    <a:cubicBezTo>
                      <a:pt x="604" y="51"/>
                      <a:pt x="679" y="51"/>
                      <a:pt x="755" y="38"/>
                    </a:cubicBezTo>
                    <a:cubicBezTo>
                      <a:pt x="780" y="38"/>
                      <a:pt x="818" y="38"/>
                      <a:pt x="843" y="51"/>
                    </a:cubicBezTo>
                    <a:cubicBezTo>
                      <a:pt x="868" y="51"/>
                      <a:pt x="868" y="76"/>
                      <a:pt x="855" y="89"/>
                    </a:cubicBezTo>
                    <a:cubicBezTo>
                      <a:pt x="818" y="139"/>
                      <a:pt x="780" y="164"/>
                      <a:pt x="730" y="189"/>
                    </a:cubicBezTo>
                    <a:cubicBezTo>
                      <a:pt x="679" y="227"/>
                      <a:pt x="629" y="252"/>
                      <a:pt x="579" y="277"/>
                    </a:cubicBezTo>
                    <a:cubicBezTo>
                      <a:pt x="478" y="328"/>
                      <a:pt x="378" y="365"/>
                      <a:pt x="290" y="403"/>
                    </a:cubicBezTo>
                    <a:cubicBezTo>
                      <a:pt x="113" y="466"/>
                      <a:pt x="0" y="504"/>
                      <a:pt x="0" y="504"/>
                    </a:cubicBezTo>
                    <a:cubicBezTo>
                      <a:pt x="101" y="491"/>
                      <a:pt x="202" y="466"/>
                      <a:pt x="302" y="428"/>
                    </a:cubicBezTo>
                    <a:cubicBezTo>
                      <a:pt x="327" y="416"/>
                      <a:pt x="352" y="416"/>
                      <a:pt x="365" y="403"/>
                    </a:cubicBezTo>
                    <a:cubicBezTo>
                      <a:pt x="440" y="441"/>
                      <a:pt x="516" y="491"/>
                      <a:pt x="579" y="566"/>
                    </a:cubicBezTo>
                    <a:cubicBezTo>
                      <a:pt x="662" y="662"/>
                      <a:pt x="667" y="769"/>
                      <a:pt x="688" y="769"/>
                    </a:cubicBezTo>
                    <a:cubicBezTo>
                      <a:pt x="689" y="769"/>
                      <a:pt x="691" y="768"/>
                      <a:pt x="692" y="768"/>
                    </a:cubicBezTo>
                    <a:cubicBezTo>
                      <a:pt x="704" y="768"/>
                      <a:pt x="742" y="654"/>
                      <a:pt x="629" y="541"/>
                    </a:cubicBezTo>
                    <a:cubicBezTo>
                      <a:pt x="566" y="466"/>
                      <a:pt x="491" y="416"/>
                      <a:pt x="390" y="403"/>
                    </a:cubicBezTo>
                    <a:cubicBezTo>
                      <a:pt x="466" y="365"/>
                      <a:pt x="541" y="340"/>
                      <a:pt x="604" y="302"/>
                    </a:cubicBezTo>
                    <a:cubicBezTo>
                      <a:pt x="667" y="277"/>
                      <a:pt x="717" y="252"/>
                      <a:pt x="767" y="214"/>
                    </a:cubicBezTo>
                    <a:cubicBezTo>
                      <a:pt x="818" y="189"/>
                      <a:pt x="881" y="151"/>
                      <a:pt x="918" y="101"/>
                    </a:cubicBezTo>
                    <a:cubicBezTo>
                      <a:pt x="943" y="63"/>
                      <a:pt x="931" y="26"/>
                      <a:pt x="893" y="13"/>
                    </a:cubicBezTo>
                    <a:cubicBezTo>
                      <a:pt x="843" y="1"/>
                      <a:pt x="805" y="1"/>
                      <a:pt x="75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3907450" y="3799650"/>
                <a:ext cx="24550" cy="15200"/>
              </a:xfrm>
              <a:custGeom>
                <a:rect b="b" l="l" r="r" t="t"/>
                <a:pathLst>
                  <a:path extrusionOk="0" h="608" w="982">
                    <a:moveTo>
                      <a:pt x="465" y="1"/>
                    </a:moveTo>
                    <a:cubicBezTo>
                      <a:pt x="403" y="51"/>
                      <a:pt x="340" y="101"/>
                      <a:pt x="289" y="164"/>
                    </a:cubicBezTo>
                    <a:lnTo>
                      <a:pt x="113" y="365"/>
                    </a:lnTo>
                    <a:cubicBezTo>
                      <a:pt x="76" y="403"/>
                      <a:pt x="50" y="441"/>
                      <a:pt x="25" y="491"/>
                    </a:cubicBezTo>
                    <a:cubicBezTo>
                      <a:pt x="0" y="516"/>
                      <a:pt x="0" y="541"/>
                      <a:pt x="25" y="566"/>
                    </a:cubicBezTo>
                    <a:cubicBezTo>
                      <a:pt x="46" y="587"/>
                      <a:pt x="75" y="607"/>
                      <a:pt x="105" y="607"/>
                    </a:cubicBezTo>
                    <a:cubicBezTo>
                      <a:pt x="112" y="607"/>
                      <a:pt x="119" y="606"/>
                      <a:pt x="126" y="604"/>
                    </a:cubicBezTo>
                    <a:cubicBezTo>
                      <a:pt x="201" y="592"/>
                      <a:pt x="264" y="554"/>
                      <a:pt x="327" y="504"/>
                    </a:cubicBezTo>
                    <a:cubicBezTo>
                      <a:pt x="340" y="491"/>
                      <a:pt x="352" y="478"/>
                      <a:pt x="377" y="453"/>
                    </a:cubicBezTo>
                    <a:lnTo>
                      <a:pt x="377" y="453"/>
                    </a:lnTo>
                    <a:cubicBezTo>
                      <a:pt x="365" y="478"/>
                      <a:pt x="365" y="504"/>
                      <a:pt x="365" y="529"/>
                    </a:cubicBezTo>
                    <a:cubicBezTo>
                      <a:pt x="377" y="554"/>
                      <a:pt x="390" y="566"/>
                      <a:pt x="415" y="566"/>
                    </a:cubicBezTo>
                    <a:cubicBezTo>
                      <a:pt x="440" y="566"/>
                      <a:pt x="478" y="566"/>
                      <a:pt x="503" y="554"/>
                    </a:cubicBezTo>
                    <a:cubicBezTo>
                      <a:pt x="541" y="541"/>
                      <a:pt x="566" y="516"/>
                      <a:pt x="604" y="491"/>
                    </a:cubicBezTo>
                    <a:cubicBezTo>
                      <a:pt x="767" y="416"/>
                      <a:pt x="893" y="302"/>
                      <a:pt x="981" y="151"/>
                    </a:cubicBezTo>
                    <a:lnTo>
                      <a:pt x="981" y="151"/>
                    </a:lnTo>
                    <a:cubicBezTo>
                      <a:pt x="855" y="265"/>
                      <a:pt x="717" y="378"/>
                      <a:pt x="566" y="466"/>
                    </a:cubicBezTo>
                    <a:cubicBezTo>
                      <a:pt x="541" y="491"/>
                      <a:pt x="503" y="504"/>
                      <a:pt x="478" y="516"/>
                    </a:cubicBezTo>
                    <a:cubicBezTo>
                      <a:pt x="465" y="520"/>
                      <a:pt x="456" y="522"/>
                      <a:pt x="448" y="522"/>
                    </a:cubicBezTo>
                    <a:cubicBezTo>
                      <a:pt x="433" y="522"/>
                      <a:pt x="428" y="516"/>
                      <a:pt x="428" y="516"/>
                    </a:cubicBezTo>
                    <a:cubicBezTo>
                      <a:pt x="415" y="504"/>
                      <a:pt x="440" y="441"/>
                      <a:pt x="453" y="403"/>
                    </a:cubicBezTo>
                    <a:cubicBezTo>
                      <a:pt x="465" y="378"/>
                      <a:pt x="491" y="353"/>
                      <a:pt x="516" y="340"/>
                    </a:cubicBezTo>
                    <a:cubicBezTo>
                      <a:pt x="553" y="290"/>
                      <a:pt x="604" y="239"/>
                      <a:pt x="642" y="202"/>
                    </a:cubicBezTo>
                    <a:cubicBezTo>
                      <a:pt x="704" y="151"/>
                      <a:pt x="755" y="89"/>
                      <a:pt x="805" y="26"/>
                    </a:cubicBezTo>
                    <a:lnTo>
                      <a:pt x="805" y="26"/>
                    </a:lnTo>
                    <a:cubicBezTo>
                      <a:pt x="730" y="76"/>
                      <a:pt x="667" y="126"/>
                      <a:pt x="604" y="189"/>
                    </a:cubicBezTo>
                    <a:cubicBezTo>
                      <a:pt x="553" y="239"/>
                      <a:pt x="478" y="302"/>
                      <a:pt x="403" y="365"/>
                    </a:cubicBezTo>
                    <a:cubicBezTo>
                      <a:pt x="365" y="403"/>
                      <a:pt x="327" y="441"/>
                      <a:pt x="277" y="466"/>
                    </a:cubicBezTo>
                    <a:cubicBezTo>
                      <a:pt x="239" y="516"/>
                      <a:pt x="189" y="541"/>
                      <a:pt x="139" y="554"/>
                    </a:cubicBezTo>
                    <a:cubicBezTo>
                      <a:pt x="88" y="554"/>
                      <a:pt x="63" y="516"/>
                      <a:pt x="88" y="478"/>
                    </a:cubicBezTo>
                    <a:cubicBezTo>
                      <a:pt x="113" y="441"/>
                      <a:pt x="139" y="403"/>
                      <a:pt x="176" y="365"/>
                    </a:cubicBezTo>
                    <a:lnTo>
                      <a:pt x="327" y="177"/>
                    </a:lnTo>
                    <a:cubicBezTo>
                      <a:pt x="377" y="126"/>
                      <a:pt x="428" y="63"/>
                      <a:pt x="46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3495925" y="3747425"/>
                <a:ext cx="306550" cy="168575"/>
              </a:xfrm>
              <a:custGeom>
                <a:rect b="b" l="l" r="r" t="t"/>
                <a:pathLst>
                  <a:path extrusionOk="0" h="6743" w="12262">
                    <a:moveTo>
                      <a:pt x="6129" y="0"/>
                    </a:moveTo>
                    <a:cubicBezTo>
                      <a:pt x="5606" y="0"/>
                      <a:pt x="5075" y="52"/>
                      <a:pt x="4565" y="166"/>
                    </a:cubicBezTo>
                    <a:lnTo>
                      <a:pt x="1" y="3699"/>
                    </a:lnTo>
                    <a:lnTo>
                      <a:pt x="51" y="3749"/>
                    </a:lnTo>
                    <a:cubicBezTo>
                      <a:pt x="152" y="3699"/>
                      <a:pt x="818" y="3498"/>
                      <a:pt x="1610" y="3259"/>
                    </a:cubicBezTo>
                    <a:lnTo>
                      <a:pt x="2239" y="3070"/>
                    </a:lnTo>
                    <a:lnTo>
                      <a:pt x="2340" y="3033"/>
                    </a:lnTo>
                    <a:cubicBezTo>
                      <a:pt x="2802" y="2902"/>
                      <a:pt x="3119" y="2805"/>
                      <a:pt x="3154" y="2805"/>
                    </a:cubicBezTo>
                    <a:cubicBezTo>
                      <a:pt x="3156" y="2805"/>
                      <a:pt x="3157" y="2806"/>
                      <a:pt x="3157" y="2806"/>
                    </a:cubicBezTo>
                    <a:cubicBezTo>
                      <a:pt x="3170" y="2806"/>
                      <a:pt x="2818" y="2919"/>
                      <a:pt x="2302" y="3083"/>
                    </a:cubicBezTo>
                    <a:lnTo>
                      <a:pt x="655" y="4567"/>
                    </a:lnTo>
                    <a:lnTo>
                      <a:pt x="6527" y="6742"/>
                    </a:lnTo>
                    <a:lnTo>
                      <a:pt x="8049" y="5434"/>
                    </a:lnTo>
                    <a:cubicBezTo>
                      <a:pt x="8011" y="5372"/>
                      <a:pt x="7973" y="5309"/>
                      <a:pt x="7923" y="5246"/>
                    </a:cubicBezTo>
                    <a:cubicBezTo>
                      <a:pt x="7734" y="5082"/>
                      <a:pt x="7495" y="4969"/>
                      <a:pt x="7244" y="4906"/>
                    </a:cubicBezTo>
                    <a:cubicBezTo>
                      <a:pt x="6804" y="4806"/>
                      <a:pt x="6364" y="4730"/>
                      <a:pt x="5911" y="4693"/>
                    </a:cubicBezTo>
                    <a:cubicBezTo>
                      <a:pt x="5647" y="4655"/>
                      <a:pt x="5395" y="4605"/>
                      <a:pt x="5144" y="4529"/>
                    </a:cubicBezTo>
                    <a:cubicBezTo>
                      <a:pt x="4905" y="4454"/>
                      <a:pt x="4691" y="4353"/>
                      <a:pt x="4515" y="4202"/>
                    </a:cubicBezTo>
                    <a:cubicBezTo>
                      <a:pt x="4163" y="3925"/>
                      <a:pt x="3974" y="3611"/>
                      <a:pt x="3773" y="3334"/>
                    </a:cubicBezTo>
                    <a:cubicBezTo>
                      <a:pt x="3572" y="3083"/>
                      <a:pt x="3333" y="2869"/>
                      <a:pt x="3056" y="2706"/>
                    </a:cubicBezTo>
                    <a:cubicBezTo>
                      <a:pt x="2818" y="2580"/>
                      <a:pt x="2553" y="2505"/>
                      <a:pt x="2277" y="2479"/>
                    </a:cubicBezTo>
                    <a:cubicBezTo>
                      <a:pt x="2170" y="2467"/>
                      <a:pt x="2085" y="2464"/>
                      <a:pt x="2027" y="2464"/>
                    </a:cubicBezTo>
                    <a:cubicBezTo>
                      <a:pt x="1969" y="2464"/>
                      <a:pt x="1937" y="2467"/>
                      <a:pt x="1937" y="2467"/>
                    </a:cubicBezTo>
                    <a:cubicBezTo>
                      <a:pt x="1994" y="2461"/>
                      <a:pt x="2054" y="2457"/>
                      <a:pt x="2115" y="2457"/>
                    </a:cubicBezTo>
                    <a:cubicBezTo>
                      <a:pt x="2176" y="2457"/>
                      <a:pt x="2239" y="2461"/>
                      <a:pt x="2302" y="2467"/>
                    </a:cubicBezTo>
                    <a:cubicBezTo>
                      <a:pt x="2579" y="2479"/>
                      <a:pt x="2843" y="2555"/>
                      <a:pt x="3094" y="2681"/>
                    </a:cubicBezTo>
                    <a:cubicBezTo>
                      <a:pt x="3383" y="2831"/>
                      <a:pt x="3647" y="3045"/>
                      <a:pt x="3836" y="3309"/>
                    </a:cubicBezTo>
                    <a:cubicBezTo>
                      <a:pt x="4050" y="3586"/>
                      <a:pt x="4238" y="3900"/>
                      <a:pt x="4578" y="4164"/>
                    </a:cubicBezTo>
                    <a:cubicBezTo>
                      <a:pt x="4767" y="4303"/>
                      <a:pt x="4968" y="4416"/>
                      <a:pt x="5194" y="4479"/>
                    </a:cubicBezTo>
                    <a:cubicBezTo>
                      <a:pt x="5446" y="4554"/>
                      <a:pt x="5697" y="4605"/>
                      <a:pt x="5949" y="4642"/>
                    </a:cubicBezTo>
                    <a:cubicBezTo>
                      <a:pt x="6401" y="4680"/>
                      <a:pt x="6854" y="4768"/>
                      <a:pt x="7294" y="4869"/>
                    </a:cubicBezTo>
                    <a:cubicBezTo>
                      <a:pt x="7546" y="4931"/>
                      <a:pt x="7772" y="5057"/>
                      <a:pt x="7961" y="5233"/>
                    </a:cubicBezTo>
                    <a:cubicBezTo>
                      <a:pt x="7998" y="5296"/>
                      <a:pt x="8036" y="5359"/>
                      <a:pt x="8061" y="5434"/>
                    </a:cubicBezTo>
                    <a:lnTo>
                      <a:pt x="8652" y="4944"/>
                    </a:lnTo>
                    <a:lnTo>
                      <a:pt x="8652" y="4944"/>
                    </a:lnTo>
                    <a:lnTo>
                      <a:pt x="8627" y="4969"/>
                    </a:lnTo>
                    <a:lnTo>
                      <a:pt x="8627" y="4969"/>
                    </a:lnTo>
                    <a:lnTo>
                      <a:pt x="8879" y="4781"/>
                    </a:lnTo>
                    <a:cubicBezTo>
                      <a:pt x="9168" y="4542"/>
                      <a:pt x="9432" y="4328"/>
                      <a:pt x="9608" y="4164"/>
                    </a:cubicBezTo>
                    <a:lnTo>
                      <a:pt x="9834" y="3988"/>
                    </a:lnTo>
                    <a:cubicBezTo>
                      <a:pt x="9859" y="3963"/>
                      <a:pt x="9885" y="3938"/>
                      <a:pt x="9922" y="3913"/>
                    </a:cubicBezTo>
                    <a:lnTo>
                      <a:pt x="9922" y="3913"/>
                    </a:lnTo>
                    <a:cubicBezTo>
                      <a:pt x="9897" y="3938"/>
                      <a:pt x="9872" y="3963"/>
                      <a:pt x="9847" y="3988"/>
                    </a:cubicBezTo>
                    <a:cubicBezTo>
                      <a:pt x="9809" y="4039"/>
                      <a:pt x="9734" y="4102"/>
                      <a:pt x="9646" y="4177"/>
                    </a:cubicBezTo>
                    <a:cubicBezTo>
                      <a:pt x="9470" y="4340"/>
                      <a:pt x="9218" y="4567"/>
                      <a:pt x="8929" y="4793"/>
                    </a:cubicBezTo>
                    <a:cubicBezTo>
                      <a:pt x="8828" y="4881"/>
                      <a:pt x="8728" y="4957"/>
                      <a:pt x="8627" y="5032"/>
                    </a:cubicBezTo>
                    <a:lnTo>
                      <a:pt x="8615" y="6113"/>
                    </a:lnTo>
                    <a:lnTo>
                      <a:pt x="9319" y="5988"/>
                    </a:lnTo>
                    <a:lnTo>
                      <a:pt x="9872" y="5875"/>
                    </a:lnTo>
                    <a:cubicBezTo>
                      <a:pt x="9658" y="5862"/>
                      <a:pt x="9457" y="5812"/>
                      <a:pt x="9268" y="5749"/>
                    </a:cubicBezTo>
                    <a:cubicBezTo>
                      <a:pt x="8866" y="5623"/>
                      <a:pt x="8665" y="5434"/>
                      <a:pt x="8690" y="5434"/>
                    </a:cubicBezTo>
                    <a:cubicBezTo>
                      <a:pt x="8891" y="5548"/>
                      <a:pt x="9105" y="5636"/>
                      <a:pt x="9319" y="5711"/>
                    </a:cubicBezTo>
                    <a:cubicBezTo>
                      <a:pt x="9532" y="5787"/>
                      <a:pt x="9746" y="5837"/>
                      <a:pt x="9960" y="5875"/>
                    </a:cubicBezTo>
                    <a:lnTo>
                      <a:pt x="12035" y="5472"/>
                    </a:lnTo>
                    <a:lnTo>
                      <a:pt x="12261" y="5409"/>
                    </a:lnTo>
                    <a:cubicBezTo>
                      <a:pt x="12261" y="5409"/>
                      <a:pt x="12249" y="5183"/>
                      <a:pt x="12223" y="4843"/>
                    </a:cubicBezTo>
                    <a:lnTo>
                      <a:pt x="12123" y="4818"/>
                    </a:lnTo>
                    <a:cubicBezTo>
                      <a:pt x="12022" y="4793"/>
                      <a:pt x="11934" y="4755"/>
                      <a:pt x="11846" y="4705"/>
                    </a:cubicBezTo>
                    <a:cubicBezTo>
                      <a:pt x="11720" y="4642"/>
                      <a:pt x="11595" y="4567"/>
                      <a:pt x="11482" y="4479"/>
                    </a:cubicBezTo>
                    <a:cubicBezTo>
                      <a:pt x="11368" y="4378"/>
                      <a:pt x="11243" y="4265"/>
                      <a:pt x="11079" y="4139"/>
                    </a:cubicBezTo>
                    <a:cubicBezTo>
                      <a:pt x="10991" y="4076"/>
                      <a:pt x="10903" y="4014"/>
                      <a:pt x="10815" y="3963"/>
                    </a:cubicBezTo>
                    <a:cubicBezTo>
                      <a:pt x="10752" y="3938"/>
                      <a:pt x="10715" y="3913"/>
                      <a:pt x="10652" y="3888"/>
                    </a:cubicBezTo>
                    <a:lnTo>
                      <a:pt x="10476" y="3812"/>
                    </a:lnTo>
                    <a:cubicBezTo>
                      <a:pt x="10174" y="3712"/>
                      <a:pt x="9872" y="3649"/>
                      <a:pt x="9570" y="3599"/>
                    </a:cubicBezTo>
                    <a:cubicBezTo>
                      <a:pt x="8891" y="3498"/>
                      <a:pt x="8099" y="3460"/>
                      <a:pt x="7319" y="3334"/>
                    </a:cubicBezTo>
                    <a:cubicBezTo>
                      <a:pt x="6967" y="3272"/>
                      <a:pt x="6628" y="3171"/>
                      <a:pt x="6301" y="3020"/>
                    </a:cubicBezTo>
                    <a:cubicBezTo>
                      <a:pt x="6062" y="2894"/>
                      <a:pt x="5848" y="2718"/>
                      <a:pt x="5685" y="2517"/>
                    </a:cubicBezTo>
                    <a:cubicBezTo>
                      <a:pt x="5408" y="2152"/>
                      <a:pt x="5244" y="1788"/>
                      <a:pt x="4980" y="1549"/>
                    </a:cubicBezTo>
                    <a:cubicBezTo>
                      <a:pt x="4754" y="1323"/>
                      <a:pt x="4477" y="1159"/>
                      <a:pt x="4163" y="1071"/>
                    </a:cubicBezTo>
                    <a:cubicBezTo>
                      <a:pt x="4025" y="1033"/>
                      <a:pt x="3886" y="1008"/>
                      <a:pt x="3748" y="996"/>
                    </a:cubicBezTo>
                    <a:lnTo>
                      <a:pt x="3861" y="996"/>
                    </a:lnTo>
                    <a:cubicBezTo>
                      <a:pt x="3974" y="1008"/>
                      <a:pt x="4075" y="1021"/>
                      <a:pt x="4176" y="1046"/>
                    </a:cubicBezTo>
                    <a:cubicBezTo>
                      <a:pt x="4503" y="1121"/>
                      <a:pt x="4792" y="1285"/>
                      <a:pt x="5018" y="1511"/>
                    </a:cubicBezTo>
                    <a:cubicBezTo>
                      <a:pt x="5295" y="1763"/>
                      <a:pt x="5471" y="2115"/>
                      <a:pt x="5760" y="2479"/>
                    </a:cubicBezTo>
                    <a:cubicBezTo>
                      <a:pt x="5924" y="2681"/>
                      <a:pt x="6125" y="2857"/>
                      <a:pt x="6364" y="2970"/>
                    </a:cubicBezTo>
                    <a:cubicBezTo>
                      <a:pt x="6678" y="3121"/>
                      <a:pt x="7005" y="3221"/>
                      <a:pt x="7357" y="3272"/>
                    </a:cubicBezTo>
                    <a:cubicBezTo>
                      <a:pt x="8112" y="3397"/>
                      <a:pt x="8929" y="3435"/>
                      <a:pt x="9595" y="3548"/>
                    </a:cubicBezTo>
                    <a:cubicBezTo>
                      <a:pt x="9910" y="3586"/>
                      <a:pt x="10212" y="3661"/>
                      <a:pt x="10501" y="3762"/>
                    </a:cubicBezTo>
                    <a:lnTo>
                      <a:pt x="10689" y="3837"/>
                    </a:lnTo>
                    <a:cubicBezTo>
                      <a:pt x="10752" y="3863"/>
                      <a:pt x="10803" y="3900"/>
                      <a:pt x="10853" y="3925"/>
                    </a:cubicBezTo>
                    <a:cubicBezTo>
                      <a:pt x="10953" y="3976"/>
                      <a:pt x="11041" y="4039"/>
                      <a:pt x="11129" y="4102"/>
                    </a:cubicBezTo>
                    <a:cubicBezTo>
                      <a:pt x="11280" y="4227"/>
                      <a:pt x="11406" y="4353"/>
                      <a:pt x="11519" y="4441"/>
                    </a:cubicBezTo>
                    <a:cubicBezTo>
                      <a:pt x="11620" y="4542"/>
                      <a:pt x="11733" y="4617"/>
                      <a:pt x="11859" y="4680"/>
                    </a:cubicBezTo>
                    <a:cubicBezTo>
                      <a:pt x="11972" y="4743"/>
                      <a:pt x="12098" y="4793"/>
                      <a:pt x="12223" y="4831"/>
                    </a:cubicBezTo>
                    <a:cubicBezTo>
                      <a:pt x="12198" y="4366"/>
                      <a:pt x="12161" y="3699"/>
                      <a:pt x="12148" y="3058"/>
                    </a:cubicBezTo>
                    <a:cubicBezTo>
                      <a:pt x="12135" y="2027"/>
                      <a:pt x="11117" y="1436"/>
                      <a:pt x="10589" y="1197"/>
                    </a:cubicBezTo>
                    <a:lnTo>
                      <a:pt x="9985" y="1737"/>
                    </a:lnTo>
                    <a:cubicBezTo>
                      <a:pt x="9822" y="1876"/>
                      <a:pt x="9633" y="1989"/>
                      <a:pt x="9432" y="2052"/>
                    </a:cubicBezTo>
                    <a:cubicBezTo>
                      <a:pt x="9545" y="2052"/>
                      <a:pt x="9646" y="2064"/>
                      <a:pt x="9759" y="2090"/>
                    </a:cubicBezTo>
                    <a:cubicBezTo>
                      <a:pt x="10086" y="2165"/>
                      <a:pt x="10400" y="2291"/>
                      <a:pt x="10689" y="2454"/>
                    </a:cubicBezTo>
                    <a:cubicBezTo>
                      <a:pt x="10979" y="2630"/>
                      <a:pt x="11280" y="2756"/>
                      <a:pt x="11595" y="2844"/>
                    </a:cubicBezTo>
                    <a:cubicBezTo>
                      <a:pt x="11859" y="2907"/>
                      <a:pt x="12060" y="2907"/>
                      <a:pt x="12060" y="2919"/>
                    </a:cubicBezTo>
                    <a:lnTo>
                      <a:pt x="11922" y="2919"/>
                    </a:lnTo>
                    <a:cubicBezTo>
                      <a:pt x="11796" y="2907"/>
                      <a:pt x="11683" y="2894"/>
                      <a:pt x="11557" y="2869"/>
                    </a:cubicBezTo>
                    <a:cubicBezTo>
                      <a:pt x="11230" y="2794"/>
                      <a:pt x="10916" y="2668"/>
                      <a:pt x="10626" y="2492"/>
                    </a:cubicBezTo>
                    <a:cubicBezTo>
                      <a:pt x="10350" y="2328"/>
                      <a:pt x="10048" y="2215"/>
                      <a:pt x="9746" y="2140"/>
                    </a:cubicBezTo>
                    <a:cubicBezTo>
                      <a:pt x="9621" y="2115"/>
                      <a:pt x="9507" y="2102"/>
                      <a:pt x="9394" y="2090"/>
                    </a:cubicBezTo>
                    <a:cubicBezTo>
                      <a:pt x="9135" y="2178"/>
                      <a:pt x="8865" y="2222"/>
                      <a:pt x="8596" y="2222"/>
                    </a:cubicBezTo>
                    <a:cubicBezTo>
                      <a:pt x="8369" y="2222"/>
                      <a:pt x="8142" y="2191"/>
                      <a:pt x="7923" y="2127"/>
                    </a:cubicBezTo>
                    <a:cubicBezTo>
                      <a:pt x="7357" y="1926"/>
                      <a:pt x="7194" y="1486"/>
                      <a:pt x="7483" y="1084"/>
                    </a:cubicBezTo>
                    <a:lnTo>
                      <a:pt x="7382" y="1084"/>
                    </a:lnTo>
                    <a:cubicBezTo>
                      <a:pt x="7307" y="1071"/>
                      <a:pt x="7231" y="1033"/>
                      <a:pt x="7168" y="983"/>
                    </a:cubicBezTo>
                    <a:cubicBezTo>
                      <a:pt x="7093" y="933"/>
                      <a:pt x="7030" y="845"/>
                      <a:pt x="7005" y="757"/>
                    </a:cubicBezTo>
                    <a:cubicBezTo>
                      <a:pt x="6980" y="656"/>
                      <a:pt x="6942" y="555"/>
                      <a:pt x="6892" y="467"/>
                    </a:cubicBezTo>
                    <a:cubicBezTo>
                      <a:pt x="6766" y="279"/>
                      <a:pt x="6603" y="140"/>
                      <a:pt x="6401" y="52"/>
                    </a:cubicBezTo>
                    <a:lnTo>
                      <a:pt x="6301" y="2"/>
                    </a:lnTo>
                    <a:cubicBezTo>
                      <a:pt x="6243" y="1"/>
                      <a:pt x="6186" y="0"/>
                      <a:pt x="612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3656575" y="3747475"/>
                <a:ext cx="43725" cy="27050"/>
              </a:xfrm>
              <a:custGeom>
                <a:rect b="b" l="l" r="r" t="t"/>
                <a:pathLst>
                  <a:path extrusionOk="0" h="1082" w="1749">
                    <a:moveTo>
                      <a:pt x="1" y="0"/>
                    </a:moveTo>
                    <a:cubicBezTo>
                      <a:pt x="10" y="1"/>
                      <a:pt x="20" y="1"/>
                      <a:pt x="30" y="2"/>
                    </a:cubicBezTo>
                    <a:lnTo>
                      <a:pt x="30" y="2"/>
                    </a:lnTo>
                    <a:cubicBezTo>
                      <a:pt x="28" y="1"/>
                      <a:pt x="27" y="1"/>
                      <a:pt x="26" y="0"/>
                    </a:cubicBezTo>
                    <a:close/>
                    <a:moveTo>
                      <a:pt x="30" y="2"/>
                    </a:moveTo>
                    <a:cubicBezTo>
                      <a:pt x="242" y="90"/>
                      <a:pt x="416" y="228"/>
                      <a:pt x="541" y="428"/>
                    </a:cubicBezTo>
                    <a:cubicBezTo>
                      <a:pt x="592" y="528"/>
                      <a:pt x="629" y="629"/>
                      <a:pt x="654" y="729"/>
                    </a:cubicBezTo>
                    <a:cubicBezTo>
                      <a:pt x="680" y="818"/>
                      <a:pt x="717" y="893"/>
                      <a:pt x="780" y="956"/>
                    </a:cubicBezTo>
                    <a:cubicBezTo>
                      <a:pt x="868" y="1019"/>
                      <a:pt x="956" y="1056"/>
                      <a:pt x="1057" y="1082"/>
                    </a:cubicBezTo>
                    <a:cubicBezTo>
                      <a:pt x="1107" y="1006"/>
                      <a:pt x="1170" y="956"/>
                      <a:pt x="1233" y="893"/>
                    </a:cubicBezTo>
                    <a:cubicBezTo>
                      <a:pt x="1409" y="742"/>
                      <a:pt x="1585" y="579"/>
                      <a:pt x="1748" y="428"/>
                    </a:cubicBezTo>
                    <a:lnTo>
                      <a:pt x="1283" y="277"/>
                    </a:lnTo>
                    <a:cubicBezTo>
                      <a:pt x="1283" y="277"/>
                      <a:pt x="902" y="55"/>
                      <a:pt x="30" y="2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3790800" y="3893325"/>
                <a:ext cx="7900" cy="17325"/>
              </a:xfrm>
              <a:custGeom>
                <a:rect b="b" l="l" r="r" t="t"/>
                <a:pathLst>
                  <a:path extrusionOk="0" h="693" w="316">
                    <a:moveTo>
                      <a:pt x="315" y="1"/>
                    </a:moveTo>
                    <a:lnTo>
                      <a:pt x="303" y="13"/>
                    </a:lnTo>
                    <a:cubicBezTo>
                      <a:pt x="215" y="114"/>
                      <a:pt x="152" y="227"/>
                      <a:pt x="102" y="340"/>
                    </a:cubicBezTo>
                    <a:cubicBezTo>
                      <a:pt x="39" y="454"/>
                      <a:pt x="1" y="567"/>
                      <a:pt x="1" y="692"/>
                    </a:cubicBezTo>
                    <a:cubicBezTo>
                      <a:pt x="64" y="579"/>
                      <a:pt x="114" y="466"/>
                      <a:pt x="164" y="340"/>
                    </a:cubicBezTo>
                    <a:cubicBezTo>
                      <a:pt x="215" y="227"/>
                      <a:pt x="265" y="114"/>
                      <a:pt x="31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3690225" y="3845225"/>
                <a:ext cx="53775" cy="42800"/>
              </a:xfrm>
              <a:custGeom>
                <a:rect b="b" l="l" r="r" t="t"/>
                <a:pathLst>
                  <a:path extrusionOk="0" h="1712" w="2151">
                    <a:moveTo>
                      <a:pt x="2150" y="1"/>
                    </a:moveTo>
                    <a:cubicBezTo>
                      <a:pt x="2113" y="13"/>
                      <a:pt x="2087" y="39"/>
                      <a:pt x="2062" y="64"/>
                    </a:cubicBezTo>
                    <a:lnTo>
                      <a:pt x="1836" y="252"/>
                    </a:lnTo>
                    <a:cubicBezTo>
                      <a:pt x="1660" y="403"/>
                      <a:pt x="1396" y="630"/>
                      <a:pt x="1107" y="869"/>
                    </a:cubicBezTo>
                    <a:lnTo>
                      <a:pt x="855" y="1057"/>
                    </a:lnTo>
                    <a:cubicBezTo>
                      <a:pt x="654" y="1221"/>
                      <a:pt x="478" y="1359"/>
                      <a:pt x="327" y="1460"/>
                    </a:cubicBezTo>
                    <a:lnTo>
                      <a:pt x="277" y="1497"/>
                    </a:lnTo>
                    <a:lnTo>
                      <a:pt x="277" y="1522"/>
                    </a:lnTo>
                    <a:lnTo>
                      <a:pt x="264" y="1510"/>
                    </a:lnTo>
                    <a:lnTo>
                      <a:pt x="88" y="1648"/>
                    </a:lnTo>
                    <a:cubicBezTo>
                      <a:pt x="50" y="1661"/>
                      <a:pt x="25" y="1686"/>
                      <a:pt x="0" y="1711"/>
                    </a:cubicBezTo>
                    <a:cubicBezTo>
                      <a:pt x="38" y="1698"/>
                      <a:pt x="75" y="1673"/>
                      <a:pt x="101" y="1648"/>
                    </a:cubicBezTo>
                    <a:cubicBezTo>
                      <a:pt x="163" y="1610"/>
                      <a:pt x="264" y="1548"/>
                      <a:pt x="352" y="1472"/>
                    </a:cubicBezTo>
                    <a:cubicBezTo>
                      <a:pt x="490" y="1384"/>
                      <a:pt x="666" y="1258"/>
                      <a:pt x="843" y="1120"/>
                    </a:cubicBezTo>
                    <a:cubicBezTo>
                      <a:pt x="943" y="1045"/>
                      <a:pt x="1044" y="957"/>
                      <a:pt x="1144" y="881"/>
                    </a:cubicBezTo>
                    <a:cubicBezTo>
                      <a:pt x="1446" y="642"/>
                      <a:pt x="1698" y="428"/>
                      <a:pt x="1874" y="265"/>
                    </a:cubicBezTo>
                    <a:cubicBezTo>
                      <a:pt x="1962" y="190"/>
                      <a:pt x="2037" y="114"/>
                      <a:pt x="2075" y="76"/>
                    </a:cubicBezTo>
                    <a:cubicBezTo>
                      <a:pt x="2100" y="51"/>
                      <a:pt x="2125" y="26"/>
                      <a:pt x="2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3683300" y="3644175"/>
                <a:ext cx="191475" cy="131050"/>
              </a:xfrm>
              <a:custGeom>
                <a:rect b="b" l="l" r="r" t="t"/>
                <a:pathLst>
                  <a:path extrusionOk="0" h="5242" w="7659">
                    <a:moveTo>
                      <a:pt x="4705" y="0"/>
                    </a:moveTo>
                    <a:cubicBezTo>
                      <a:pt x="4591" y="0"/>
                      <a:pt x="4483" y="7"/>
                      <a:pt x="4389" y="20"/>
                    </a:cubicBezTo>
                    <a:cubicBezTo>
                      <a:pt x="3785" y="96"/>
                      <a:pt x="3232" y="335"/>
                      <a:pt x="2754" y="699"/>
                    </a:cubicBezTo>
                    <a:cubicBezTo>
                      <a:pt x="2465" y="938"/>
                      <a:pt x="2226" y="1215"/>
                      <a:pt x="1849" y="1328"/>
                    </a:cubicBezTo>
                    <a:cubicBezTo>
                      <a:pt x="1560" y="1429"/>
                      <a:pt x="1270" y="1416"/>
                      <a:pt x="981" y="1517"/>
                    </a:cubicBezTo>
                    <a:cubicBezTo>
                      <a:pt x="730" y="1617"/>
                      <a:pt x="516" y="1793"/>
                      <a:pt x="378" y="2032"/>
                    </a:cubicBezTo>
                    <a:cubicBezTo>
                      <a:pt x="151" y="2409"/>
                      <a:pt x="214" y="2787"/>
                      <a:pt x="529" y="3026"/>
                    </a:cubicBezTo>
                    <a:cubicBezTo>
                      <a:pt x="667" y="3114"/>
                      <a:pt x="0" y="3453"/>
                      <a:pt x="76" y="3579"/>
                    </a:cubicBezTo>
                    <a:cubicBezTo>
                      <a:pt x="189" y="3730"/>
                      <a:pt x="617" y="4032"/>
                      <a:pt x="629" y="4208"/>
                    </a:cubicBezTo>
                    <a:cubicBezTo>
                      <a:pt x="642" y="4308"/>
                      <a:pt x="692" y="4396"/>
                      <a:pt x="780" y="4459"/>
                    </a:cubicBezTo>
                    <a:cubicBezTo>
                      <a:pt x="1044" y="4233"/>
                      <a:pt x="1220" y="4057"/>
                      <a:pt x="1220" y="4057"/>
                    </a:cubicBezTo>
                    <a:cubicBezTo>
                      <a:pt x="1220" y="4057"/>
                      <a:pt x="529" y="3692"/>
                      <a:pt x="1245" y="2850"/>
                    </a:cubicBezTo>
                    <a:cubicBezTo>
                      <a:pt x="1648" y="2372"/>
                      <a:pt x="2578" y="1554"/>
                      <a:pt x="3232" y="1001"/>
                    </a:cubicBezTo>
                    <a:lnTo>
                      <a:pt x="3232" y="1014"/>
                    </a:lnTo>
                    <a:cubicBezTo>
                      <a:pt x="3282" y="1240"/>
                      <a:pt x="3760" y="1265"/>
                      <a:pt x="3886" y="1466"/>
                    </a:cubicBezTo>
                    <a:lnTo>
                      <a:pt x="4225" y="1243"/>
                    </a:lnTo>
                    <a:lnTo>
                      <a:pt x="4225" y="1243"/>
                    </a:lnTo>
                    <a:cubicBezTo>
                      <a:pt x="4137" y="1339"/>
                      <a:pt x="4132" y="1495"/>
                      <a:pt x="4238" y="1592"/>
                    </a:cubicBezTo>
                    <a:cubicBezTo>
                      <a:pt x="4389" y="1705"/>
                      <a:pt x="4565" y="1781"/>
                      <a:pt x="4754" y="1818"/>
                    </a:cubicBezTo>
                    <a:cubicBezTo>
                      <a:pt x="4942" y="1881"/>
                      <a:pt x="5131" y="1957"/>
                      <a:pt x="5181" y="2095"/>
                    </a:cubicBezTo>
                    <a:lnTo>
                      <a:pt x="5458" y="1932"/>
                    </a:lnTo>
                    <a:lnTo>
                      <a:pt x="5345" y="2095"/>
                    </a:lnTo>
                    <a:cubicBezTo>
                      <a:pt x="5106" y="2246"/>
                      <a:pt x="4917" y="2472"/>
                      <a:pt x="4804" y="2724"/>
                    </a:cubicBezTo>
                    <a:cubicBezTo>
                      <a:pt x="4779" y="2850"/>
                      <a:pt x="4741" y="2963"/>
                      <a:pt x="4691" y="3063"/>
                    </a:cubicBezTo>
                    <a:cubicBezTo>
                      <a:pt x="4527" y="3252"/>
                      <a:pt x="4326" y="3390"/>
                      <a:pt x="4087" y="3478"/>
                    </a:cubicBezTo>
                    <a:cubicBezTo>
                      <a:pt x="3836" y="3566"/>
                      <a:pt x="3597" y="3667"/>
                      <a:pt x="3370" y="3805"/>
                    </a:cubicBezTo>
                    <a:cubicBezTo>
                      <a:pt x="3182" y="3906"/>
                      <a:pt x="3031" y="4082"/>
                      <a:pt x="2968" y="4283"/>
                    </a:cubicBezTo>
                    <a:cubicBezTo>
                      <a:pt x="2918" y="4409"/>
                      <a:pt x="2943" y="4547"/>
                      <a:pt x="3006" y="4660"/>
                    </a:cubicBezTo>
                    <a:cubicBezTo>
                      <a:pt x="3131" y="4824"/>
                      <a:pt x="3320" y="4924"/>
                      <a:pt x="3509" y="4975"/>
                    </a:cubicBezTo>
                    <a:lnTo>
                      <a:pt x="3458" y="5012"/>
                    </a:lnTo>
                    <a:cubicBezTo>
                      <a:pt x="3776" y="5161"/>
                      <a:pt x="4186" y="5242"/>
                      <a:pt x="4626" y="5242"/>
                    </a:cubicBezTo>
                    <a:cubicBezTo>
                      <a:pt x="4969" y="5242"/>
                      <a:pt x="5332" y="5192"/>
                      <a:pt x="5684" y="5088"/>
                    </a:cubicBezTo>
                    <a:cubicBezTo>
                      <a:pt x="6514" y="4824"/>
                      <a:pt x="7206" y="4208"/>
                      <a:pt x="7143" y="3679"/>
                    </a:cubicBezTo>
                    <a:cubicBezTo>
                      <a:pt x="7118" y="3478"/>
                      <a:pt x="6992" y="3290"/>
                      <a:pt x="7055" y="3076"/>
                    </a:cubicBezTo>
                    <a:cubicBezTo>
                      <a:pt x="7105" y="2887"/>
                      <a:pt x="7281" y="2699"/>
                      <a:pt x="7407" y="2510"/>
                    </a:cubicBezTo>
                    <a:cubicBezTo>
                      <a:pt x="7621" y="2233"/>
                      <a:pt x="7658" y="1869"/>
                      <a:pt x="7520" y="1554"/>
                    </a:cubicBezTo>
                    <a:cubicBezTo>
                      <a:pt x="7470" y="1454"/>
                      <a:pt x="7407" y="1378"/>
                      <a:pt x="7331" y="1315"/>
                    </a:cubicBezTo>
                    <a:lnTo>
                      <a:pt x="7331" y="1303"/>
                    </a:lnTo>
                    <a:cubicBezTo>
                      <a:pt x="7231" y="850"/>
                      <a:pt x="6740" y="511"/>
                      <a:pt x="6087" y="410"/>
                    </a:cubicBezTo>
                    <a:cubicBezTo>
                      <a:pt x="5901" y="141"/>
                      <a:pt x="5231" y="0"/>
                      <a:pt x="47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3675750" y="3745900"/>
                <a:ext cx="95275" cy="57200"/>
              </a:xfrm>
              <a:custGeom>
                <a:rect b="b" l="l" r="r" t="t"/>
                <a:pathLst>
                  <a:path extrusionOk="0" h="2288" w="3811">
                    <a:moveTo>
                      <a:pt x="1535" y="0"/>
                    </a:moveTo>
                    <a:lnTo>
                      <a:pt x="1535" y="0"/>
                    </a:lnTo>
                    <a:cubicBezTo>
                      <a:pt x="1534" y="0"/>
                      <a:pt x="1346" y="164"/>
                      <a:pt x="1095" y="403"/>
                    </a:cubicBezTo>
                    <a:lnTo>
                      <a:pt x="981" y="491"/>
                    </a:lnTo>
                    <a:cubicBezTo>
                      <a:pt x="831" y="642"/>
                      <a:pt x="642" y="805"/>
                      <a:pt x="466" y="969"/>
                    </a:cubicBezTo>
                    <a:cubicBezTo>
                      <a:pt x="403" y="1019"/>
                      <a:pt x="340" y="1082"/>
                      <a:pt x="290" y="1145"/>
                    </a:cubicBezTo>
                    <a:cubicBezTo>
                      <a:pt x="1" y="1547"/>
                      <a:pt x="151" y="1987"/>
                      <a:pt x="730" y="2188"/>
                    </a:cubicBezTo>
                    <a:cubicBezTo>
                      <a:pt x="954" y="2253"/>
                      <a:pt x="1187" y="2288"/>
                      <a:pt x="1421" y="2288"/>
                    </a:cubicBezTo>
                    <a:cubicBezTo>
                      <a:pt x="1684" y="2288"/>
                      <a:pt x="1948" y="2244"/>
                      <a:pt x="2201" y="2151"/>
                    </a:cubicBezTo>
                    <a:cubicBezTo>
                      <a:pt x="2163" y="2151"/>
                      <a:pt x="2126" y="2151"/>
                      <a:pt x="2088" y="2138"/>
                    </a:cubicBezTo>
                    <a:lnTo>
                      <a:pt x="2251" y="2138"/>
                    </a:lnTo>
                    <a:cubicBezTo>
                      <a:pt x="2453" y="2075"/>
                      <a:pt x="2641" y="1962"/>
                      <a:pt x="2805" y="1824"/>
                    </a:cubicBezTo>
                    <a:lnTo>
                      <a:pt x="3408" y="1283"/>
                    </a:lnTo>
                    <a:lnTo>
                      <a:pt x="3760" y="969"/>
                    </a:lnTo>
                    <a:lnTo>
                      <a:pt x="3811" y="906"/>
                    </a:lnTo>
                    <a:cubicBezTo>
                      <a:pt x="3610" y="855"/>
                      <a:pt x="3433" y="755"/>
                      <a:pt x="3308" y="591"/>
                    </a:cubicBezTo>
                    <a:cubicBezTo>
                      <a:pt x="3245" y="478"/>
                      <a:pt x="3220" y="340"/>
                      <a:pt x="3270" y="214"/>
                    </a:cubicBezTo>
                    <a:lnTo>
                      <a:pt x="3270" y="214"/>
                    </a:lnTo>
                    <a:cubicBezTo>
                      <a:pt x="2968" y="329"/>
                      <a:pt x="2651" y="386"/>
                      <a:pt x="2335" y="386"/>
                    </a:cubicBezTo>
                    <a:cubicBezTo>
                      <a:pt x="1994" y="386"/>
                      <a:pt x="1653" y="319"/>
                      <a:pt x="1333" y="18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3696500" y="3669200"/>
                <a:ext cx="123250" cy="82450"/>
              </a:xfrm>
              <a:custGeom>
                <a:rect b="b" l="l" r="r" t="t"/>
                <a:pathLst>
                  <a:path extrusionOk="0" h="3298" w="4930">
                    <a:moveTo>
                      <a:pt x="3798" y="176"/>
                    </a:moveTo>
                    <a:lnTo>
                      <a:pt x="3798" y="176"/>
                    </a:lnTo>
                    <a:cubicBezTo>
                      <a:pt x="3761" y="189"/>
                      <a:pt x="3729" y="210"/>
                      <a:pt x="3704" y="235"/>
                    </a:cubicBezTo>
                    <a:lnTo>
                      <a:pt x="3704" y="235"/>
                    </a:lnTo>
                    <a:lnTo>
                      <a:pt x="3798" y="176"/>
                    </a:lnTo>
                    <a:close/>
                    <a:moveTo>
                      <a:pt x="2675" y="473"/>
                    </a:moveTo>
                    <a:cubicBezTo>
                      <a:pt x="2735" y="473"/>
                      <a:pt x="2798" y="487"/>
                      <a:pt x="2855" y="516"/>
                    </a:cubicBezTo>
                    <a:cubicBezTo>
                      <a:pt x="2968" y="553"/>
                      <a:pt x="3044" y="591"/>
                      <a:pt x="3018" y="616"/>
                    </a:cubicBezTo>
                    <a:cubicBezTo>
                      <a:pt x="2996" y="619"/>
                      <a:pt x="2975" y="621"/>
                      <a:pt x="2955" y="621"/>
                    </a:cubicBezTo>
                    <a:cubicBezTo>
                      <a:pt x="2893" y="621"/>
                      <a:pt x="2836" y="607"/>
                      <a:pt x="2780" y="578"/>
                    </a:cubicBezTo>
                    <a:cubicBezTo>
                      <a:pt x="2666" y="541"/>
                      <a:pt x="2591" y="490"/>
                      <a:pt x="2616" y="478"/>
                    </a:cubicBezTo>
                    <a:cubicBezTo>
                      <a:pt x="2635" y="475"/>
                      <a:pt x="2655" y="473"/>
                      <a:pt x="2675" y="473"/>
                    </a:cubicBezTo>
                    <a:close/>
                    <a:moveTo>
                      <a:pt x="2354" y="599"/>
                    </a:moveTo>
                    <a:cubicBezTo>
                      <a:pt x="2417" y="599"/>
                      <a:pt x="2485" y="610"/>
                      <a:pt x="2541" y="629"/>
                    </a:cubicBezTo>
                    <a:cubicBezTo>
                      <a:pt x="2616" y="654"/>
                      <a:pt x="2666" y="692"/>
                      <a:pt x="2704" y="755"/>
                    </a:cubicBezTo>
                    <a:cubicBezTo>
                      <a:pt x="2717" y="792"/>
                      <a:pt x="2717" y="817"/>
                      <a:pt x="2704" y="830"/>
                    </a:cubicBezTo>
                    <a:cubicBezTo>
                      <a:pt x="2692" y="830"/>
                      <a:pt x="2629" y="742"/>
                      <a:pt x="2490" y="692"/>
                    </a:cubicBezTo>
                    <a:cubicBezTo>
                      <a:pt x="2339" y="641"/>
                      <a:pt x="2176" y="666"/>
                      <a:pt x="2176" y="641"/>
                    </a:cubicBezTo>
                    <a:cubicBezTo>
                      <a:pt x="2163" y="629"/>
                      <a:pt x="2214" y="616"/>
                      <a:pt x="2289" y="604"/>
                    </a:cubicBezTo>
                    <a:cubicBezTo>
                      <a:pt x="2309" y="600"/>
                      <a:pt x="2331" y="599"/>
                      <a:pt x="2354" y="599"/>
                    </a:cubicBezTo>
                    <a:close/>
                    <a:moveTo>
                      <a:pt x="2403" y="742"/>
                    </a:moveTo>
                    <a:cubicBezTo>
                      <a:pt x="2429" y="742"/>
                      <a:pt x="2454" y="747"/>
                      <a:pt x="2478" y="755"/>
                    </a:cubicBezTo>
                    <a:cubicBezTo>
                      <a:pt x="2553" y="780"/>
                      <a:pt x="2553" y="855"/>
                      <a:pt x="2503" y="905"/>
                    </a:cubicBezTo>
                    <a:cubicBezTo>
                      <a:pt x="2453" y="939"/>
                      <a:pt x="2397" y="956"/>
                      <a:pt x="2343" y="956"/>
                    </a:cubicBezTo>
                    <a:cubicBezTo>
                      <a:pt x="2316" y="956"/>
                      <a:pt x="2289" y="952"/>
                      <a:pt x="2264" y="943"/>
                    </a:cubicBezTo>
                    <a:cubicBezTo>
                      <a:pt x="2189" y="918"/>
                      <a:pt x="2189" y="855"/>
                      <a:pt x="2251" y="805"/>
                    </a:cubicBezTo>
                    <a:cubicBezTo>
                      <a:pt x="2294" y="762"/>
                      <a:pt x="2349" y="742"/>
                      <a:pt x="2403" y="742"/>
                    </a:cubicBezTo>
                    <a:close/>
                    <a:moveTo>
                      <a:pt x="3985" y="913"/>
                    </a:moveTo>
                    <a:cubicBezTo>
                      <a:pt x="4002" y="913"/>
                      <a:pt x="4024" y="914"/>
                      <a:pt x="4050" y="918"/>
                    </a:cubicBezTo>
                    <a:cubicBezTo>
                      <a:pt x="4125" y="918"/>
                      <a:pt x="4213" y="931"/>
                      <a:pt x="4301" y="968"/>
                    </a:cubicBezTo>
                    <a:cubicBezTo>
                      <a:pt x="4364" y="993"/>
                      <a:pt x="4414" y="1044"/>
                      <a:pt x="4452" y="1119"/>
                    </a:cubicBezTo>
                    <a:cubicBezTo>
                      <a:pt x="4477" y="1157"/>
                      <a:pt x="4452" y="1195"/>
                      <a:pt x="4439" y="1195"/>
                    </a:cubicBezTo>
                    <a:cubicBezTo>
                      <a:pt x="4427" y="1195"/>
                      <a:pt x="4402" y="1169"/>
                      <a:pt x="4377" y="1144"/>
                    </a:cubicBezTo>
                    <a:cubicBezTo>
                      <a:pt x="4326" y="1107"/>
                      <a:pt x="4276" y="1069"/>
                      <a:pt x="4213" y="1044"/>
                    </a:cubicBezTo>
                    <a:cubicBezTo>
                      <a:pt x="4150" y="1006"/>
                      <a:pt x="4087" y="981"/>
                      <a:pt x="4012" y="968"/>
                    </a:cubicBezTo>
                    <a:cubicBezTo>
                      <a:pt x="3962" y="956"/>
                      <a:pt x="3924" y="943"/>
                      <a:pt x="3924" y="931"/>
                    </a:cubicBezTo>
                    <a:cubicBezTo>
                      <a:pt x="3924" y="922"/>
                      <a:pt x="3943" y="913"/>
                      <a:pt x="3985" y="913"/>
                    </a:cubicBezTo>
                    <a:close/>
                    <a:moveTo>
                      <a:pt x="3808" y="1165"/>
                    </a:moveTo>
                    <a:cubicBezTo>
                      <a:pt x="3875" y="1165"/>
                      <a:pt x="3944" y="1176"/>
                      <a:pt x="3999" y="1195"/>
                    </a:cubicBezTo>
                    <a:cubicBezTo>
                      <a:pt x="4075" y="1207"/>
                      <a:pt x="4125" y="1258"/>
                      <a:pt x="4163" y="1320"/>
                    </a:cubicBezTo>
                    <a:cubicBezTo>
                      <a:pt x="4188" y="1358"/>
                      <a:pt x="4175" y="1383"/>
                      <a:pt x="4163" y="1383"/>
                    </a:cubicBezTo>
                    <a:cubicBezTo>
                      <a:pt x="4162" y="1384"/>
                      <a:pt x="4161" y="1384"/>
                      <a:pt x="4160" y="1384"/>
                    </a:cubicBezTo>
                    <a:cubicBezTo>
                      <a:pt x="4142" y="1384"/>
                      <a:pt x="4077" y="1305"/>
                      <a:pt x="3936" y="1258"/>
                    </a:cubicBezTo>
                    <a:cubicBezTo>
                      <a:pt x="3786" y="1207"/>
                      <a:pt x="3622" y="1220"/>
                      <a:pt x="3622" y="1207"/>
                    </a:cubicBezTo>
                    <a:cubicBezTo>
                      <a:pt x="3622" y="1182"/>
                      <a:pt x="3672" y="1182"/>
                      <a:pt x="3735" y="1169"/>
                    </a:cubicBezTo>
                    <a:cubicBezTo>
                      <a:pt x="3759" y="1166"/>
                      <a:pt x="3783" y="1165"/>
                      <a:pt x="3808" y="1165"/>
                    </a:cubicBezTo>
                    <a:close/>
                    <a:moveTo>
                      <a:pt x="3820" y="1283"/>
                    </a:moveTo>
                    <a:cubicBezTo>
                      <a:pt x="3847" y="1283"/>
                      <a:pt x="3874" y="1287"/>
                      <a:pt x="3899" y="1295"/>
                    </a:cubicBezTo>
                    <a:cubicBezTo>
                      <a:pt x="3974" y="1308"/>
                      <a:pt x="3987" y="1396"/>
                      <a:pt x="3924" y="1434"/>
                    </a:cubicBezTo>
                    <a:cubicBezTo>
                      <a:pt x="3881" y="1477"/>
                      <a:pt x="3820" y="1496"/>
                      <a:pt x="3762" y="1496"/>
                    </a:cubicBezTo>
                    <a:cubicBezTo>
                      <a:pt x="3735" y="1496"/>
                      <a:pt x="3709" y="1492"/>
                      <a:pt x="3685" y="1484"/>
                    </a:cubicBezTo>
                    <a:cubicBezTo>
                      <a:pt x="3622" y="1459"/>
                      <a:pt x="3609" y="1371"/>
                      <a:pt x="3660" y="1333"/>
                    </a:cubicBezTo>
                    <a:cubicBezTo>
                      <a:pt x="3710" y="1299"/>
                      <a:pt x="3766" y="1283"/>
                      <a:pt x="3820" y="1283"/>
                    </a:cubicBezTo>
                    <a:close/>
                    <a:moveTo>
                      <a:pt x="3283" y="943"/>
                    </a:moveTo>
                    <a:cubicBezTo>
                      <a:pt x="3006" y="1119"/>
                      <a:pt x="2717" y="1283"/>
                      <a:pt x="2427" y="1421"/>
                    </a:cubicBezTo>
                    <a:lnTo>
                      <a:pt x="2088" y="1597"/>
                    </a:lnTo>
                    <a:cubicBezTo>
                      <a:pt x="2050" y="1610"/>
                      <a:pt x="2012" y="1635"/>
                      <a:pt x="1975" y="1672"/>
                    </a:cubicBezTo>
                    <a:cubicBezTo>
                      <a:pt x="1962" y="1685"/>
                      <a:pt x="1987" y="1710"/>
                      <a:pt x="2025" y="1723"/>
                    </a:cubicBezTo>
                    <a:cubicBezTo>
                      <a:pt x="2100" y="1748"/>
                      <a:pt x="2163" y="1786"/>
                      <a:pt x="2226" y="1836"/>
                    </a:cubicBezTo>
                    <a:cubicBezTo>
                      <a:pt x="2138" y="1811"/>
                      <a:pt x="2063" y="1786"/>
                      <a:pt x="1987" y="1748"/>
                    </a:cubicBezTo>
                    <a:cubicBezTo>
                      <a:pt x="1962" y="1748"/>
                      <a:pt x="1950" y="1735"/>
                      <a:pt x="1937" y="1723"/>
                    </a:cubicBezTo>
                    <a:cubicBezTo>
                      <a:pt x="1912" y="1710"/>
                      <a:pt x="1899" y="1672"/>
                      <a:pt x="1912" y="1660"/>
                    </a:cubicBezTo>
                    <a:cubicBezTo>
                      <a:pt x="1950" y="1610"/>
                      <a:pt x="2000" y="1572"/>
                      <a:pt x="2050" y="1547"/>
                    </a:cubicBezTo>
                    <a:lnTo>
                      <a:pt x="2390" y="1371"/>
                    </a:lnTo>
                    <a:cubicBezTo>
                      <a:pt x="2679" y="1220"/>
                      <a:pt x="2981" y="1081"/>
                      <a:pt x="3283" y="943"/>
                    </a:cubicBezTo>
                    <a:close/>
                    <a:moveTo>
                      <a:pt x="2578" y="2050"/>
                    </a:moveTo>
                    <a:cubicBezTo>
                      <a:pt x="2591" y="2050"/>
                      <a:pt x="2578" y="2087"/>
                      <a:pt x="2515" y="2138"/>
                    </a:cubicBezTo>
                    <a:cubicBezTo>
                      <a:pt x="2478" y="2163"/>
                      <a:pt x="2440" y="2188"/>
                      <a:pt x="2402" y="2201"/>
                    </a:cubicBezTo>
                    <a:cubicBezTo>
                      <a:pt x="2377" y="2289"/>
                      <a:pt x="2314" y="2352"/>
                      <a:pt x="2239" y="2377"/>
                    </a:cubicBezTo>
                    <a:cubicBezTo>
                      <a:pt x="2196" y="2388"/>
                      <a:pt x="2151" y="2394"/>
                      <a:pt x="2108" y="2394"/>
                    </a:cubicBezTo>
                    <a:cubicBezTo>
                      <a:pt x="2013" y="2394"/>
                      <a:pt x="1929" y="2366"/>
                      <a:pt x="1912" y="2314"/>
                    </a:cubicBezTo>
                    <a:cubicBezTo>
                      <a:pt x="1912" y="2289"/>
                      <a:pt x="1912" y="2263"/>
                      <a:pt x="1912" y="2251"/>
                    </a:cubicBezTo>
                    <a:lnTo>
                      <a:pt x="1887" y="2238"/>
                    </a:lnTo>
                    <a:cubicBezTo>
                      <a:pt x="1811" y="2213"/>
                      <a:pt x="1786" y="2175"/>
                      <a:pt x="1799" y="2175"/>
                    </a:cubicBezTo>
                    <a:cubicBezTo>
                      <a:pt x="1811" y="2175"/>
                      <a:pt x="1862" y="2188"/>
                      <a:pt x="1950" y="2201"/>
                    </a:cubicBezTo>
                    <a:cubicBezTo>
                      <a:pt x="1987" y="2150"/>
                      <a:pt x="2050" y="2113"/>
                      <a:pt x="2126" y="2087"/>
                    </a:cubicBezTo>
                    <a:cubicBezTo>
                      <a:pt x="2149" y="2081"/>
                      <a:pt x="2174" y="2078"/>
                      <a:pt x="2198" y="2078"/>
                    </a:cubicBezTo>
                    <a:cubicBezTo>
                      <a:pt x="2265" y="2078"/>
                      <a:pt x="2331" y="2101"/>
                      <a:pt x="2377" y="2138"/>
                    </a:cubicBezTo>
                    <a:cubicBezTo>
                      <a:pt x="2440" y="2113"/>
                      <a:pt x="2503" y="2075"/>
                      <a:pt x="2578" y="2050"/>
                    </a:cubicBezTo>
                    <a:close/>
                    <a:moveTo>
                      <a:pt x="2704" y="0"/>
                    </a:moveTo>
                    <a:cubicBezTo>
                      <a:pt x="2050" y="553"/>
                      <a:pt x="1132" y="1358"/>
                      <a:pt x="717" y="1849"/>
                    </a:cubicBezTo>
                    <a:cubicBezTo>
                      <a:pt x="1" y="2691"/>
                      <a:pt x="705" y="3068"/>
                      <a:pt x="705" y="3068"/>
                    </a:cubicBezTo>
                    <a:cubicBezTo>
                      <a:pt x="1146" y="3219"/>
                      <a:pt x="1612" y="3297"/>
                      <a:pt x="2082" y="3297"/>
                    </a:cubicBezTo>
                    <a:cubicBezTo>
                      <a:pt x="2201" y="3297"/>
                      <a:pt x="2321" y="3292"/>
                      <a:pt x="2440" y="3282"/>
                    </a:cubicBezTo>
                    <a:cubicBezTo>
                      <a:pt x="2503" y="3081"/>
                      <a:pt x="2654" y="2905"/>
                      <a:pt x="2842" y="2792"/>
                    </a:cubicBezTo>
                    <a:cubicBezTo>
                      <a:pt x="3069" y="2666"/>
                      <a:pt x="3308" y="2553"/>
                      <a:pt x="3559" y="2465"/>
                    </a:cubicBezTo>
                    <a:cubicBezTo>
                      <a:pt x="3798" y="2389"/>
                      <a:pt x="3999" y="2251"/>
                      <a:pt x="4163" y="2062"/>
                    </a:cubicBezTo>
                    <a:cubicBezTo>
                      <a:pt x="4213" y="1962"/>
                      <a:pt x="4251" y="1836"/>
                      <a:pt x="4276" y="1723"/>
                    </a:cubicBezTo>
                    <a:cubicBezTo>
                      <a:pt x="4389" y="1471"/>
                      <a:pt x="4578" y="1245"/>
                      <a:pt x="4817" y="1094"/>
                    </a:cubicBezTo>
                    <a:lnTo>
                      <a:pt x="4930" y="931"/>
                    </a:lnTo>
                    <a:lnTo>
                      <a:pt x="4653" y="1094"/>
                    </a:lnTo>
                    <a:cubicBezTo>
                      <a:pt x="4603" y="956"/>
                      <a:pt x="4414" y="880"/>
                      <a:pt x="4226" y="817"/>
                    </a:cubicBezTo>
                    <a:cubicBezTo>
                      <a:pt x="4037" y="780"/>
                      <a:pt x="3861" y="704"/>
                      <a:pt x="3710" y="591"/>
                    </a:cubicBezTo>
                    <a:cubicBezTo>
                      <a:pt x="3601" y="492"/>
                      <a:pt x="3609" y="330"/>
                      <a:pt x="3704" y="235"/>
                    </a:cubicBezTo>
                    <a:lnTo>
                      <a:pt x="3704" y="235"/>
                    </a:lnTo>
                    <a:lnTo>
                      <a:pt x="3358" y="453"/>
                    </a:lnTo>
                    <a:cubicBezTo>
                      <a:pt x="3232" y="252"/>
                      <a:pt x="2754" y="226"/>
                      <a:pt x="2704" y="13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3751200" y="3687750"/>
                <a:ext cx="9150" cy="5350"/>
              </a:xfrm>
              <a:custGeom>
                <a:rect b="b" l="l" r="r" t="t"/>
                <a:pathLst>
                  <a:path extrusionOk="0" h="214" w="366">
                    <a:moveTo>
                      <a:pt x="215" y="0"/>
                    </a:moveTo>
                    <a:cubicBezTo>
                      <a:pt x="161" y="0"/>
                      <a:pt x="106" y="20"/>
                      <a:pt x="63" y="63"/>
                    </a:cubicBezTo>
                    <a:cubicBezTo>
                      <a:pt x="1" y="113"/>
                      <a:pt x="1" y="176"/>
                      <a:pt x="76" y="201"/>
                    </a:cubicBezTo>
                    <a:cubicBezTo>
                      <a:pt x="101" y="210"/>
                      <a:pt x="128" y="214"/>
                      <a:pt x="155" y="214"/>
                    </a:cubicBezTo>
                    <a:cubicBezTo>
                      <a:pt x="209" y="214"/>
                      <a:pt x="265" y="197"/>
                      <a:pt x="315" y="163"/>
                    </a:cubicBezTo>
                    <a:cubicBezTo>
                      <a:pt x="365" y="113"/>
                      <a:pt x="365" y="38"/>
                      <a:pt x="290" y="13"/>
                    </a:cubicBezTo>
                    <a:cubicBezTo>
                      <a:pt x="266" y="5"/>
                      <a:pt x="241" y="0"/>
                      <a:pt x="2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3750575" y="3684250"/>
                <a:ext cx="13850" cy="5750"/>
              </a:xfrm>
              <a:custGeom>
                <a:rect b="b" l="l" r="r" t="t"/>
                <a:pathLst>
                  <a:path extrusionOk="0" h="230" w="554">
                    <a:moveTo>
                      <a:pt x="214" y="0"/>
                    </a:moveTo>
                    <a:cubicBezTo>
                      <a:pt x="181" y="0"/>
                      <a:pt x="147" y="5"/>
                      <a:pt x="114" y="14"/>
                    </a:cubicBezTo>
                    <a:cubicBezTo>
                      <a:pt x="51" y="14"/>
                      <a:pt x="0" y="39"/>
                      <a:pt x="0" y="39"/>
                    </a:cubicBezTo>
                    <a:cubicBezTo>
                      <a:pt x="13" y="52"/>
                      <a:pt x="164" y="39"/>
                      <a:pt x="315" y="90"/>
                    </a:cubicBezTo>
                    <a:cubicBezTo>
                      <a:pt x="469" y="137"/>
                      <a:pt x="500" y="229"/>
                      <a:pt x="535" y="229"/>
                    </a:cubicBezTo>
                    <a:cubicBezTo>
                      <a:pt x="537" y="229"/>
                      <a:pt x="539" y="229"/>
                      <a:pt x="541" y="228"/>
                    </a:cubicBezTo>
                    <a:cubicBezTo>
                      <a:pt x="554" y="228"/>
                      <a:pt x="554" y="190"/>
                      <a:pt x="541" y="153"/>
                    </a:cubicBezTo>
                    <a:cubicBezTo>
                      <a:pt x="503" y="90"/>
                      <a:pt x="440" y="52"/>
                      <a:pt x="378" y="27"/>
                    </a:cubicBezTo>
                    <a:cubicBezTo>
                      <a:pt x="323" y="11"/>
                      <a:pt x="269" y="0"/>
                      <a:pt x="2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3786725" y="3701250"/>
                <a:ext cx="9450" cy="5350"/>
              </a:xfrm>
              <a:custGeom>
                <a:rect b="b" l="l" r="r" t="t"/>
                <a:pathLst>
                  <a:path extrusionOk="0" h="214" w="378">
                    <a:moveTo>
                      <a:pt x="211" y="1"/>
                    </a:moveTo>
                    <a:cubicBezTo>
                      <a:pt x="157" y="1"/>
                      <a:pt x="101" y="17"/>
                      <a:pt x="51" y="51"/>
                    </a:cubicBezTo>
                    <a:cubicBezTo>
                      <a:pt x="0" y="89"/>
                      <a:pt x="13" y="177"/>
                      <a:pt x="76" y="202"/>
                    </a:cubicBezTo>
                    <a:cubicBezTo>
                      <a:pt x="100" y="210"/>
                      <a:pt x="126" y="214"/>
                      <a:pt x="153" y="214"/>
                    </a:cubicBezTo>
                    <a:cubicBezTo>
                      <a:pt x="211" y="214"/>
                      <a:pt x="272" y="195"/>
                      <a:pt x="315" y="152"/>
                    </a:cubicBezTo>
                    <a:cubicBezTo>
                      <a:pt x="378" y="114"/>
                      <a:pt x="365" y="26"/>
                      <a:pt x="290" y="13"/>
                    </a:cubicBezTo>
                    <a:cubicBezTo>
                      <a:pt x="265" y="5"/>
                      <a:pt x="238" y="1"/>
                      <a:pt x="21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3787050" y="3698300"/>
                <a:ext cx="14150" cy="5525"/>
              </a:xfrm>
              <a:custGeom>
                <a:rect b="b" l="l" r="r" t="t"/>
                <a:pathLst>
                  <a:path extrusionOk="0" h="221" w="566">
                    <a:moveTo>
                      <a:pt x="186" y="1"/>
                    </a:moveTo>
                    <a:cubicBezTo>
                      <a:pt x="161" y="1"/>
                      <a:pt x="137" y="2"/>
                      <a:pt x="113" y="5"/>
                    </a:cubicBezTo>
                    <a:cubicBezTo>
                      <a:pt x="50" y="18"/>
                      <a:pt x="0" y="31"/>
                      <a:pt x="13" y="43"/>
                    </a:cubicBezTo>
                    <a:cubicBezTo>
                      <a:pt x="13" y="56"/>
                      <a:pt x="176" y="43"/>
                      <a:pt x="327" y="94"/>
                    </a:cubicBezTo>
                    <a:cubicBezTo>
                      <a:pt x="456" y="141"/>
                      <a:pt x="509" y="220"/>
                      <a:pt x="535" y="220"/>
                    </a:cubicBezTo>
                    <a:cubicBezTo>
                      <a:pt x="537" y="220"/>
                      <a:pt x="539" y="220"/>
                      <a:pt x="541" y="219"/>
                    </a:cubicBezTo>
                    <a:cubicBezTo>
                      <a:pt x="553" y="219"/>
                      <a:pt x="566" y="194"/>
                      <a:pt x="541" y="156"/>
                    </a:cubicBezTo>
                    <a:cubicBezTo>
                      <a:pt x="503" y="94"/>
                      <a:pt x="453" y="43"/>
                      <a:pt x="377" y="31"/>
                    </a:cubicBezTo>
                    <a:cubicBezTo>
                      <a:pt x="322" y="12"/>
                      <a:pt x="253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3743975" y="3692775"/>
                <a:ext cx="34600" cy="22025"/>
              </a:xfrm>
              <a:custGeom>
                <a:rect b="b" l="l" r="r" t="t"/>
                <a:pathLst>
                  <a:path extrusionOk="0" h="881" w="1384">
                    <a:moveTo>
                      <a:pt x="1384" y="0"/>
                    </a:moveTo>
                    <a:lnTo>
                      <a:pt x="1384" y="0"/>
                    </a:lnTo>
                    <a:cubicBezTo>
                      <a:pt x="1082" y="126"/>
                      <a:pt x="780" y="264"/>
                      <a:pt x="491" y="428"/>
                    </a:cubicBezTo>
                    <a:lnTo>
                      <a:pt x="151" y="604"/>
                    </a:lnTo>
                    <a:cubicBezTo>
                      <a:pt x="101" y="629"/>
                      <a:pt x="51" y="654"/>
                      <a:pt x="13" y="704"/>
                    </a:cubicBezTo>
                    <a:cubicBezTo>
                      <a:pt x="0" y="729"/>
                      <a:pt x="13" y="755"/>
                      <a:pt x="38" y="767"/>
                    </a:cubicBezTo>
                    <a:cubicBezTo>
                      <a:pt x="51" y="780"/>
                      <a:pt x="63" y="792"/>
                      <a:pt x="88" y="805"/>
                    </a:cubicBezTo>
                    <a:cubicBezTo>
                      <a:pt x="164" y="843"/>
                      <a:pt x="239" y="868"/>
                      <a:pt x="327" y="880"/>
                    </a:cubicBezTo>
                    <a:cubicBezTo>
                      <a:pt x="264" y="830"/>
                      <a:pt x="201" y="792"/>
                      <a:pt x="126" y="767"/>
                    </a:cubicBezTo>
                    <a:cubicBezTo>
                      <a:pt x="88" y="755"/>
                      <a:pt x="63" y="742"/>
                      <a:pt x="76" y="717"/>
                    </a:cubicBezTo>
                    <a:cubicBezTo>
                      <a:pt x="113" y="679"/>
                      <a:pt x="151" y="654"/>
                      <a:pt x="189" y="641"/>
                    </a:cubicBezTo>
                    <a:lnTo>
                      <a:pt x="528" y="465"/>
                    </a:lnTo>
                    <a:cubicBezTo>
                      <a:pt x="818" y="327"/>
                      <a:pt x="1107" y="176"/>
                      <a:pt x="13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3709075" y="3745900"/>
                <a:ext cx="48425" cy="9650"/>
              </a:xfrm>
              <a:custGeom>
                <a:rect b="b" l="l" r="r" t="t"/>
                <a:pathLst>
                  <a:path extrusionOk="0" h="386" w="1937">
                    <a:moveTo>
                      <a:pt x="202" y="0"/>
                    </a:moveTo>
                    <a:lnTo>
                      <a:pt x="0" y="189"/>
                    </a:lnTo>
                    <a:cubicBezTo>
                      <a:pt x="320" y="319"/>
                      <a:pt x="661" y="386"/>
                      <a:pt x="1002" y="386"/>
                    </a:cubicBezTo>
                    <a:cubicBezTo>
                      <a:pt x="1318" y="386"/>
                      <a:pt x="1635" y="329"/>
                      <a:pt x="1937" y="214"/>
                    </a:cubicBezTo>
                    <a:lnTo>
                      <a:pt x="1937" y="214"/>
                    </a:lnTo>
                    <a:cubicBezTo>
                      <a:pt x="1818" y="224"/>
                      <a:pt x="1698" y="229"/>
                      <a:pt x="1579" y="229"/>
                    </a:cubicBezTo>
                    <a:cubicBezTo>
                      <a:pt x="1109" y="229"/>
                      <a:pt x="643" y="151"/>
                      <a:pt x="202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3794275" y="3692125"/>
                <a:ext cx="13850" cy="6950"/>
              </a:xfrm>
              <a:custGeom>
                <a:rect b="b" l="l" r="r" t="t"/>
                <a:pathLst>
                  <a:path extrusionOk="0" h="278" w="554">
                    <a:moveTo>
                      <a:pt x="126" y="1"/>
                    </a:moveTo>
                    <a:cubicBezTo>
                      <a:pt x="51" y="1"/>
                      <a:pt x="0" y="14"/>
                      <a:pt x="0" y="14"/>
                    </a:cubicBezTo>
                    <a:cubicBezTo>
                      <a:pt x="0" y="26"/>
                      <a:pt x="38" y="39"/>
                      <a:pt x="101" y="51"/>
                    </a:cubicBezTo>
                    <a:cubicBezTo>
                      <a:pt x="164" y="64"/>
                      <a:pt x="239" y="89"/>
                      <a:pt x="302" y="127"/>
                    </a:cubicBezTo>
                    <a:cubicBezTo>
                      <a:pt x="352" y="152"/>
                      <a:pt x="403" y="190"/>
                      <a:pt x="453" y="227"/>
                    </a:cubicBezTo>
                    <a:cubicBezTo>
                      <a:pt x="491" y="252"/>
                      <a:pt x="503" y="278"/>
                      <a:pt x="528" y="278"/>
                    </a:cubicBezTo>
                    <a:cubicBezTo>
                      <a:pt x="541" y="278"/>
                      <a:pt x="554" y="240"/>
                      <a:pt x="541" y="202"/>
                    </a:cubicBezTo>
                    <a:cubicBezTo>
                      <a:pt x="503" y="127"/>
                      <a:pt x="440" y="76"/>
                      <a:pt x="378" y="51"/>
                    </a:cubicBezTo>
                    <a:cubicBezTo>
                      <a:pt x="302" y="14"/>
                      <a:pt x="214" y="1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3761250" y="3681025"/>
                <a:ext cx="11350" cy="3700"/>
              </a:xfrm>
              <a:custGeom>
                <a:rect b="b" l="l" r="r" t="t"/>
                <a:pathLst>
                  <a:path extrusionOk="0" h="148" w="454">
                    <a:moveTo>
                      <a:pt x="85" y="0"/>
                    </a:moveTo>
                    <a:cubicBezTo>
                      <a:pt x="65" y="0"/>
                      <a:pt x="45" y="2"/>
                      <a:pt x="26" y="5"/>
                    </a:cubicBezTo>
                    <a:cubicBezTo>
                      <a:pt x="1" y="30"/>
                      <a:pt x="76" y="68"/>
                      <a:pt x="190" y="105"/>
                    </a:cubicBezTo>
                    <a:cubicBezTo>
                      <a:pt x="246" y="134"/>
                      <a:pt x="303" y="148"/>
                      <a:pt x="365" y="148"/>
                    </a:cubicBezTo>
                    <a:cubicBezTo>
                      <a:pt x="385" y="148"/>
                      <a:pt x="406" y="146"/>
                      <a:pt x="428" y="143"/>
                    </a:cubicBezTo>
                    <a:cubicBezTo>
                      <a:pt x="454" y="131"/>
                      <a:pt x="378" y="80"/>
                      <a:pt x="265" y="43"/>
                    </a:cubicBezTo>
                    <a:cubicBezTo>
                      <a:pt x="208" y="14"/>
                      <a:pt x="145" y="0"/>
                      <a:pt x="8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3743975" y="3724200"/>
                <a:ext cx="12600" cy="4850"/>
              </a:xfrm>
              <a:custGeom>
                <a:rect b="b" l="l" r="r" t="t"/>
                <a:pathLst>
                  <a:path extrusionOk="0" h="194" w="504">
                    <a:moveTo>
                      <a:pt x="503" y="1"/>
                    </a:moveTo>
                    <a:lnTo>
                      <a:pt x="503" y="1"/>
                    </a:lnTo>
                    <a:cubicBezTo>
                      <a:pt x="440" y="26"/>
                      <a:pt x="365" y="51"/>
                      <a:pt x="302" y="63"/>
                    </a:cubicBezTo>
                    <a:cubicBezTo>
                      <a:pt x="260" y="69"/>
                      <a:pt x="219" y="72"/>
                      <a:pt x="178" y="72"/>
                    </a:cubicBezTo>
                    <a:cubicBezTo>
                      <a:pt x="120" y="72"/>
                      <a:pt x="64" y="66"/>
                      <a:pt x="13" y="51"/>
                    </a:cubicBezTo>
                    <a:cubicBezTo>
                      <a:pt x="0" y="63"/>
                      <a:pt x="0" y="89"/>
                      <a:pt x="13" y="114"/>
                    </a:cubicBezTo>
                    <a:cubicBezTo>
                      <a:pt x="30" y="166"/>
                      <a:pt x="114" y="194"/>
                      <a:pt x="209" y="194"/>
                    </a:cubicBezTo>
                    <a:cubicBezTo>
                      <a:pt x="252" y="194"/>
                      <a:pt x="297" y="188"/>
                      <a:pt x="340" y="177"/>
                    </a:cubicBezTo>
                    <a:cubicBezTo>
                      <a:pt x="415" y="152"/>
                      <a:pt x="478" y="76"/>
                      <a:pt x="50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744925" y="3721125"/>
                <a:ext cx="11025" cy="3300"/>
              </a:xfrm>
              <a:custGeom>
                <a:rect b="b" l="l" r="r" t="t"/>
                <a:pathLst>
                  <a:path extrusionOk="0" h="132" w="441">
                    <a:moveTo>
                      <a:pt x="249" y="1"/>
                    </a:moveTo>
                    <a:cubicBezTo>
                      <a:pt x="224" y="1"/>
                      <a:pt x="200" y="4"/>
                      <a:pt x="176" y="10"/>
                    </a:cubicBezTo>
                    <a:cubicBezTo>
                      <a:pt x="101" y="36"/>
                      <a:pt x="50" y="73"/>
                      <a:pt x="0" y="124"/>
                    </a:cubicBezTo>
                    <a:cubicBezTo>
                      <a:pt x="36" y="129"/>
                      <a:pt x="71" y="132"/>
                      <a:pt x="105" y="132"/>
                    </a:cubicBezTo>
                    <a:cubicBezTo>
                      <a:pt x="153" y="132"/>
                      <a:pt x="200" y="126"/>
                      <a:pt x="252" y="111"/>
                    </a:cubicBezTo>
                    <a:cubicBezTo>
                      <a:pt x="314" y="111"/>
                      <a:pt x="377" y="86"/>
                      <a:pt x="440" y="61"/>
                    </a:cubicBezTo>
                    <a:cubicBezTo>
                      <a:pt x="385" y="24"/>
                      <a:pt x="316" y="1"/>
                      <a:pt x="249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3755925" y="3722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3741150" y="3720425"/>
                <a:ext cx="20125" cy="5500"/>
              </a:xfrm>
              <a:custGeom>
                <a:rect b="b" l="l" r="r" t="t"/>
                <a:pathLst>
                  <a:path extrusionOk="0" h="220" w="805">
                    <a:moveTo>
                      <a:pt x="792" y="1"/>
                    </a:moveTo>
                    <a:cubicBezTo>
                      <a:pt x="717" y="26"/>
                      <a:pt x="654" y="51"/>
                      <a:pt x="591" y="89"/>
                    </a:cubicBezTo>
                    <a:cubicBezTo>
                      <a:pt x="541" y="114"/>
                      <a:pt x="478" y="126"/>
                      <a:pt x="415" y="139"/>
                    </a:cubicBezTo>
                    <a:cubicBezTo>
                      <a:pt x="371" y="145"/>
                      <a:pt x="327" y="148"/>
                      <a:pt x="285" y="148"/>
                    </a:cubicBezTo>
                    <a:cubicBezTo>
                      <a:pt x="242" y="148"/>
                      <a:pt x="201" y="145"/>
                      <a:pt x="164" y="139"/>
                    </a:cubicBezTo>
                    <a:cubicBezTo>
                      <a:pt x="101" y="130"/>
                      <a:pt x="58" y="121"/>
                      <a:pt x="33" y="121"/>
                    </a:cubicBezTo>
                    <a:cubicBezTo>
                      <a:pt x="23" y="121"/>
                      <a:pt x="16" y="123"/>
                      <a:pt x="13" y="126"/>
                    </a:cubicBezTo>
                    <a:cubicBezTo>
                      <a:pt x="0" y="126"/>
                      <a:pt x="25" y="152"/>
                      <a:pt x="101" y="177"/>
                    </a:cubicBezTo>
                    <a:lnTo>
                      <a:pt x="126" y="189"/>
                    </a:lnTo>
                    <a:cubicBezTo>
                      <a:pt x="200" y="208"/>
                      <a:pt x="266" y="219"/>
                      <a:pt x="336" y="219"/>
                    </a:cubicBezTo>
                    <a:cubicBezTo>
                      <a:pt x="362" y="219"/>
                      <a:pt x="388" y="218"/>
                      <a:pt x="415" y="214"/>
                    </a:cubicBezTo>
                    <a:cubicBezTo>
                      <a:pt x="478" y="202"/>
                      <a:pt x="553" y="177"/>
                      <a:pt x="616" y="152"/>
                    </a:cubicBezTo>
                    <a:cubicBezTo>
                      <a:pt x="654" y="126"/>
                      <a:pt x="692" y="114"/>
                      <a:pt x="729" y="89"/>
                    </a:cubicBezTo>
                    <a:cubicBezTo>
                      <a:pt x="780" y="38"/>
                      <a:pt x="805" y="1"/>
                      <a:pt x="7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3589925" y="3772625"/>
                <a:ext cx="212225" cy="96200"/>
              </a:xfrm>
              <a:custGeom>
                <a:rect b="b" l="l" r="r" t="t"/>
                <a:pathLst>
                  <a:path extrusionOk="0" h="3848" w="8489">
                    <a:moveTo>
                      <a:pt x="1" y="0"/>
                    </a:moveTo>
                    <a:cubicBezTo>
                      <a:pt x="139" y="13"/>
                      <a:pt x="277" y="38"/>
                      <a:pt x="416" y="76"/>
                    </a:cubicBezTo>
                    <a:cubicBezTo>
                      <a:pt x="730" y="164"/>
                      <a:pt x="1007" y="315"/>
                      <a:pt x="1233" y="553"/>
                    </a:cubicBezTo>
                    <a:cubicBezTo>
                      <a:pt x="1497" y="792"/>
                      <a:pt x="1661" y="1157"/>
                      <a:pt x="1937" y="1522"/>
                    </a:cubicBezTo>
                    <a:cubicBezTo>
                      <a:pt x="2101" y="1723"/>
                      <a:pt x="2314" y="1899"/>
                      <a:pt x="2553" y="2025"/>
                    </a:cubicBezTo>
                    <a:cubicBezTo>
                      <a:pt x="2880" y="2176"/>
                      <a:pt x="3220" y="2276"/>
                      <a:pt x="3572" y="2339"/>
                    </a:cubicBezTo>
                    <a:cubicBezTo>
                      <a:pt x="4339" y="2465"/>
                      <a:pt x="5144" y="2503"/>
                      <a:pt x="5823" y="2603"/>
                    </a:cubicBezTo>
                    <a:cubicBezTo>
                      <a:pt x="6125" y="2653"/>
                      <a:pt x="6426" y="2716"/>
                      <a:pt x="6716" y="2817"/>
                    </a:cubicBezTo>
                    <a:lnTo>
                      <a:pt x="6904" y="2892"/>
                    </a:lnTo>
                    <a:cubicBezTo>
                      <a:pt x="6967" y="2917"/>
                      <a:pt x="7017" y="2943"/>
                      <a:pt x="7068" y="2968"/>
                    </a:cubicBezTo>
                    <a:cubicBezTo>
                      <a:pt x="7156" y="3018"/>
                      <a:pt x="7244" y="3081"/>
                      <a:pt x="7332" y="3144"/>
                    </a:cubicBezTo>
                    <a:cubicBezTo>
                      <a:pt x="7495" y="3270"/>
                      <a:pt x="7621" y="3383"/>
                      <a:pt x="7734" y="3483"/>
                    </a:cubicBezTo>
                    <a:cubicBezTo>
                      <a:pt x="7847" y="3571"/>
                      <a:pt x="7960" y="3647"/>
                      <a:pt x="8099" y="3710"/>
                    </a:cubicBezTo>
                    <a:cubicBezTo>
                      <a:pt x="8187" y="3760"/>
                      <a:pt x="8275" y="3798"/>
                      <a:pt x="8375" y="3823"/>
                    </a:cubicBezTo>
                    <a:lnTo>
                      <a:pt x="8476" y="3848"/>
                    </a:lnTo>
                    <a:lnTo>
                      <a:pt x="8489" y="3848"/>
                    </a:lnTo>
                    <a:lnTo>
                      <a:pt x="8476" y="3835"/>
                    </a:lnTo>
                    <a:cubicBezTo>
                      <a:pt x="8350" y="3798"/>
                      <a:pt x="8225" y="3747"/>
                      <a:pt x="8111" y="3685"/>
                    </a:cubicBezTo>
                    <a:cubicBezTo>
                      <a:pt x="7986" y="3622"/>
                      <a:pt x="7872" y="3546"/>
                      <a:pt x="7772" y="3446"/>
                    </a:cubicBezTo>
                    <a:cubicBezTo>
                      <a:pt x="7659" y="3358"/>
                      <a:pt x="7533" y="3232"/>
                      <a:pt x="7369" y="3106"/>
                    </a:cubicBezTo>
                    <a:cubicBezTo>
                      <a:pt x="7294" y="3043"/>
                      <a:pt x="7193" y="2980"/>
                      <a:pt x="7105" y="2930"/>
                    </a:cubicBezTo>
                    <a:cubicBezTo>
                      <a:pt x="7055" y="2905"/>
                      <a:pt x="7005" y="2867"/>
                      <a:pt x="6942" y="2842"/>
                    </a:cubicBezTo>
                    <a:lnTo>
                      <a:pt x="6753" y="2767"/>
                    </a:lnTo>
                    <a:cubicBezTo>
                      <a:pt x="6464" y="2666"/>
                      <a:pt x="6162" y="2591"/>
                      <a:pt x="5848" y="2553"/>
                    </a:cubicBezTo>
                    <a:cubicBezTo>
                      <a:pt x="5169" y="2440"/>
                      <a:pt x="4364" y="2402"/>
                      <a:pt x="3597" y="2276"/>
                    </a:cubicBezTo>
                    <a:cubicBezTo>
                      <a:pt x="3258" y="2226"/>
                      <a:pt x="2918" y="2125"/>
                      <a:pt x="2616" y="1974"/>
                    </a:cubicBezTo>
                    <a:cubicBezTo>
                      <a:pt x="2377" y="1849"/>
                      <a:pt x="2164" y="1685"/>
                      <a:pt x="2013" y="1484"/>
                    </a:cubicBezTo>
                    <a:cubicBezTo>
                      <a:pt x="1723" y="1119"/>
                      <a:pt x="1547" y="767"/>
                      <a:pt x="1271" y="516"/>
                    </a:cubicBezTo>
                    <a:cubicBezTo>
                      <a:pt x="1044" y="289"/>
                      <a:pt x="743" y="126"/>
                      <a:pt x="428" y="50"/>
                    </a:cubicBezTo>
                    <a:cubicBezTo>
                      <a:pt x="328" y="25"/>
                      <a:pt x="227" y="13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544025" y="3808850"/>
                <a:ext cx="153125" cy="74450"/>
              </a:xfrm>
              <a:custGeom>
                <a:rect b="b" l="l" r="r" t="t"/>
                <a:pathLst>
                  <a:path extrusionOk="0" h="2978" w="6125">
                    <a:moveTo>
                      <a:pt x="183" y="0"/>
                    </a:moveTo>
                    <a:cubicBezTo>
                      <a:pt x="123" y="0"/>
                      <a:pt x="64" y="4"/>
                      <a:pt x="1" y="10"/>
                    </a:cubicBezTo>
                    <a:cubicBezTo>
                      <a:pt x="1" y="10"/>
                      <a:pt x="139" y="10"/>
                      <a:pt x="353" y="22"/>
                    </a:cubicBezTo>
                    <a:cubicBezTo>
                      <a:pt x="617" y="48"/>
                      <a:pt x="881" y="123"/>
                      <a:pt x="1120" y="249"/>
                    </a:cubicBezTo>
                    <a:cubicBezTo>
                      <a:pt x="1409" y="412"/>
                      <a:pt x="1648" y="626"/>
                      <a:pt x="1837" y="877"/>
                    </a:cubicBezTo>
                    <a:cubicBezTo>
                      <a:pt x="2050" y="1154"/>
                      <a:pt x="2226" y="1468"/>
                      <a:pt x="2579" y="1745"/>
                    </a:cubicBezTo>
                    <a:cubicBezTo>
                      <a:pt x="2767" y="1883"/>
                      <a:pt x="2981" y="1997"/>
                      <a:pt x="3207" y="2072"/>
                    </a:cubicBezTo>
                    <a:cubicBezTo>
                      <a:pt x="3459" y="2148"/>
                      <a:pt x="3723" y="2198"/>
                      <a:pt x="3987" y="2223"/>
                    </a:cubicBezTo>
                    <a:cubicBezTo>
                      <a:pt x="4427" y="2273"/>
                      <a:pt x="4880" y="2349"/>
                      <a:pt x="5320" y="2449"/>
                    </a:cubicBezTo>
                    <a:cubicBezTo>
                      <a:pt x="5571" y="2512"/>
                      <a:pt x="5798" y="2625"/>
                      <a:pt x="5986" y="2789"/>
                    </a:cubicBezTo>
                    <a:cubicBezTo>
                      <a:pt x="6024" y="2827"/>
                      <a:pt x="6062" y="2877"/>
                      <a:pt x="6087" y="2927"/>
                    </a:cubicBezTo>
                    <a:cubicBezTo>
                      <a:pt x="6100" y="2940"/>
                      <a:pt x="6100" y="2952"/>
                      <a:pt x="6112" y="2965"/>
                    </a:cubicBezTo>
                    <a:lnTo>
                      <a:pt x="6125" y="2977"/>
                    </a:lnTo>
                    <a:lnTo>
                      <a:pt x="6125" y="2952"/>
                    </a:lnTo>
                    <a:cubicBezTo>
                      <a:pt x="6125" y="2940"/>
                      <a:pt x="6112" y="2927"/>
                      <a:pt x="6112" y="2915"/>
                    </a:cubicBezTo>
                    <a:cubicBezTo>
                      <a:pt x="6087" y="2864"/>
                      <a:pt x="6062" y="2814"/>
                      <a:pt x="6024" y="2776"/>
                    </a:cubicBezTo>
                    <a:cubicBezTo>
                      <a:pt x="5835" y="2600"/>
                      <a:pt x="5609" y="2474"/>
                      <a:pt x="5358" y="2412"/>
                    </a:cubicBezTo>
                    <a:cubicBezTo>
                      <a:pt x="4917" y="2311"/>
                      <a:pt x="4477" y="2223"/>
                      <a:pt x="4025" y="2185"/>
                    </a:cubicBezTo>
                    <a:cubicBezTo>
                      <a:pt x="3761" y="2148"/>
                      <a:pt x="3509" y="2097"/>
                      <a:pt x="3270" y="2022"/>
                    </a:cubicBezTo>
                    <a:cubicBezTo>
                      <a:pt x="3044" y="1959"/>
                      <a:pt x="2830" y="1846"/>
                      <a:pt x="2654" y="1707"/>
                    </a:cubicBezTo>
                    <a:cubicBezTo>
                      <a:pt x="2314" y="1443"/>
                      <a:pt x="2126" y="1129"/>
                      <a:pt x="1912" y="852"/>
                    </a:cubicBezTo>
                    <a:cubicBezTo>
                      <a:pt x="1711" y="588"/>
                      <a:pt x="1459" y="374"/>
                      <a:pt x="1170" y="224"/>
                    </a:cubicBezTo>
                    <a:cubicBezTo>
                      <a:pt x="919" y="98"/>
                      <a:pt x="642" y="22"/>
                      <a:pt x="365" y="10"/>
                    </a:cubicBezTo>
                    <a:cubicBezTo>
                      <a:pt x="303" y="4"/>
                      <a:pt x="243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3712525" y="3882950"/>
                <a:ext cx="34925" cy="11675"/>
              </a:xfrm>
              <a:custGeom>
                <a:rect b="b" l="l" r="r" t="t"/>
                <a:pathLst>
                  <a:path extrusionOk="0" h="467" w="1397">
                    <a:moveTo>
                      <a:pt x="26" y="1"/>
                    </a:moveTo>
                    <a:cubicBezTo>
                      <a:pt x="1" y="1"/>
                      <a:pt x="202" y="202"/>
                      <a:pt x="604" y="315"/>
                    </a:cubicBezTo>
                    <a:cubicBezTo>
                      <a:pt x="793" y="378"/>
                      <a:pt x="994" y="428"/>
                      <a:pt x="1208" y="441"/>
                    </a:cubicBezTo>
                    <a:cubicBezTo>
                      <a:pt x="1271" y="454"/>
                      <a:pt x="1334" y="466"/>
                      <a:pt x="1397" y="466"/>
                    </a:cubicBezTo>
                    <a:cubicBezTo>
                      <a:pt x="1397" y="466"/>
                      <a:pt x="1359" y="441"/>
                      <a:pt x="1296" y="441"/>
                    </a:cubicBezTo>
                    <a:cubicBezTo>
                      <a:pt x="1082" y="403"/>
                      <a:pt x="868" y="353"/>
                      <a:pt x="655" y="278"/>
                    </a:cubicBezTo>
                    <a:cubicBezTo>
                      <a:pt x="441" y="202"/>
                      <a:pt x="227" y="114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3727925" y="3799200"/>
                <a:ext cx="69825" cy="21775"/>
              </a:xfrm>
              <a:custGeom>
                <a:rect b="b" l="l" r="r" t="t"/>
                <a:pathLst>
                  <a:path extrusionOk="0" h="871" w="2793">
                    <a:moveTo>
                      <a:pt x="89" y="0"/>
                    </a:moveTo>
                    <a:cubicBezTo>
                      <a:pt x="57" y="0"/>
                      <a:pt x="26" y="6"/>
                      <a:pt x="1" y="6"/>
                    </a:cubicBezTo>
                    <a:cubicBezTo>
                      <a:pt x="39" y="19"/>
                      <a:pt x="76" y="19"/>
                      <a:pt x="114" y="19"/>
                    </a:cubicBezTo>
                    <a:cubicBezTo>
                      <a:pt x="227" y="31"/>
                      <a:pt x="341" y="44"/>
                      <a:pt x="454" y="69"/>
                    </a:cubicBezTo>
                    <a:cubicBezTo>
                      <a:pt x="781" y="144"/>
                      <a:pt x="1082" y="270"/>
                      <a:pt x="1359" y="446"/>
                    </a:cubicBezTo>
                    <a:cubicBezTo>
                      <a:pt x="1648" y="610"/>
                      <a:pt x="1963" y="748"/>
                      <a:pt x="2290" y="823"/>
                    </a:cubicBezTo>
                    <a:cubicBezTo>
                      <a:pt x="2415" y="848"/>
                      <a:pt x="2529" y="861"/>
                      <a:pt x="2654" y="861"/>
                    </a:cubicBezTo>
                    <a:cubicBezTo>
                      <a:pt x="2673" y="867"/>
                      <a:pt x="2695" y="871"/>
                      <a:pt x="2719" y="871"/>
                    </a:cubicBezTo>
                    <a:cubicBezTo>
                      <a:pt x="2742" y="871"/>
                      <a:pt x="2767" y="867"/>
                      <a:pt x="2793" y="861"/>
                    </a:cubicBezTo>
                    <a:cubicBezTo>
                      <a:pt x="2793" y="848"/>
                      <a:pt x="2591" y="861"/>
                      <a:pt x="2327" y="786"/>
                    </a:cubicBezTo>
                    <a:cubicBezTo>
                      <a:pt x="2013" y="698"/>
                      <a:pt x="1699" y="572"/>
                      <a:pt x="1422" y="408"/>
                    </a:cubicBezTo>
                    <a:cubicBezTo>
                      <a:pt x="1133" y="232"/>
                      <a:pt x="818" y="107"/>
                      <a:pt x="491" y="31"/>
                    </a:cubicBezTo>
                    <a:cubicBezTo>
                      <a:pt x="378" y="19"/>
                      <a:pt x="265" y="6"/>
                      <a:pt x="164" y="6"/>
                    </a:cubicBezTo>
                    <a:lnTo>
                      <a:pt x="139" y="6"/>
                    </a:lnTo>
                    <a:cubicBezTo>
                      <a:pt x="123" y="2"/>
                      <a:pt x="106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3648725" y="3745900"/>
                <a:ext cx="34275" cy="28625"/>
              </a:xfrm>
              <a:custGeom>
                <a:rect b="b" l="l" r="r" t="t"/>
                <a:pathLst>
                  <a:path extrusionOk="0" h="1145" w="1371">
                    <a:moveTo>
                      <a:pt x="0" y="0"/>
                    </a:moveTo>
                    <a:cubicBezTo>
                      <a:pt x="63" y="25"/>
                      <a:pt x="126" y="51"/>
                      <a:pt x="189" y="76"/>
                    </a:cubicBezTo>
                    <a:lnTo>
                      <a:pt x="289" y="113"/>
                    </a:lnTo>
                    <a:cubicBezTo>
                      <a:pt x="491" y="201"/>
                      <a:pt x="667" y="340"/>
                      <a:pt x="780" y="528"/>
                    </a:cubicBezTo>
                    <a:cubicBezTo>
                      <a:pt x="830" y="616"/>
                      <a:pt x="868" y="717"/>
                      <a:pt x="893" y="818"/>
                    </a:cubicBezTo>
                    <a:cubicBezTo>
                      <a:pt x="931" y="906"/>
                      <a:pt x="981" y="994"/>
                      <a:pt x="1056" y="1044"/>
                    </a:cubicBezTo>
                    <a:cubicBezTo>
                      <a:pt x="1119" y="1094"/>
                      <a:pt x="1195" y="1132"/>
                      <a:pt x="1270" y="1145"/>
                    </a:cubicBezTo>
                    <a:lnTo>
                      <a:pt x="1371" y="1145"/>
                    </a:lnTo>
                    <a:cubicBezTo>
                      <a:pt x="1270" y="1119"/>
                      <a:pt x="1182" y="1082"/>
                      <a:pt x="1094" y="1019"/>
                    </a:cubicBezTo>
                    <a:cubicBezTo>
                      <a:pt x="1031" y="956"/>
                      <a:pt x="994" y="881"/>
                      <a:pt x="968" y="792"/>
                    </a:cubicBezTo>
                    <a:cubicBezTo>
                      <a:pt x="943" y="692"/>
                      <a:pt x="906" y="591"/>
                      <a:pt x="855" y="491"/>
                    </a:cubicBezTo>
                    <a:cubicBezTo>
                      <a:pt x="729" y="302"/>
                      <a:pt x="553" y="151"/>
                      <a:pt x="327" y="76"/>
                    </a:cubicBezTo>
                    <a:lnTo>
                      <a:pt x="315" y="76"/>
                    </a:lnTo>
                    <a:cubicBezTo>
                      <a:pt x="214" y="38"/>
                      <a:pt x="11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3477700" y="3613850"/>
                <a:ext cx="913575" cy="476000"/>
              </a:xfrm>
              <a:custGeom>
                <a:rect b="b" l="l" r="r" t="t"/>
                <a:pathLst>
                  <a:path extrusionOk="0" h="19040" w="36543">
                    <a:moveTo>
                      <a:pt x="12449" y="1"/>
                    </a:moveTo>
                    <a:lnTo>
                      <a:pt x="12424" y="26"/>
                    </a:lnTo>
                    <a:cubicBezTo>
                      <a:pt x="12085" y="278"/>
                      <a:pt x="11745" y="542"/>
                      <a:pt x="11393" y="806"/>
                    </a:cubicBezTo>
                    <a:lnTo>
                      <a:pt x="63" y="9419"/>
                    </a:lnTo>
                    <a:lnTo>
                      <a:pt x="0" y="9470"/>
                    </a:lnTo>
                    <a:lnTo>
                      <a:pt x="76" y="9495"/>
                    </a:lnTo>
                    <a:lnTo>
                      <a:pt x="18712" y="16373"/>
                    </a:lnTo>
                    <a:lnTo>
                      <a:pt x="24069" y="18347"/>
                    </a:lnTo>
                    <a:lnTo>
                      <a:pt x="25490" y="18863"/>
                    </a:lnTo>
                    <a:lnTo>
                      <a:pt x="25854" y="18989"/>
                    </a:lnTo>
                    <a:lnTo>
                      <a:pt x="25854" y="18989"/>
                    </a:lnTo>
                    <a:lnTo>
                      <a:pt x="25490" y="18850"/>
                    </a:lnTo>
                    <a:lnTo>
                      <a:pt x="24056" y="18322"/>
                    </a:lnTo>
                    <a:lnTo>
                      <a:pt x="18699" y="16323"/>
                    </a:lnTo>
                    <a:lnTo>
                      <a:pt x="187" y="9451"/>
                    </a:lnTo>
                    <a:lnTo>
                      <a:pt x="187" y="9451"/>
                    </a:lnTo>
                    <a:cubicBezTo>
                      <a:pt x="3675" y="6801"/>
                      <a:pt x="7473" y="3915"/>
                      <a:pt x="11444" y="894"/>
                    </a:cubicBezTo>
                    <a:lnTo>
                      <a:pt x="12472" y="113"/>
                    </a:lnTo>
                    <a:lnTo>
                      <a:pt x="12472" y="113"/>
                    </a:lnTo>
                    <a:lnTo>
                      <a:pt x="36412" y="8031"/>
                    </a:lnTo>
                    <a:lnTo>
                      <a:pt x="36412" y="8031"/>
                    </a:lnTo>
                    <a:lnTo>
                      <a:pt x="28809" y="16046"/>
                    </a:lnTo>
                    <a:lnTo>
                      <a:pt x="26709" y="18259"/>
                    </a:lnTo>
                    <a:lnTo>
                      <a:pt x="26169" y="18838"/>
                    </a:lnTo>
                    <a:lnTo>
                      <a:pt x="25980" y="19039"/>
                    </a:lnTo>
                    <a:cubicBezTo>
                      <a:pt x="25980" y="19039"/>
                      <a:pt x="26043" y="18976"/>
                      <a:pt x="26169" y="18850"/>
                    </a:cubicBezTo>
                    <a:lnTo>
                      <a:pt x="26709" y="18285"/>
                    </a:lnTo>
                    <a:lnTo>
                      <a:pt x="28822" y="16084"/>
                    </a:lnTo>
                    <a:cubicBezTo>
                      <a:pt x="30645" y="14160"/>
                      <a:pt x="33273" y="11419"/>
                      <a:pt x="36505" y="8036"/>
                    </a:cubicBezTo>
                    <a:lnTo>
                      <a:pt x="36543" y="7998"/>
                    </a:lnTo>
                    <a:lnTo>
                      <a:pt x="36493" y="7973"/>
                    </a:lnTo>
                    <a:lnTo>
                      <a:pt x="12475" y="13"/>
                    </a:lnTo>
                    <a:lnTo>
                      <a:pt x="1244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6300261">
              <a:off x="3013250" y="1505102"/>
              <a:ext cx="927481" cy="782749"/>
              <a:chOff x="5495733" y="3271125"/>
              <a:chExt cx="1159989" cy="978975"/>
            </a:xfrm>
          </p:grpSpPr>
          <p:sp>
            <p:nvSpPr>
              <p:cNvPr id="627" name="Google Shape;627;p25"/>
              <p:cNvSpPr/>
              <p:nvPr/>
            </p:nvSpPr>
            <p:spPr>
              <a:xfrm rot="1394850">
                <a:off x="5924709" y="3308199"/>
                <a:ext cx="228548" cy="228548"/>
              </a:xfrm>
              <a:custGeom>
                <a:rect b="b" l="l" r="r" t="t"/>
                <a:pathLst>
                  <a:path extrusionOk="0" h="9142" w="9142">
                    <a:moveTo>
                      <a:pt x="4592" y="2909"/>
                    </a:moveTo>
                    <a:cubicBezTo>
                      <a:pt x="4705" y="2909"/>
                      <a:pt x="4820" y="2921"/>
                      <a:pt x="4934" y="2946"/>
                    </a:cubicBezTo>
                    <a:cubicBezTo>
                      <a:pt x="6349" y="3252"/>
                      <a:pt x="6732" y="5126"/>
                      <a:pt x="5508" y="5929"/>
                    </a:cubicBezTo>
                    <a:cubicBezTo>
                      <a:pt x="5223" y="6116"/>
                      <a:pt x="4917" y="6199"/>
                      <a:pt x="4620" y="6199"/>
                    </a:cubicBezTo>
                    <a:cubicBezTo>
                      <a:pt x="3640" y="6199"/>
                      <a:pt x="2749" y="5294"/>
                      <a:pt x="2984" y="4208"/>
                    </a:cubicBezTo>
                    <a:cubicBezTo>
                      <a:pt x="3150" y="3443"/>
                      <a:pt x="3837" y="2909"/>
                      <a:pt x="4592" y="2909"/>
                    </a:cubicBezTo>
                    <a:close/>
                    <a:moveTo>
                      <a:pt x="4743" y="1"/>
                    </a:moveTo>
                    <a:lnTo>
                      <a:pt x="4360" y="842"/>
                    </a:lnTo>
                    <a:cubicBezTo>
                      <a:pt x="4054" y="881"/>
                      <a:pt x="3710" y="919"/>
                      <a:pt x="3404" y="1034"/>
                    </a:cubicBezTo>
                    <a:lnTo>
                      <a:pt x="2754" y="383"/>
                    </a:lnTo>
                    <a:lnTo>
                      <a:pt x="1492" y="1225"/>
                    </a:lnTo>
                    <a:lnTo>
                      <a:pt x="1798" y="2104"/>
                    </a:lnTo>
                    <a:cubicBezTo>
                      <a:pt x="1568" y="2334"/>
                      <a:pt x="1377" y="2602"/>
                      <a:pt x="1224" y="2908"/>
                    </a:cubicBezTo>
                    <a:lnTo>
                      <a:pt x="306" y="2908"/>
                    </a:lnTo>
                    <a:lnTo>
                      <a:pt x="0" y="4399"/>
                    </a:lnTo>
                    <a:lnTo>
                      <a:pt x="842" y="4782"/>
                    </a:lnTo>
                    <a:cubicBezTo>
                      <a:pt x="842" y="5088"/>
                      <a:pt x="918" y="5432"/>
                      <a:pt x="995" y="5738"/>
                    </a:cubicBezTo>
                    <a:lnTo>
                      <a:pt x="345" y="6388"/>
                    </a:lnTo>
                    <a:lnTo>
                      <a:pt x="1186" y="7688"/>
                    </a:lnTo>
                    <a:lnTo>
                      <a:pt x="2066" y="7344"/>
                    </a:lnTo>
                    <a:cubicBezTo>
                      <a:pt x="2295" y="7574"/>
                      <a:pt x="2601" y="7765"/>
                      <a:pt x="2869" y="7918"/>
                    </a:cubicBezTo>
                    <a:lnTo>
                      <a:pt x="2869" y="8836"/>
                    </a:lnTo>
                    <a:lnTo>
                      <a:pt x="4360" y="9142"/>
                    </a:lnTo>
                    <a:lnTo>
                      <a:pt x="4743" y="8339"/>
                    </a:lnTo>
                    <a:cubicBezTo>
                      <a:pt x="5087" y="8300"/>
                      <a:pt x="5393" y="8224"/>
                      <a:pt x="5699" y="8147"/>
                    </a:cubicBezTo>
                    <a:lnTo>
                      <a:pt x="6387" y="8798"/>
                    </a:lnTo>
                    <a:lnTo>
                      <a:pt x="7650" y="7956"/>
                    </a:lnTo>
                    <a:lnTo>
                      <a:pt x="7344" y="7076"/>
                    </a:lnTo>
                    <a:cubicBezTo>
                      <a:pt x="7573" y="6847"/>
                      <a:pt x="7764" y="6579"/>
                      <a:pt x="7917" y="6273"/>
                    </a:cubicBezTo>
                    <a:lnTo>
                      <a:pt x="8835" y="6273"/>
                    </a:lnTo>
                    <a:lnTo>
                      <a:pt x="9141" y="4782"/>
                    </a:lnTo>
                    <a:lnTo>
                      <a:pt x="8300" y="4399"/>
                    </a:lnTo>
                    <a:cubicBezTo>
                      <a:pt x="8300" y="4055"/>
                      <a:pt x="8223" y="3749"/>
                      <a:pt x="8109" y="3443"/>
                    </a:cubicBezTo>
                    <a:lnTo>
                      <a:pt x="8759" y="2793"/>
                    </a:lnTo>
                    <a:lnTo>
                      <a:pt x="7917" y="1493"/>
                    </a:lnTo>
                    <a:lnTo>
                      <a:pt x="7076" y="1799"/>
                    </a:lnTo>
                    <a:cubicBezTo>
                      <a:pt x="6808" y="1607"/>
                      <a:pt x="6540" y="1416"/>
                      <a:pt x="6234" y="1263"/>
                    </a:cubicBezTo>
                    <a:lnTo>
                      <a:pt x="6234" y="345"/>
                    </a:lnTo>
                    <a:lnTo>
                      <a:pt x="4743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394850">
                <a:off x="5923606" y="3307022"/>
                <a:ext cx="229498" cy="231423"/>
              </a:xfrm>
              <a:custGeom>
                <a:rect b="b" l="l" r="r" t="t"/>
                <a:pathLst>
                  <a:path extrusionOk="0" h="9257" w="9180">
                    <a:moveTo>
                      <a:pt x="4743" y="1"/>
                    </a:moveTo>
                    <a:lnTo>
                      <a:pt x="4743" y="39"/>
                    </a:lnTo>
                    <a:lnTo>
                      <a:pt x="4360" y="880"/>
                    </a:lnTo>
                    <a:lnTo>
                      <a:pt x="4398" y="880"/>
                    </a:lnTo>
                    <a:cubicBezTo>
                      <a:pt x="4065" y="880"/>
                      <a:pt x="3731" y="952"/>
                      <a:pt x="3432" y="1061"/>
                    </a:cubicBezTo>
                    <a:lnTo>
                      <a:pt x="3432" y="1061"/>
                    </a:lnTo>
                    <a:lnTo>
                      <a:pt x="2792" y="421"/>
                    </a:lnTo>
                    <a:lnTo>
                      <a:pt x="1606" y="1378"/>
                    </a:lnTo>
                    <a:lnTo>
                      <a:pt x="1912" y="2257"/>
                    </a:lnTo>
                    <a:cubicBezTo>
                      <a:pt x="1759" y="2448"/>
                      <a:pt x="1606" y="2640"/>
                      <a:pt x="1492" y="2869"/>
                    </a:cubicBezTo>
                    <a:cubicBezTo>
                      <a:pt x="1606" y="2640"/>
                      <a:pt x="1759" y="2448"/>
                      <a:pt x="1951" y="2257"/>
                    </a:cubicBezTo>
                    <a:lnTo>
                      <a:pt x="1645" y="1416"/>
                    </a:lnTo>
                    <a:lnTo>
                      <a:pt x="2884" y="590"/>
                    </a:lnTo>
                    <a:lnTo>
                      <a:pt x="2884" y="590"/>
                    </a:lnTo>
                    <a:lnTo>
                      <a:pt x="3519" y="1225"/>
                    </a:lnTo>
                    <a:cubicBezTo>
                      <a:pt x="3825" y="1110"/>
                      <a:pt x="4169" y="1072"/>
                      <a:pt x="4475" y="1033"/>
                    </a:cubicBezTo>
                    <a:cubicBezTo>
                      <a:pt x="4627" y="768"/>
                      <a:pt x="4741" y="503"/>
                      <a:pt x="4892" y="200"/>
                    </a:cubicBezTo>
                    <a:lnTo>
                      <a:pt x="4892" y="200"/>
                    </a:lnTo>
                    <a:lnTo>
                      <a:pt x="6349" y="536"/>
                    </a:lnTo>
                    <a:lnTo>
                      <a:pt x="6311" y="498"/>
                    </a:lnTo>
                    <a:lnTo>
                      <a:pt x="6311" y="345"/>
                    </a:lnTo>
                    <a:lnTo>
                      <a:pt x="6272" y="345"/>
                    </a:lnTo>
                    <a:lnTo>
                      <a:pt x="4781" y="1"/>
                    </a:lnTo>
                    <a:close/>
                    <a:moveTo>
                      <a:pt x="1492" y="2869"/>
                    </a:moveTo>
                    <a:cubicBezTo>
                      <a:pt x="1453" y="2907"/>
                      <a:pt x="1415" y="2946"/>
                      <a:pt x="1377" y="3022"/>
                    </a:cubicBezTo>
                    <a:lnTo>
                      <a:pt x="1492" y="2869"/>
                    </a:lnTo>
                    <a:close/>
                    <a:moveTo>
                      <a:pt x="6311" y="1263"/>
                    </a:moveTo>
                    <a:lnTo>
                      <a:pt x="6311" y="1416"/>
                    </a:lnTo>
                    <a:cubicBezTo>
                      <a:pt x="6617" y="1569"/>
                      <a:pt x="6884" y="1760"/>
                      <a:pt x="7114" y="1990"/>
                    </a:cubicBezTo>
                    <a:lnTo>
                      <a:pt x="7963" y="1657"/>
                    </a:lnTo>
                    <a:lnTo>
                      <a:pt x="7963" y="1657"/>
                    </a:lnTo>
                    <a:cubicBezTo>
                      <a:pt x="8219" y="2060"/>
                      <a:pt x="8475" y="2463"/>
                      <a:pt x="8731" y="2900"/>
                    </a:cubicBezTo>
                    <a:lnTo>
                      <a:pt x="8731" y="2900"/>
                    </a:lnTo>
                    <a:lnTo>
                      <a:pt x="8452" y="3213"/>
                    </a:lnTo>
                    <a:lnTo>
                      <a:pt x="8744" y="2922"/>
                    </a:lnTo>
                    <a:lnTo>
                      <a:pt x="8744" y="2922"/>
                    </a:lnTo>
                    <a:cubicBezTo>
                      <a:pt x="8749" y="2930"/>
                      <a:pt x="8754" y="2938"/>
                      <a:pt x="8758" y="2946"/>
                    </a:cubicBezTo>
                    <a:lnTo>
                      <a:pt x="8758" y="2907"/>
                    </a:lnTo>
                    <a:lnTo>
                      <a:pt x="8797" y="2869"/>
                    </a:lnTo>
                    <a:lnTo>
                      <a:pt x="8797" y="2831"/>
                    </a:lnTo>
                    <a:lnTo>
                      <a:pt x="8797" y="2793"/>
                    </a:lnTo>
                    <a:lnTo>
                      <a:pt x="7994" y="1531"/>
                    </a:lnTo>
                    <a:lnTo>
                      <a:pt x="7994" y="1492"/>
                    </a:lnTo>
                    <a:lnTo>
                      <a:pt x="7955" y="1492"/>
                    </a:lnTo>
                    <a:lnTo>
                      <a:pt x="7104" y="1788"/>
                    </a:lnTo>
                    <a:lnTo>
                      <a:pt x="7104" y="1788"/>
                    </a:lnTo>
                    <a:cubicBezTo>
                      <a:pt x="6876" y="1563"/>
                      <a:pt x="6575" y="1376"/>
                      <a:pt x="6311" y="1263"/>
                    </a:cubicBezTo>
                    <a:close/>
                    <a:moveTo>
                      <a:pt x="8452" y="3213"/>
                    </a:move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53" y="3500"/>
                      <a:pt x="8150" y="3490"/>
                      <a:pt x="8147" y="3481"/>
                    </a:cubicBezTo>
                    <a:lnTo>
                      <a:pt x="8147" y="3519"/>
                    </a:ln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60" y="3518"/>
                      <a:pt x="8163" y="3527"/>
                      <a:pt x="8166" y="3535"/>
                    </a:cubicBezTo>
                    <a:lnTo>
                      <a:pt x="8166" y="3535"/>
                    </a:lnTo>
                    <a:lnTo>
                      <a:pt x="8452" y="3213"/>
                    </a:lnTo>
                    <a:close/>
                    <a:moveTo>
                      <a:pt x="344" y="2946"/>
                    </a:moveTo>
                    <a:cubicBezTo>
                      <a:pt x="297" y="3182"/>
                      <a:pt x="235" y="3462"/>
                      <a:pt x="168" y="3786"/>
                    </a:cubicBezTo>
                    <a:lnTo>
                      <a:pt x="168" y="3786"/>
                    </a:lnTo>
                    <a:cubicBezTo>
                      <a:pt x="240" y="3478"/>
                      <a:pt x="299" y="3211"/>
                      <a:pt x="344" y="2984"/>
                    </a:cubicBezTo>
                    <a:lnTo>
                      <a:pt x="1300" y="2984"/>
                    </a:lnTo>
                    <a:lnTo>
                      <a:pt x="1262" y="2946"/>
                    </a:lnTo>
                    <a:close/>
                    <a:moveTo>
                      <a:pt x="168" y="3786"/>
                    </a:moveTo>
                    <a:cubicBezTo>
                      <a:pt x="118" y="3997"/>
                      <a:pt x="62" y="4227"/>
                      <a:pt x="0" y="4476"/>
                    </a:cubicBezTo>
                    <a:lnTo>
                      <a:pt x="842" y="4858"/>
                    </a:lnTo>
                    <a:cubicBezTo>
                      <a:pt x="878" y="5183"/>
                      <a:pt x="914" y="5474"/>
                      <a:pt x="1014" y="5795"/>
                    </a:cubicBezTo>
                    <a:lnTo>
                      <a:pt x="1014" y="5795"/>
                    </a:lnTo>
                    <a:lnTo>
                      <a:pt x="1033" y="5776"/>
                    </a:lnTo>
                    <a:cubicBezTo>
                      <a:pt x="956" y="5432"/>
                      <a:pt x="880" y="5126"/>
                      <a:pt x="880" y="4820"/>
                    </a:cubicBezTo>
                    <a:lnTo>
                      <a:pt x="45" y="4402"/>
                    </a:lnTo>
                    <a:lnTo>
                      <a:pt x="45" y="4402"/>
                    </a:lnTo>
                    <a:cubicBezTo>
                      <a:pt x="87" y="4182"/>
                      <a:pt x="128" y="3976"/>
                      <a:pt x="168" y="3786"/>
                    </a:cubicBezTo>
                    <a:close/>
                    <a:moveTo>
                      <a:pt x="383" y="6388"/>
                    </a:moveTo>
                    <a:lnTo>
                      <a:pt x="383" y="6426"/>
                    </a:lnTo>
                    <a:lnTo>
                      <a:pt x="398" y="6411"/>
                    </a:lnTo>
                    <a:lnTo>
                      <a:pt x="398" y="6411"/>
                    </a:lnTo>
                    <a:lnTo>
                      <a:pt x="383" y="6388"/>
                    </a:lnTo>
                    <a:close/>
                    <a:moveTo>
                      <a:pt x="1014" y="5795"/>
                    </a:moveTo>
                    <a:lnTo>
                      <a:pt x="398" y="6411"/>
                    </a:lnTo>
                    <a:lnTo>
                      <a:pt x="398" y="6411"/>
                    </a:lnTo>
                    <a:lnTo>
                      <a:pt x="413" y="643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6" y="5833"/>
                      <a:pt x="1030" y="5843"/>
                      <a:pt x="1033" y="5852"/>
                    </a:cubicBezTo>
                    <a:lnTo>
                      <a:pt x="1033" y="581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0" y="5814"/>
                      <a:pt x="1017" y="5804"/>
                      <a:pt x="1014" y="5795"/>
                    </a:cubicBezTo>
                    <a:close/>
                    <a:moveTo>
                      <a:pt x="8166" y="3535"/>
                    </a:moveTo>
                    <a:lnTo>
                      <a:pt x="8147" y="3558"/>
                    </a:lnTo>
                    <a:cubicBezTo>
                      <a:pt x="8223" y="3864"/>
                      <a:pt x="8300" y="4208"/>
                      <a:pt x="8300" y="4514"/>
                    </a:cubicBezTo>
                    <a:lnTo>
                      <a:pt x="9135" y="4894"/>
                    </a:lnTo>
                    <a:lnTo>
                      <a:pt x="9135" y="4894"/>
                    </a:lnTo>
                    <a:cubicBezTo>
                      <a:pt x="9061" y="5366"/>
                      <a:pt x="8953" y="5839"/>
                      <a:pt x="8844" y="6311"/>
                    </a:cubicBezTo>
                    <a:lnTo>
                      <a:pt x="7841" y="6311"/>
                    </a:lnTo>
                    <a:lnTo>
                      <a:pt x="7841" y="6350"/>
                    </a:lnTo>
                    <a:cubicBezTo>
                      <a:pt x="7688" y="6617"/>
                      <a:pt x="7496" y="6885"/>
                      <a:pt x="7305" y="7153"/>
                    </a:cubicBezTo>
                    <a:lnTo>
                      <a:pt x="7305" y="7191"/>
                    </a:lnTo>
                    <a:cubicBezTo>
                      <a:pt x="7416" y="7449"/>
                      <a:pt x="7491" y="7742"/>
                      <a:pt x="7599" y="8003"/>
                    </a:cubicBezTo>
                    <a:lnTo>
                      <a:pt x="7599" y="8003"/>
                    </a:lnTo>
                    <a:lnTo>
                      <a:pt x="6372" y="8820"/>
                    </a:lnTo>
                    <a:lnTo>
                      <a:pt x="5737" y="8185"/>
                    </a:lnTo>
                    <a:cubicBezTo>
                      <a:pt x="5431" y="8262"/>
                      <a:pt x="5087" y="8338"/>
                      <a:pt x="4781" y="8338"/>
                    </a:cubicBezTo>
                    <a:lnTo>
                      <a:pt x="4743" y="8338"/>
                    </a:lnTo>
                    <a:lnTo>
                      <a:pt x="4363" y="9173"/>
                    </a:lnTo>
                    <a:lnTo>
                      <a:pt x="4363" y="9173"/>
                    </a:lnTo>
                    <a:lnTo>
                      <a:pt x="2945" y="8882"/>
                    </a:lnTo>
                    <a:lnTo>
                      <a:pt x="2945" y="8882"/>
                    </a:lnTo>
                    <a:lnTo>
                      <a:pt x="2945" y="7994"/>
                    </a:lnTo>
                    <a:lnTo>
                      <a:pt x="2945" y="7956"/>
                    </a:lnTo>
                    <a:lnTo>
                      <a:pt x="2907" y="7956"/>
                    </a:lnTo>
                    <a:cubicBezTo>
                      <a:pt x="2639" y="7803"/>
                      <a:pt x="2371" y="7650"/>
                      <a:pt x="2104" y="7420"/>
                    </a:cubicBezTo>
                    <a:lnTo>
                      <a:pt x="1255" y="7716"/>
                    </a:lnTo>
                    <a:lnTo>
                      <a:pt x="1255" y="7716"/>
                    </a:lnTo>
                    <a:lnTo>
                      <a:pt x="413" y="6434"/>
                    </a:lnTo>
                    <a:lnTo>
                      <a:pt x="383" y="6464"/>
                    </a:lnTo>
                    <a:lnTo>
                      <a:pt x="1224" y="7765"/>
                    </a:lnTo>
                    <a:lnTo>
                      <a:pt x="2075" y="7469"/>
                    </a:lnTo>
                    <a:lnTo>
                      <a:pt x="2075" y="7469"/>
                    </a:lnTo>
                    <a:cubicBezTo>
                      <a:pt x="2304" y="7694"/>
                      <a:pt x="2605" y="7882"/>
                      <a:pt x="2907" y="8032"/>
                    </a:cubicBezTo>
                    <a:lnTo>
                      <a:pt x="2907" y="8912"/>
                    </a:lnTo>
                    <a:lnTo>
                      <a:pt x="2907" y="8950"/>
                    </a:lnTo>
                    <a:lnTo>
                      <a:pt x="2945" y="8950"/>
                    </a:lnTo>
                    <a:lnTo>
                      <a:pt x="4437" y="9256"/>
                    </a:lnTo>
                    <a:cubicBezTo>
                      <a:pt x="4590" y="8989"/>
                      <a:pt x="4704" y="8683"/>
                      <a:pt x="4857" y="8415"/>
                    </a:cubicBezTo>
                    <a:lnTo>
                      <a:pt x="4819" y="8415"/>
                    </a:lnTo>
                    <a:cubicBezTo>
                      <a:pt x="5116" y="8378"/>
                      <a:pt x="5449" y="8341"/>
                      <a:pt x="5748" y="8234"/>
                    </a:cubicBezTo>
                    <a:lnTo>
                      <a:pt x="5748" y="8234"/>
                    </a:lnTo>
                    <a:lnTo>
                      <a:pt x="6370" y="8821"/>
                    </a:lnTo>
                    <a:lnTo>
                      <a:pt x="6370" y="8821"/>
                    </a:lnTo>
                    <a:lnTo>
                      <a:pt x="6349" y="8836"/>
                    </a:lnTo>
                    <a:lnTo>
                      <a:pt x="6385" y="8836"/>
                    </a:lnTo>
                    <a:lnTo>
                      <a:pt x="6425" y="8874"/>
                    </a:lnTo>
                    <a:lnTo>
                      <a:pt x="6464" y="8874"/>
                    </a:lnTo>
                    <a:lnTo>
                      <a:pt x="7764" y="8032"/>
                    </a:lnTo>
                    <a:lnTo>
                      <a:pt x="7764" y="7994"/>
                    </a:lnTo>
                    <a:lnTo>
                      <a:pt x="7468" y="7180"/>
                    </a:lnTo>
                    <a:lnTo>
                      <a:pt x="7468" y="7180"/>
                    </a:lnTo>
                    <a:cubicBezTo>
                      <a:pt x="7683" y="6927"/>
                      <a:pt x="7865" y="6674"/>
                      <a:pt x="8012" y="6388"/>
                    </a:cubicBezTo>
                    <a:lnTo>
                      <a:pt x="8873" y="6388"/>
                    </a:lnTo>
                    <a:lnTo>
                      <a:pt x="8873" y="6350"/>
                    </a:lnTo>
                    <a:cubicBezTo>
                      <a:pt x="8988" y="5852"/>
                      <a:pt x="9103" y="5355"/>
                      <a:pt x="9179" y="4858"/>
                    </a:cubicBezTo>
                    <a:lnTo>
                      <a:pt x="9179" y="4820"/>
                    </a:lnTo>
                    <a:lnTo>
                      <a:pt x="8338" y="4437"/>
                    </a:lnTo>
                    <a:lnTo>
                      <a:pt x="8338" y="4476"/>
                    </a:lnTo>
                    <a:cubicBezTo>
                      <a:pt x="8338" y="4151"/>
                      <a:pt x="8270" y="3827"/>
                      <a:pt x="8166" y="3535"/>
                    </a:cubicBezTo>
                    <a:close/>
                  </a:path>
                </a:pathLst>
              </a:custGeom>
              <a:solidFill>
                <a:srgbClr val="407BFF"/>
              </a:solidFill>
              <a:ln cap="flat" cmpd="sng" w="9525">
                <a:solidFill>
                  <a:srgbClr val="407B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 rot="1394850">
                <a:off x="6110428" y="3704786"/>
                <a:ext cx="471396" cy="471421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 rot="1394912">
                <a:off x="5541379" y="3654666"/>
                <a:ext cx="291161" cy="291177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1" name="Google Shape;631;p25"/>
          <p:cNvGrpSpPr/>
          <p:nvPr/>
        </p:nvGrpSpPr>
        <p:grpSpPr>
          <a:xfrm rot="6300261">
            <a:off x="5497438" y="3347177"/>
            <a:ext cx="927481" cy="782749"/>
            <a:chOff x="5495733" y="3271125"/>
            <a:chExt cx="1159989" cy="978975"/>
          </a:xfrm>
        </p:grpSpPr>
        <p:sp>
          <p:nvSpPr>
            <p:cNvPr id="632" name="Google Shape;632;p25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5"/>
          <p:cNvSpPr txBox="1"/>
          <p:nvPr>
            <p:ph idx="2" type="subTitle"/>
          </p:nvPr>
        </p:nvSpPr>
        <p:spPr>
          <a:xfrm>
            <a:off x="620275" y="589300"/>
            <a:ext cx="4489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 consist of meta information about the jobs description with total data contains </a:t>
            </a:r>
            <a:r>
              <a:rPr b="1" lang="en"/>
              <a:t>17880 job post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6"/>
          <p:cNvSpPr txBox="1"/>
          <p:nvPr>
            <p:ph idx="8" type="title"/>
          </p:nvPr>
        </p:nvSpPr>
        <p:spPr>
          <a:xfrm>
            <a:off x="199800" y="170318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&amp; HYPOTHESIS</a:t>
            </a:r>
            <a:endParaRPr/>
          </a:p>
        </p:txBody>
      </p:sp>
      <p:sp>
        <p:nvSpPr>
          <p:cNvPr id="642" name="Google Shape;642;p26"/>
          <p:cNvSpPr txBox="1"/>
          <p:nvPr>
            <p:ph type="ctrTitle"/>
          </p:nvPr>
        </p:nvSpPr>
        <p:spPr>
          <a:xfrm>
            <a:off x="4014025" y="709825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POST</a:t>
            </a:r>
            <a:endParaRPr/>
          </a:p>
        </p:txBody>
      </p:sp>
      <p:grpSp>
        <p:nvGrpSpPr>
          <p:cNvPr id="643" name="Google Shape;643;p26"/>
          <p:cNvGrpSpPr/>
          <p:nvPr/>
        </p:nvGrpSpPr>
        <p:grpSpPr>
          <a:xfrm>
            <a:off x="-807539" y="1700413"/>
            <a:ext cx="4177948" cy="3427468"/>
            <a:chOff x="235600" y="1774125"/>
            <a:chExt cx="3113225" cy="2554000"/>
          </a:xfrm>
        </p:grpSpPr>
        <p:sp>
          <p:nvSpPr>
            <p:cNvPr id="644" name="Google Shape;644;p26"/>
            <p:cNvSpPr/>
            <p:nvPr/>
          </p:nvSpPr>
          <p:spPr>
            <a:xfrm>
              <a:off x="2937300" y="3352625"/>
              <a:ext cx="263475" cy="35225"/>
            </a:xfrm>
            <a:custGeom>
              <a:rect b="b" l="l" r="r" t="t"/>
              <a:pathLst>
                <a:path extrusionOk="0" h="1409" w="10539">
                  <a:moveTo>
                    <a:pt x="0" y="0"/>
                  </a:moveTo>
                  <a:lnTo>
                    <a:pt x="0" y="1409"/>
                  </a:lnTo>
                  <a:lnTo>
                    <a:pt x="10538" y="1409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971550" y="3353875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4" y="1"/>
                  </a:moveTo>
                  <a:cubicBezTo>
                    <a:pt x="26" y="1"/>
                    <a:pt x="1" y="302"/>
                    <a:pt x="1" y="667"/>
                  </a:cubicBezTo>
                  <a:cubicBezTo>
                    <a:pt x="1" y="1032"/>
                    <a:pt x="26" y="1321"/>
                    <a:pt x="64" y="1321"/>
                  </a:cubicBezTo>
                  <a:cubicBezTo>
                    <a:pt x="102" y="1321"/>
                    <a:pt x="127" y="1032"/>
                    <a:pt x="127" y="667"/>
                  </a:cubicBezTo>
                  <a:cubicBezTo>
                    <a:pt x="127" y="302"/>
                    <a:pt x="102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2965600" y="3353250"/>
              <a:ext cx="3475" cy="33025"/>
            </a:xfrm>
            <a:custGeom>
              <a:rect b="b" l="l" r="r" t="t"/>
              <a:pathLst>
                <a:path extrusionOk="0" h="1321" w="139">
                  <a:moveTo>
                    <a:pt x="76" y="0"/>
                  </a:moveTo>
                  <a:cubicBezTo>
                    <a:pt x="38" y="0"/>
                    <a:pt x="0" y="290"/>
                    <a:pt x="0" y="654"/>
                  </a:cubicBezTo>
                  <a:cubicBezTo>
                    <a:pt x="0" y="1019"/>
                    <a:pt x="38" y="1321"/>
                    <a:pt x="76" y="1321"/>
                  </a:cubicBezTo>
                  <a:cubicBezTo>
                    <a:pt x="113" y="1321"/>
                    <a:pt x="138" y="1019"/>
                    <a:pt x="138" y="654"/>
                  </a:cubicBezTo>
                  <a:cubicBezTo>
                    <a:pt x="138" y="290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3178725" y="3353875"/>
              <a:ext cx="3500" cy="33025"/>
            </a:xfrm>
            <a:custGeom>
              <a:rect b="b" l="l" r="r" t="t"/>
              <a:pathLst>
                <a:path extrusionOk="0" h="1321" w="140">
                  <a:moveTo>
                    <a:pt x="64" y="1"/>
                  </a:moveTo>
                  <a:cubicBezTo>
                    <a:pt x="39" y="1"/>
                    <a:pt x="1" y="302"/>
                    <a:pt x="1" y="667"/>
                  </a:cubicBezTo>
                  <a:cubicBezTo>
                    <a:pt x="1" y="1032"/>
                    <a:pt x="39" y="1321"/>
                    <a:pt x="64" y="1321"/>
                  </a:cubicBezTo>
                  <a:cubicBezTo>
                    <a:pt x="101" y="1321"/>
                    <a:pt x="139" y="1032"/>
                    <a:pt x="139" y="667"/>
                  </a:cubicBezTo>
                  <a:cubicBezTo>
                    <a:pt x="139" y="302"/>
                    <a:pt x="101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173075" y="3353250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3" y="0"/>
                  </a:moveTo>
                  <a:cubicBezTo>
                    <a:pt x="26" y="0"/>
                    <a:pt x="0" y="290"/>
                    <a:pt x="0" y="654"/>
                  </a:cubicBezTo>
                  <a:cubicBezTo>
                    <a:pt x="0" y="1019"/>
                    <a:pt x="26" y="1321"/>
                    <a:pt x="63" y="1321"/>
                  </a:cubicBezTo>
                  <a:cubicBezTo>
                    <a:pt x="101" y="1321"/>
                    <a:pt x="126" y="1019"/>
                    <a:pt x="126" y="654"/>
                  </a:cubicBezTo>
                  <a:cubicBezTo>
                    <a:pt x="126" y="29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005525" y="3369600"/>
              <a:ext cx="134875" cy="3175"/>
            </a:xfrm>
            <a:custGeom>
              <a:rect b="b" l="l" r="r" t="t"/>
              <a:pathLst>
                <a:path extrusionOk="0" h="127" w="5395">
                  <a:moveTo>
                    <a:pt x="2691" y="0"/>
                  </a:moveTo>
                  <a:cubicBezTo>
                    <a:pt x="1207" y="0"/>
                    <a:pt x="0" y="25"/>
                    <a:pt x="0" y="63"/>
                  </a:cubicBezTo>
                  <a:cubicBezTo>
                    <a:pt x="0" y="101"/>
                    <a:pt x="1207" y="126"/>
                    <a:pt x="2691" y="126"/>
                  </a:cubicBezTo>
                  <a:cubicBezTo>
                    <a:pt x="4187" y="126"/>
                    <a:pt x="5395" y="101"/>
                    <a:pt x="5395" y="63"/>
                  </a:cubicBezTo>
                  <a:cubicBezTo>
                    <a:pt x="5395" y="25"/>
                    <a:pt x="4187" y="0"/>
                    <a:pt x="26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936050" y="3511050"/>
              <a:ext cx="263775" cy="70450"/>
            </a:xfrm>
            <a:custGeom>
              <a:rect b="b" l="l" r="r" t="t"/>
              <a:pathLst>
                <a:path extrusionOk="0" h="2818" w="10551">
                  <a:moveTo>
                    <a:pt x="0" y="1"/>
                  </a:moveTo>
                  <a:lnTo>
                    <a:pt x="0" y="2818"/>
                  </a:lnTo>
                  <a:lnTo>
                    <a:pt x="10550" y="281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936675" y="3517300"/>
              <a:ext cx="266300" cy="60775"/>
            </a:xfrm>
            <a:custGeom>
              <a:rect b="b" l="l" r="r" t="t"/>
              <a:pathLst>
                <a:path extrusionOk="0" h="2431" w="10652">
                  <a:moveTo>
                    <a:pt x="5872" y="115"/>
                  </a:moveTo>
                  <a:cubicBezTo>
                    <a:pt x="5954" y="115"/>
                    <a:pt x="6038" y="140"/>
                    <a:pt x="6112" y="191"/>
                  </a:cubicBezTo>
                  <a:cubicBezTo>
                    <a:pt x="6275" y="304"/>
                    <a:pt x="6388" y="480"/>
                    <a:pt x="6438" y="681"/>
                  </a:cubicBezTo>
                  <a:cubicBezTo>
                    <a:pt x="6509" y="1057"/>
                    <a:pt x="6393" y="1454"/>
                    <a:pt x="6122" y="1730"/>
                  </a:cubicBezTo>
                  <a:lnTo>
                    <a:pt x="6122" y="1730"/>
                  </a:lnTo>
                  <a:cubicBezTo>
                    <a:pt x="5933" y="1614"/>
                    <a:pt x="5763" y="1468"/>
                    <a:pt x="5621" y="1298"/>
                  </a:cubicBezTo>
                  <a:cubicBezTo>
                    <a:pt x="5495" y="1134"/>
                    <a:pt x="5420" y="946"/>
                    <a:pt x="5407" y="757"/>
                  </a:cubicBezTo>
                  <a:cubicBezTo>
                    <a:pt x="5382" y="556"/>
                    <a:pt x="5458" y="367"/>
                    <a:pt x="5596" y="229"/>
                  </a:cubicBezTo>
                  <a:cubicBezTo>
                    <a:pt x="5672" y="153"/>
                    <a:pt x="5771" y="115"/>
                    <a:pt x="5872" y="115"/>
                  </a:cubicBezTo>
                  <a:close/>
                  <a:moveTo>
                    <a:pt x="8438" y="90"/>
                  </a:moveTo>
                  <a:cubicBezTo>
                    <a:pt x="8727" y="116"/>
                    <a:pt x="8966" y="405"/>
                    <a:pt x="8991" y="719"/>
                  </a:cubicBezTo>
                  <a:cubicBezTo>
                    <a:pt x="9016" y="1059"/>
                    <a:pt x="8891" y="1398"/>
                    <a:pt x="8652" y="1637"/>
                  </a:cubicBezTo>
                  <a:cubicBezTo>
                    <a:pt x="8598" y="1690"/>
                    <a:pt x="8541" y="1740"/>
                    <a:pt x="8481" y="1785"/>
                  </a:cubicBezTo>
                  <a:lnTo>
                    <a:pt x="8481" y="1785"/>
                  </a:lnTo>
                  <a:cubicBezTo>
                    <a:pt x="8321" y="1677"/>
                    <a:pt x="8176" y="1538"/>
                    <a:pt x="8073" y="1373"/>
                  </a:cubicBezTo>
                  <a:cubicBezTo>
                    <a:pt x="7922" y="1159"/>
                    <a:pt x="7872" y="883"/>
                    <a:pt x="7910" y="631"/>
                  </a:cubicBezTo>
                  <a:cubicBezTo>
                    <a:pt x="7922" y="493"/>
                    <a:pt x="7985" y="355"/>
                    <a:pt x="8073" y="254"/>
                  </a:cubicBezTo>
                  <a:cubicBezTo>
                    <a:pt x="8161" y="141"/>
                    <a:pt x="8300" y="90"/>
                    <a:pt x="8438" y="90"/>
                  </a:cubicBezTo>
                  <a:close/>
                  <a:moveTo>
                    <a:pt x="3225" y="146"/>
                  </a:moveTo>
                  <a:cubicBezTo>
                    <a:pt x="3347" y="146"/>
                    <a:pt x="3471" y="184"/>
                    <a:pt x="3571" y="254"/>
                  </a:cubicBezTo>
                  <a:cubicBezTo>
                    <a:pt x="3798" y="468"/>
                    <a:pt x="3886" y="795"/>
                    <a:pt x="3798" y="1084"/>
                  </a:cubicBezTo>
                  <a:cubicBezTo>
                    <a:pt x="3697" y="1361"/>
                    <a:pt x="3521" y="1612"/>
                    <a:pt x="3295" y="1801"/>
                  </a:cubicBezTo>
                  <a:cubicBezTo>
                    <a:pt x="3278" y="1815"/>
                    <a:pt x="3261" y="1829"/>
                    <a:pt x="3243" y="1843"/>
                  </a:cubicBezTo>
                  <a:lnTo>
                    <a:pt x="3243" y="1843"/>
                  </a:lnTo>
                  <a:cubicBezTo>
                    <a:pt x="3112" y="1735"/>
                    <a:pt x="2998" y="1606"/>
                    <a:pt x="2905" y="1461"/>
                  </a:cubicBezTo>
                  <a:cubicBezTo>
                    <a:pt x="2704" y="1159"/>
                    <a:pt x="2666" y="782"/>
                    <a:pt x="2779" y="455"/>
                  </a:cubicBezTo>
                  <a:cubicBezTo>
                    <a:pt x="2842" y="304"/>
                    <a:pt x="2968" y="191"/>
                    <a:pt x="3131" y="153"/>
                  </a:cubicBezTo>
                  <a:cubicBezTo>
                    <a:pt x="3162" y="148"/>
                    <a:pt x="3193" y="146"/>
                    <a:pt x="3225" y="146"/>
                  </a:cubicBezTo>
                  <a:close/>
                  <a:moveTo>
                    <a:pt x="5879" y="0"/>
                  </a:moveTo>
                  <a:cubicBezTo>
                    <a:pt x="5864" y="0"/>
                    <a:pt x="5850" y="1"/>
                    <a:pt x="5835" y="2"/>
                  </a:cubicBezTo>
                  <a:cubicBezTo>
                    <a:pt x="5709" y="2"/>
                    <a:pt x="5583" y="53"/>
                    <a:pt x="5495" y="141"/>
                  </a:cubicBezTo>
                  <a:cubicBezTo>
                    <a:pt x="5332" y="304"/>
                    <a:pt x="5256" y="543"/>
                    <a:pt x="5282" y="769"/>
                  </a:cubicBezTo>
                  <a:cubicBezTo>
                    <a:pt x="5294" y="996"/>
                    <a:pt x="5370" y="1210"/>
                    <a:pt x="5521" y="1373"/>
                  </a:cubicBezTo>
                  <a:cubicBezTo>
                    <a:pt x="5663" y="1550"/>
                    <a:pt x="5832" y="1701"/>
                    <a:pt x="6020" y="1822"/>
                  </a:cubicBezTo>
                  <a:lnTo>
                    <a:pt x="6020" y="1822"/>
                  </a:lnTo>
                  <a:cubicBezTo>
                    <a:pt x="5713" y="2066"/>
                    <a:pt x="5339" y="2217"/>
                    <a:pt x="4942" y="2241"/>
                  </a:cubicBezTo>
                  <a:cubicBezTo>
                    <a:pt x="4831" y="2255"/>
                    <a:pt x="4718" y="2262"/>
                    <a:pt x="4606" y="2262"/>
                  </a:cubicBezTo>
                  <a:cubicBezTo>
                    <a:pt x="4324" y="2262"/>
                    <a:pt x="4042" y="2217"/>
                    <a:pt x="3773" y="2128"/>
                  </a:cubicBezTo>
                  <a:cubicBezTo>
                    <a:pt x="3607" y="2076"/>
                    <a:pt x="3453" y="1998"/>
                    <a:pt x="3317" y="1899"/>
                  </a:cubicBezTo>
                  <a:lnTo>
                    <a:pt x="3317" y="1899"/>
                  </a:lnTo>
                  <a:cubicBezTo>
                    <a:pt x="3326" y="1892"/>
                    <a:pt x="3336" y="1884"/>
                    <a:pt x="3345" y="1876"/>
                  </a:cubicBezTo>
                  <a:cubicBezTo>
                    <a:pt x="3597" y="1675"/>
                    <a:pt x="3773" y="1423"/>
                    <a:pt x="3886" y="1122"/>
                  </a:cubicBezTo>
                  <a:cubicBezTo>
                    <a:pt x="3999" y="795"/>
                    <a:pt x="3898" y="417"/>
                    <a:pt x="3634" y="178"/>
                  </a:cubicBezTo>
                  <a:cubicBezTo>
                    <a:pt x="3517" y="90"/>
                    <a:pt x="3369" y="40"/>
                    <a:pt x="3220" y="40"/>
                  </a:cubicBezTo>
                  <a:cubicBezTo>
                    <a:pt x="3178" y="40"/>
                    <a:pt x="3135" y="44"/>
                    <a:pt x="3094" y="53"/>
                  </a:cubicBezTo>
                  <a:cubicBezTo>
                    <a:pt x="2905" y="90"/>
                    <a:pt x="2741" y="229"/>
                    <a:pt x="2666" y="417"/>
                  </a:cubicBezTo>
                  <a:cubicBezTo>
                    <a:pt x="2528" y="782"/>
                    <a:pt x="2578" y="1197"/>
                    <a:pt x="2792" y="1537"/>
                  </a:cubicBezTo>
                  <a:cubicBezTo>
                    <a:pt x="2883" y="1687"/>
                    <a:pt x="2995" y="1819"/>
                    <a:pt x="3125" y="1931"/>
                  </a:cubicBezTo>
                  <a:lnTo>
                    <a:pt x="3125" y="1931"/>
                  </a:lnTo>
                  <a:cubicBezTo>
                    <a:pt x="2767" y="2181"/>
                    <a:pt x="2344" y="2332"/>
                    <a:pt x="1912" y="2354"/>
                  </a:cubicBezTo>
                  <a:cubicBezTo>
                    <a:pt x="1884" y="2355"/>
                    <a:pt x="1856" y="2355"/>
                    <a:pt x="1828" y="2355"/>
                  </a:cubicBezTo>
                  <a:cubicBezTo>
                    <a:pt x="1466" y="2355"/>
                    <a:pt x="1108" y="2279"/>
                    <a:pt x="792" y="2128"/>
                  </a:cubicBezTo>
                  <a:cubicBezTo>
                    <a:pt x="491" y="1977"/>
                    <a:pt x="227" y="1775"/>
                    <a:pt x="0" y="1524"/>
                  </a:cubicBezTo>
                  <a:lnTo>
                    <a:pt x="0" y="1524"/>
                  </a:lnTo>
                  <a:cubicBezTo>
                    <a:pt x="13" y="1549"/>
                    <a:pt x="25" y="1562"/>
                    <a:pt x="38" y="1574"/>
                  </a:cubicBezTo>
                  <a:cubicBezTo>
                    <a:pt x="76" y="1625"/>
                    <a:pt x="126" y="1675"/>
                    <a:pt x="164" y="1725"/>
                  </a:cubicBezTo>
                  <a:cubicBezTo>
                    <a:pt x="597" y="2170"/>
                    <a:pt x="1190" y="2431"/>
                    <a:pt x="1813" y="2431"/>
                  </a:cubicBezTo>
                  <a:cubicBezTo>
                    <a:pt x="1842" y="2431"/>
                    <a:pt x="1870" y="2430"/>
                    <a:pt x="1899" y="2429"/>
                  </a:cubicBezTo>
                  <a:cubicBezTo>
                    <a:pt x="2376" y="2418"/>
                    <a:pt x="2823" y="2260"/>
                    <a:pt x="3198" y="1991"/>
                  </a:cubicBezTo>
                  <a:lnTo>
                    <a:pt x="3198" y="1991"/>
                  </a:lnTo>
                  <a:cubicBezTo>
                    <a:pt x="3356" y="2111"/>
                    <a:pt x="3536" y="2204"/>
                    <a:pt x="3735" y="2266"/>
                  </a:cubicBezTo>
                  <a:cubicBezTo>
                    <a:pt x="4029" y="2361"/>
                    <a:pt x="4338" y="2406"/>
                    <a:pt x="4650" y="2406"/>
                  </a:cubicBezTo>
                  <a:cubicBezTo>
                    <a:pt x="4751" y="2406"/>
                    <a:pt x="4853" y="2401"/>
                    <a:pt x="4955" y="2392"/>
                  </a:cubicBezTo>
                  <a:cubicBezTo>
                    <a:pt x="5395" y="2354"/>
                    <a:pt x="5810" y="2178"/>
                    <a:pt x="6149" y="1901"/>
                  </a:cubicBezTo>
                  <a:cubicBezTo>
                    <a:pt x="6150" y="1901"/>
                    <a:pt x="6150" y="1900"/>
                    <a:pt x="6151" y="1900"/>
                  </a:cubicBezTo>
                  <a:lnTo>
                    <a:pt x="6151" y="1900"/>
                  </a:lnTo>
                  <a:cubicBezTo>
                    <a:pt x="6273" y="1967"/>
                    <a:pt x="6403" y="2022"/>
                    <a:pt x="6539" y="2065"/>
                  </a:cubicBezTo>
                  <a:cubicBezTo>
                    <a:pt x="6835" y="2173"/>
                    <a:pt x="7147" y="2228"/>
                    <a:pt x="7463" y="2228"/>
                  </a:cubicBezTo>
                  <a:cubicBezTo>
                    <a:pt x="7549" y="2228"/>
                    <a:pt x="7635" y="2224"/>
                    <a:pt x="7721" y="2216"/>
                  </a:cubicBezTo>
                  <a:cubicBezTo>
                    <a:pt x="8006" y="2187"/>
                    <a:pt x="8285" y="2079"/>
                    <a:pt x="8517" y="1909"/>
                  </a:cubicBezTo>
                  <a:lnTo>
                    <a:pt x="8517" y="1909"/>
                  </a:lnTo>
                  <a:cubicBezTo>
                    <a:pt x="8529" y="1915"/>
                    <a:pt x="8540" y="1921"/>
                    <a:pt x="8551" y="1926"/>
                  </a:cubicBezTo>
                  <a:cubicBezTo>
                    <a:pt x="8805" y="2053"/>
                    <a:pt x="9091" y="2121"/>
                    <a:pt x="9377" y="2121"/>
                  </a:cubicBezTo>
                  <a:cubicBezTo>
                    <a:pt x="9488" y="2121"/>
                    <a:pt x="9599" y="2111"/>
                    <a:pt x="9708" y="2090"/>
                  </a:cubicBezTo>
                  <a:cubicBezTo>
                    <a:pt x="9959" y="2052"/>
                    <a:pt x="10198" y="1977"/>
                    <a:pt x="10425" y="1889"/>
                  </a:cubicBezTo>
                  <a:cubicBezTo>
                    <a:pt x="10500" y="1851"/>
                    <a:pt x="10563" y="1826"/>
                    <a:pt x="10601" y="1801"/>
                  </a:cubicBezTo>
                  <a:cubicBezTo>
                    <a:pt x="10613" y="1801"/>
                    <a:pt x="10638" y="1788"/>
                    <a:pt x="10651" y="1775"/>
                  </a:cubicBezTo>
                  <a:cubicBezTo>
                    <a:pt x="10651" y="1774"/>
                    <a:pt x="10650" y="1773"/>
                    <a:pt x="10647" y="1773"/>
                  </a:cubicBezTo>
                  <a:cubicBezTo>
                    <a:pt x="10630" y="1773"/>
                    <a:pt x="10556" y="1807"/>
                    <a:pt x="10425" y="1851"/>
                  </a:cubicBezTo>
                  <a:cubicBezTo>
                    <a:pt x="10186" y="1939"/>
                    <a:pt x="9947" y="2002"/>
                    <a:pt x="9708" y="2027"/>
                  </a:cubicBezTo>
                  <a:cubicBezTo>
                    <a:pt x="9612" y="2043"/>
                    <a:pt x="9515" y="2051"/>
                    <a:pt x="9418" y="2051"/>
                  </a:cubicBezTo>
                  <a:cubicBezTo>
                    <a:pt x="9132" y="2051"/>
                    <a:pt x="8844" y="1983"/>
                    <a:pt x="8591" y="1852"/>
                  </a:cubicBezTo>
                  <a:lnTo>
                    <a:pt x="8591" y="1852"/>
                  </a:lnTo>
                  <a:cubicBezTo>
                    <a:pt x="8639" y="1812"/>
                    <a:pt x="8684" y="1770"/>
                    <a:pt x="8727" y="1725"/>
                  </a:cubicBezTo>
                  <a:cubicBezTo>
                    <a:pt x="8991" y="1461"/>
                    <a:pt x="9129" y="1096"/>
                    <a:pt x="9092" y="719"/>
                  </a:cubicBezTo>
                  <a:cubicBezTo>
                    <a:pt x="9079" y="543"/>
                    <a:pt x="9004" y="380"/>
                    <a:pt x="8891" y="241"/>
                  </a:cubicBezTo>
                  <a:cubicBezTo>
                    <a:pt x="8777" y="103"/>
                    <a:pt x="8614" y="15"/>
                    <a:pt x="8450" y="2"/>
                  </a:cubicBezTo>
                  <a:cubicBezTo>
                    <a:pt x="8438" y="2"/>
                    <a:pt x="8425" y="1"/>
                    <a:pt x="8413" y="1"/>
                  </a:cubicBezTo>
                  <a:cubicBezTo>
                    <a:pt x="8251" y="1"/>
                    <a:pt x="8103" y="75"/>
                    <a:pt x="7998" y="204"/>
                  </a:cubicBezTo>
                  <a:cubicBezTo>
                    <a:pt x="7897" y="317"/>
                    <a:pt x="7834" y="468"/>
                    <a:pt x="7809" y="619"/>
                  </a:cubicBezTo>
                  <a:cubicBezTo>
                    <a:pt x="7771" y="908"/>
                    <a:pt x="7834" y="1197"/>
                    <a:pt x="7998" y="1436"/>
                  </a:cubicBezTo>
                  <a:cubicBezTo>
                    <a:pt x="8105" y="1591"/>
                    <a:pt x="8241" y="1732"/>
                    <a:pt x="8402" y="1840"/>
                  </a:cubicBezTo>
                  <a:lnTo>
                    <a:pt x="8402" y="1840"/>
                  </a:lnTo>
                  <a:cubicBezTo>
                    <a:pt x="8194" y="1976"/>
                    <a:pt x="7954" y="2063"/>
                    <a:pt x="7709" y="2090"/>
                  </a:cubicBezTo>
                  <a:cubicBezTo>
                    <a:pt x="7646" y="2094"/>
                    <a:pt x="7582" y="2096"/>
                    <a:pt x="7519" y="2096"/>
                  </a:cubicBezTo>
                  <a:cubicBezTo>
                    <a:pt x="7202" y="2096"/>
                    <a:pt x="6883" y="2044"/>
                    <a:pt x="6589" y="1939"/>
                  </a:cubicBezTo>
                  <a:cubicBezTo>
                    <a:pt x="6471" y="1903"/>
                    <a:pt x="6357" y="1857"/>
                    <a:pt x="6248" y="1800"/>
                  </a:cubicBezTo>
                  <a:lnTo>
                    <a:pt x="6248" y="1800"/>
                  </a:lnTo>
                  <a:cubicBezTo>
                    <a:pt x="6520" y="1492"/>
                    <a:pt x="6643" y="1074"/>
                    <a:pt x="6564" y="656"/>
                  </a:cubicBezTo>
                  <a:cubicBezTo>
                    <a:pt x="6514" y="430"/>
                    <a:pt x="6376" y="229"/>
                    <a:pt x="6174" y="90"/>
                  </a:cubicBezTo>
                  <a:cubicBezTo>
                    <a:pt x="6087" y="36"/>
                    <a:pt x="5980" y="0"/>
                    <a:pt x="5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959625" y="3388775"/>
              <a:ext cx="240200" cy="122000"/>
            </a:xfrm>
            <a:custGeom>
              <a:rect b="b" l="l" r="r" t="t"/>
              <a:pathLst>
                <a:path extrusionOk="0" h="4880" w="9608">
                  <a:moveTo>
                    <a:pt x="0" y="0"/>
                  </a:moveTo>
                  <a:lnTo>
                    <a:pt x="0" y="4879"/>
                  </a:lnTo>
                  <a:lnTo>
                    <a:pt x="9607" y="4879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997975" y="3392850"/>
              <a:ext cx="3175" cy="118225"/>
            </a:xfrm>
            <a:custGeom>
              <a:rect b="b" l="l" r="r" t="t"/>
              <a:pathLst>
                <a:path extrusionOk="0" h="4729" w="127">
                  <a:moveTo>
                    <a:pt x="63" y="1"/>
                  </a:moveTo>
                  <a:cubicBezTo>
                    <a:pt x="25" y="1"/>
                    <a:pt x="0" y="1057"/>
                    <a:pt x="0" y="2365"/>
                  </a:cubicBezTo>
                  <a:cubicBezTo>
                    <a:pt x="0" y="3673"/>
                    <a:pt x="25" y="4729"/>
                    <a:pt x="63" y="4729"/>
                  </a:cubicBezTo>
                  <a:cubicBezTo>
                    <a:pt x="101" y="4729"/>
                    <a:pt x="126" y="3660"/>
                    <a:pt x="126" y="2365"/>
                  </a:cubicBezTo>
                  <a:cubicBezTo>
                    <a:pt x="126" y="1057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016200" y="3391600"/>
              <a:ext cx="3175" cy="116650"/>
            </a:xfrm>
            <a:custGeom>
              <a:rect b="b" l="l" r="r" t="t"/>
              <a:pathLst>
                <a:path extrusionOk="0" h="4666" w="127">
                  <a:moveTo>
                    <a:pt x="63" y="1"/>
                  </a:moveTo>
                  <a:cubicBezTo>
                    <a:pt x="26" y="1"/>
                    <a:pt x="1" y="1044"/>
                    <a:pt x="1" y="2327"/>
                  </a:cubicBezTo>
                  <a:cubicBezTo>
                    <a:pt x="1" y="3622"/>
                    <a:pt x="26" y="4666"/>
                    <a:pt x="63" y="4666"/>
                  </a:cubicBezTo>
                  <a:cubicBezTo>
                    <a:pt x="101" y="4666"/>
                    <a:pt x="126" y="3622"/>
                    <a:pt x="126" y="2327"/>
                  </a:cubicBezTo>
                  <a:cubicBezTo>
                    <a:pt x="126" y="10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170875" y="3387525"/>
              <a:ext cx="3475" cy="122925"/>
            </a:xfrm>
            <a:custGeom>
              <a:rect b="b" l="l" r="r" t="t"/>
              <a:pathLst>
                <a:path extrusionOk="0" h="4917" w="139">
                  <a:moveTo>
                    <a:pt x="63" y="0"/>
                  </a:moveTo>
                  <a:cubicBezTo>
                    <a:pt x="26" y="0"/>
                    <a:pt x="0" y="1107"/>
                    <a:pt x="0" y="2465"/>
                  </a:cubicBezTo>
                  <a:cubicBezTo>
                    <a:pt x="0" y="3823"/>
                    <a:pt x="26" y="4917"/>
                    <a:pt x="63" y="4917"/>
                  </a:cubicBezTo>
                  <a:cubicBezTo>
                    <a:pt x="101" y="4917"/>
                    <a:pt x="139" y="3823"/>
                    <a:pt x="139" y="2465"/>
                  </a:cubicBezTo>
                  <a:cubicBezTo>
                    <a:pt x="139" y="1107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149500" y="3389075"/>
              <a:ext cx="3175" cy="119800"/>
            </a:xfrm>
            <a:custGeom>
              <a:rect b="b" l="l" r="r" t="t"/>
              <a:pathLst>
                <a:path extrusionOk="0" h="4792" w="127">
                  <a:moveTo>
                    <a:pt x="63" y="1"/>
                  </a:moveTo>
                  <a:cubicBezTo>
                    <a:pt x="25" y="1"/>
                    <a:pt x="0" y="1070"/>
                    <a:pt x="0" y="2403"/>
                  </a:cubicBezTo>
                  <a:cubicBezTo>
                    <a:pt x="0" y="3723"/>
                    <a:pt x="25" y="4792"/>
                    <a:pt x="63" y="4792"/>
                  </a:cubicBezTo>
                  <a:cubicBezTo>
                    <a:pt x="101" y="4792"/>
                    <a:pt x="126" y="3723"/>
                    <a:pt x="126" y="2403"/>
                  </a:cubicBezTo>
                  <a:cubicBezTo>
                    <a:pt x="126" y="1070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530500" y="1997700"/>
              <a:ext cx="1618400" cy="1073275"/>
            </a:xfrm>
            <a:custGeom>
              <a:rect b="b" l="l" r="r" t="t"/>
              <a:pathLst>
                <a:path extrusionOk="0" h="42931" w="64736">
                  <a:moveTo>
                    <a:pt x="0" y="0"/>
                  </a:moveTo>
                  <a:lnTo>
                    <a:pt x="0" y="42930"/>
                  </a:lnTo>
                  <a:lnTo>
                    <a:pt x="64735" y="42930"/>
                  </a:lnTo>
                  <a:lnTo>
                    <a:pt x="6473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35600" y="1796150"/>
              <a:ext cx="553325" cy="551175"/>
            </a:xfrm>
            <a:custGeom>
              <a:rect b="b" l="l" r="r" t="t"/>
              <a:pathLst>
                <a:path extrusionOk="0" h="22047" w="22133">
                  <a:moveTo>
                    <a:pt x="11071" y="5800"/>
                  </a:moveTo>
                  <a:cubicBezTo>
                    <a:pt x="11711" y="5800"/>
                    <a:pt x="12358" y="5918"/>
                    <a:pt x="12978" y="6163"/>
                  </a:cubicBezTo>
                  <a:cubicBezTo>
                    <a:pt x="14952" y="6930"/>
                    <a:pt x="16260" y="8817"/>
                    <a:pt x="16310" y="10942"/>
                  </a:cubicBezTo>
                  <a:cubicBezTo>
                    <a:pt x="16360" y="13834"/>
                    <a:pt x="14059" y="16236"/>
                    <a:pt x="11154" y="16286"/>
                  </a:cubicBezTo>
                  <a:cubicBezTo>
                    <a:pt x="11123" y="16286"/>
                    <a:pt x="11092" y="16287"/>
                    <a:pt x="11060" y="16287"/>
                  </a:cubicBezTo>
                  <a:cubicBezTo>
                    <a:pt x="8973" y="16287"/>
                    <a:pt x="7093" y="15050"/>
                    <a:pt x="6263" y="13130"/>
                  </a:cubicBezTo>
                  <a:cubicBezTo>
                    <a:pt x="5408" y="11193"/>
                    <a:pt x="5823" y="8930"/>
                    <a:pt x="7294" y="7408"/>
                  </a:cubicBezTo>
                  <a:cubicBezTo>
                    <a:pt x="8303" y="6364"/>
                    <a:pt x="9673" y="5800"/>
                    <a:pt x="11071" y="5800"/>
                  </a:cubicBezTo>
                  <a:close/>
                  <a:moveTo>
                    <a:pt x="11052" y="0"/>
                  </a:moveTo>
                  <a:cubicBezTo>
                    <a:pt x="10998" y="0"/>
                    <a:pt x="10944" y="1"/>
                    <a:pt x="10890" y="2"/>
                  </a:cubicBezTo>
                  <a:cubicBezTo>
                    <a:pt x="4842" y="102"/>
                    <a:pt x="0" y="5120"/>
                    <a:pt x="101" y="11193"/>
                  </a:cubicBezTo>
                  <a:cubicBezTo>
                    <a:pt x="201" y="17205"/>
                    <a:pt x="5093" y="22047"/>
                    <a:pt x="11059" y="22047"/>
                  </a:cubicBezTo>
                  <a:cubicBezTo>
                    <a:pt x="11120" y="22047"/>
                    <a:pt x="11181" y="22046"/>
                    <a:pt x="11242" y="22045"/>
                  </a:cubicBezTo>
                  <a:cubicBezTo>
                    <a:pt x="17291" y="21945"/>
                    <a:pt x="22132" y="16927"/>
                    <a:pt x="22031" y="10854"/>
                  </a:cubicBezTo>
                  <a:cubicBezTo>
                    <a:pt x="21932" y="4822"/>
                    <a:pt x="17028" y="0"/>
                    <a:pt x="110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35600" y="1796175"/>
              <a:ext cx="281075" cy="550850"/>
            </a:xfrm>
            <a:custGeom>
              <a:rect b="b" l="l" r="r" t="t"/>
              <a:pathLst>
                <a:path extrusionOk="0" h="22034" w="11243">
                  <a:moveTo>
                    <a:pt x="10890" y="1"/>
                  </a:moveTo>
                  <a:cubicBezTo>
                    <a:pt x="4842" y="101"/>
                    <a:pt x="0" y="5119"/>
                    <a:pt x="101" y="11192"/>
                  </a:cubicBezTo>
                  <a:cubicBezTo>
                    <a:pt x="201" y="17204"/>
                    <a:pt x="5093" y="22033"/>
                    <a:pt x="11058" y="22033"/>
                  </a:cubicBezTo>
                  <a:cubicBezTo>
                    <a:pt x="11119" y="22033"/>
                    <a:pt x="11181" y="22033"/>
                    <a:pt x="11242" y="22032"/>
                  </a:cubicBezTo>
                  <a:lnTo>
                    <a:pt x="11154" y="16285"/>
                  </a:lnTo>
                  <a:cubicBezTo>
                    <a:pt x="8275" y="16272"/>
                    <a:pt x="5948" y="13971"/>
                    <a:pt x="5898" y="11104"/>
                  </a:cubicBezTo>
                  <a:cubicBezTo>
                    <a:pt x="5848" y="8225"/>
                    <a:pt x="8111" y="5848"/>
                    <a:pt x="10978" y="5747"/>
                  </a:cubicBezTo>
                  <a:lnTo>
                    <a:pt x="108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483325" y="1774125"/>
              <a:ext cx="320675" cy="314750"/>
            </a:xfrm>
            <a:custGeom>
              <a:rect b="b" l="l" r="r" t="t"/>
              <a:pathLst>
                <a:path extrusionOk="0" h="12590" w="12827">
                  <a:moveTo>
                    <a:pt x="215" y="1"/>
                  </a:moveTo>
                  <a:cubicBezTo>
                    <a:pt x="144" y="1"/>
                    <a:pt x="72" y="1"/>
                    <a:pt x="0" y="2"/>
                  </a:cubicBezTo>
                  <a:lnTo>
                    <a:pt x="114" y="7107"/>
                  </a:lnTo>
                  <a:cubicBezTo>
                    <a:pt x="153" y="7107"/>
                    <a:pt x="191" y="7106"/>
                    <a:pt x="230" y="7106"/>
                  </a:cubicBezTo>
                  <a:cubicBezTo>
                    <a:pt x="3555" y="7106"/>
                    <a:pt x="6075" y="9234"/>
                    <a:pt x="6137" y="12590"/>
                  </a:cubicBezTo>
                  <a:lnTo>
                    <a:pt x="12827" y="12489"/>
                  </a:lnTo>
                  <a:cubicBezTo>
                    <a:pt x="12715" y="5444"/>
                    <a:pt x="7181" y="1"/>
                    <a:pt x="2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527025" y="4134400"/>
              <a:ext cx="194000" cy="152850"/>
            </a:xfrm>
            <a:custGeom>
              <a:rect b="b" l="l" r="r" t="t"/>
              <a:pathLst>
                <a:path extrusionOk="0" h="6114" w="7760">
                  <a:moveTo>
                    <a:pt x="5276" y="1"/>
                  </a:moveTo>
                  <a:cubicBezTo>
                    <a:pt x="4513" y="1"/>
                    <a:pt x="3784" y="505"/>
                    <a:pt x="3396" y="1185"/>
                  </a:cubicBezTo>
                  <a:cubicBezTo>
                    <a:pt x="3044" y="1788"/>
                    <a:pt x="2893" y="2543"/>
                    <a:pt x="2365" y="2995"/>
                  </a:cubicBezTo>
                  <a:cubicBezTo>
                    <a:pt x="2076" y="3234"/>
                    <a:pt x="1723" y="3360"/>
                    <a:pt x="1384" y="3498"/>
                  </a:cubicBezTo>
                  <a:cubicBezTo>
                    <a:pt x="1044" y="3637"/>
                    <a:pt x="667" y="3800"/>
                    <a:pt x="479" y="4127"/>
                  </a:cubicBezTo>
                  <a:cubicBezTo>
                    <a:pt x="1" y="5020"/>
                    <a:pt x="629" y="5787"/>
                    <a:pt x="906" y="6026"/>
                  </a:cubicBezTo>
                  <a:lnTo>
                    <a:pt x="1019" y="5951"/>
                  </a:lnTo>
                  <a:lnTo>
                    <a:pt x="6037" y="6114"/>
                  </a:lnTo>
                  <a:cubicBezTo>
                    <a:pt x="6502" y="6114"/>
                    <a:pt x="7017" y="6114"/>
                    <a:pt x="7370" y="5800"/>
                  </a:cubicBezTo>
                  <a:cubicBezTo>
                    <a:pt x="7747" y="5460"/>
                    <a:pt x="7759" y="4882"/>
                    <a:pt x="7759" y="4379"/>
                  </a:cubicBezTo>
                  <a:cubicBezTo>
                    <a:pt x="7747" y="3448"/>
                    <a:pt x="7747" y="2505"/>
                    <a:pt x="7395" y="1650"/>
                  </a:cubicBezTo>
                  <a:cubicBezTo>
                    <a:pt x="7043" y="782"/>
                    <a:pt x="6276" y="40"/>
                    <a:pt x="5358" y="3"/>
                  </a:cubicBezTo>
                  <a:cubicBezTo>
                    <a:pt x="5330" y="1"/>
                    <a:pt x="5303" y="1"/>
                    <a:pt x="52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459750" y="3940500"/>
              <a:ext cx="329800" cy="387625"/>
            </a:xfrm>
            <a:custGeom>
              <a:rect b="b" l="l" r="r" t="t"/>
              <a:pathLst>
                <a:path extrusionOk="0" h="15505" w="13192">
                  <a:moveTo>
                    <a:pt x="1497" y="126"/>
                  </a:moveTo>
                  <a:cubicBezTo>
                    <a:pt x="1547" y="402"/>
                    <a:pt x="1786" y="1899"/>
                    <a:pt x="2113" y="3936"/>
                  </a:cubicBezTo>
                  <a:lnTo>
                    <a:pt x="793" y="3936"/>
                  </a:lnTo>
                  <a:lnTo>
                    <a:pt x="152" y="126"/>
                  </a:lnTo>
                  <a:close/>
                  <a:moveTo>
                    <a:pt x="4301" y="126"/>
                  </a:moveTo>
                  <a:lnTo>
                    <a:pt x="4603" y="3936"/>
                  </a:lnTo>
                  <a:lnTo>
                    <a:pt x="2252" y="3936"/>
                  </a:lnTo>
                  <a:cubicBezTo>
                    <a:pt x="2164" y="3408"/>
                    <a:pt x="2088" y="2917"/>
                    <a:pt x="2013" y="2465"/>
                  </a:cubicBezTo>
                  <a:cubicBezTo>
                    <a:pt x="1761" y="931"/>
                    <a:pt x="1673" y="340"/>
                    <a:pt x="1623" y="126"/>
                  </a:cubicBezTo>
                  <a:close/>
                  <a:moveTo>
                    <a:pt x="6879" y="126"/>
                  </a:moveTo>
                  <a:lnTo>
                    <a:pt x="6967" y="3936"/>
                  </a:lnTo>
                  <a:lnTo>
                    <a:pt x="4741" y="3936"/>
                  </a:lnTo>
                  <a:lnTo>
                    <a:pt x="4440" y="126"/>
                  </a:lnTo>
                  <a:close/>
                  <a:moveTo>
                    <a:pt x="9507" y="126"/>
                  </a:moveTo>
                  <a:lnTo>
                    <a:pt x="9382" y="3936"/>
                  </a:lnTo>
                  <a:lnTo>
                    <a:pt x="7093" y="3936"/>
                  </a:lnTo>
                  <a:lnTo>
                    <a:pt x="7005" y="126"/>
                  </a:lnTo>
                  <a:close/>
                  <a:moveTo>
                    <a:pt x="11456" y="126"/>
                  </a:moveTo>
                  <a:lnTo>
                    <a:pt x="11129" y="3936"/>
                  </a:lnTo>
                  <a:lnTo>
                    <a:pt x="9507" y="3936"/>
                  </a:lnTo>
                  <a:lnTo>
                    <a:pt x="9633" y="126"/>
                  </a:lnTo>
                  <a:close/>
                  <a:moveTo>
                    <a:pt x="13041" y="126"/>
                  </a:moveTo>
                  <a:lnTo>
                    <a:pt x="12601" y="3936"/>
                  </a:lnTo>
                  <a:lnTo>
                    <a:pt x="11268" y="3936"/>
                  </a:lnTo>
                  <a:lnTo>
                    <a:pt x="11595" y="126"/>
                  </a:lnTo>
                  <a:close/>
                  <a:moveTo>
                    <a:pt x="2277" y="4917"/>
                  </a:moveTo>
                  <a:cubicBezTo>
                    <a:pt x="2478" y="6187"/>
                    <a:pt x="2704" y="7608"/>
                    <a:pt x="2931" y="9029"/>
                  </a:cubicBezTo>
                  <a:lnTo>
                    <a:pt x="1648" y="9029"/>
                  </a:lnTo>
                  <a:lnTo>
                    <a:pt x="969" y="4917"/>
                  </a:lnTo>
                  <a:close/>
                  <a:moveTo>
                    <a:pt x="4679" y="4917"/>
                  </a:moveTo>
                  <a:lnTo>
                    <a:pt x="4993" y="9029"/>
                  </a:lnTo>
                  <a:lnTo>
                    <a:pt x="3056" y="9029"/>
                  </a:lnTo>
                  <a:lnTo>
                    <a:pt x="2855" y="7771"/>
                  </a:lnTo>
                  <a:cubicBezTo>
                    <a:pt x="2704" y="6803"/>
                    <a:pt x="2553" y="5835"/>
                    <a:pt x="2415" y="4929"/>
                  </a:cubicBezTo>
                  <a:lnTo>
                    <a:pt x="4679" y="4917"/>
                  </a:lnTo>
                  <a:close/>
                  <a:moveTo>
                    <a:pt x="6992" y="4917"/>
                  </a:moveTo>
                  <a:lnTo>
                    <a:pt x="7080" y="9029"/>
                  </a:lnTo>
                  <a:lnTo>
                    <a:pt x="5131" y="9029"/>
                  </a:lnTo>
                  <a:lnTo>
                    <a:pt x="4817" y="4917"/>
                  </a:lnTo>
                  <a:close/>
                  <a:moveTo>
                    <a:pt x="9356" y="4917"/>
                  </a:moveTo>
                  <a:lnTo>
                    <a:pt x="9218" y="9029"/>
                  </a:lnTo>
                  <a:lnTo>
                    <a:pt x="7206" y="9029"/>
                  </a:lnTo>
                  <a:lnTo>
                    <a:pt x="7118" y="4917"/>
                  </a:lnTo>
                  <a:close/>
                  <a:moveTo>
                    <a:pt x="11067" y="4917"/>
                  </a:moveTo>
                  <a:lnTo>
                    <a:pt x="10714" y="9029"/>
                  </a:lnTo>
                  <a:lnTo>
                    <a:pt x="9356" y="9029"/>
                  </a:lnTo>
                  <a:lnTo>
                    <a:pt x="9495" y="4917"/>
                  </a:lnTo>
                  <a:close/>
                  <a:moveTo>
                    <a:pt x="12475" y="4917"/>
                  </a:moveTo>
                  <a:lnTo>
                    <a:pt x="11997" y="9029"/>
                  </a:lnTo>
                  <a:lnTo>
                    <a:pt x="10828" y="9029"/>
                  </a:lnTo>
                  <a:lnTo>
                    <a:pt x="11180" y="4917"/>
                  </a:lnTo>
                  <a:close/>
                  <a:moveTo>
                    <a:pt x="9180" y="10010"/>
                  </a:moveTo>
                  <a:lnTo>
                    <a:pt x="9067" y="13581"/>
                  </a:lnTo>
                  <a:lnTo>
                    <a:pt x="7319" y="13581"/>
                  </a:lnTo>
                  <a:lnTo>
                    <a:pt x="7231" y="10010"/>
                  </a:lnTo>
                  <a:close/>
                  <a:moveTo>
                    <a:pt x="3082" y="10022"/>
                  </a:moveTo>
                  <a:cubicBezTo>
                    <a:pt x="3270" y="11254"/>
                    <a:pt x="3459" y="12474"/>
                    <a:pt x="3635" y="13593"/>
                  </a:cubicBezTo>
                  <a:lnTo>
                    <a:pt x="2415" y="13593"/>
                  </a:lnTo>
                  <a:lnTo>
                    <a:pt x="1811" y="10022"/>
                  </a:lnTo>
                  <a:close/>
                  <a:moveTo>
                    <a:pt x="5081" y="10022"/>
                  </a:moveTo>
                  <a:lnTo>
                    <a:pt x="5358" y="13593"/>
                  </a:lnTo>
                  <a:lnTo>
                    <a:pt x="3761" y="13593"/>
                  </a:lnTo>
                  <a:lnTo>
                    <a:pt x="3207" y="10022"/>
                  </a:lnTo>
                  <a:close/>
                  <a:moveTo>
                    <a:pt x="7093" y="10022"/>
                  </a:moveTo>
                  <a:lnTo>
                    <a:pt x="7181" y="13593"/>
                  </a:lnTo>
                  <a:lnTo>
                    <a:pt x="5496" y="13593"/>
                  </a:lnTo>
                  <a:lnTo>
                    <a:pt x="5207" y="10022"/>
                  </a:lnTo>
                  <a:close/>
                  <a:moveTo>
                    <a:pt x="10614" y="10022"/>
                  </a:moveTo>
                  <a:lnTo>
                    <a:pt x="10312" y="13593"/>
                  </a:lnTo>
                  <a:lnTo>
                    <a:pt x="9193" y="13593"/>
                  </a:lnTo>
                  <a:lnTo>
                    <a:pt x="9319" y="10022"/>
                  </a:lnTo>
                  <a:close/>
                  <a:moveTo>
                    <a:pt x="11871" y="10022"/>
                  </a:moveTo>
                  <a:lnTo>
                    <a:pt x="11456" y="13593"/>
                  </a:lnTo>
                  <a:lnTo>
                    <a:pt x="10438" y="13593"/>
                  </a:lnTo>
                  <a:lnTo>
                    <a:pt x="10740" y="10022"/>
                  </a:lnTo>
                  <a:close/>
                  <a:moveTo>
                    <a:pt x="1" y="0"/>
                  </a:moveTo>
                  <a:lnTo>
                    <a:pt x="2377" y="14159"/>
                  </a:lnTo>
                  <a:cubicBezTo>
                    <a:pt x="2478" y="14763"/>
                    <a:pt x="2918" y="15253"/>
                    <a:pt x="3509" y="15417"/>
                  </a:cubicBezTo>
                  <a:lnTo>
                    <a:pt x="3547" y="15429"/>
                  </a:lnTo>
                  <a:cubicBezTo>
                    <a:pt x="3585" y="15442"/>
                    <a:pt x="3622" y="15454"/>
                    <a:pt x="3673" y="15467"/>
                  </a:cubicBezTo>
                  <a:cubicBezTo>
                    <a:pt x="3761" y="15480"/>
                    <a:pt x="3849" y="15492"/>
                    <a:pt x="3937" y="15492"/>
                  </a:cubicBezTo>
                  <a:lnTo>
                    <a:pt x="3937" y="15505"/>
                  </a:lnTo>
                  <a:lnTo>
                    <a:pt x="4000" y="15492"/>
                  </a:lnTo>
                  <a:lnTo>
                    <a:pt x="9885" y="15492"/>
                  </a:lnTo>
                  <a:cubicBezTo>
                    <a:pt x="10702" y="15492"/>
                    <a:pt x="11406" y="14889"/>
                    <a:pt x="11532" y="14084"/>
                  </a:cubicBezTo>
                  <a:lnTo>
                    <a:pt x="12676" y="4326"/>
                  </a:lnTo>
                  <a:lnTo>
                    <a:pt x="12739" y="3936"/>
                  </a:lnTo>
                  <a:lnTo>
                    <a:pt x="13192" y="63"/>
                  </a:lnTo>
                  <a:lnTo>
                    <a:pt x="131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047925" y="3202975"/>
              <a:ext cx="692275" cy="194950"/>
            </a:xfrm>
            <a:custGeom>
              <a:rect b="b" l="l" r="r" t="t"/>
              <a:pathLst>
                <a:path extrusionOk="0" h="7798" w="27691">
                  <a:moveTo>
                    <a:pt x="806" y="1"/>
                  </a:moveTo>
                  <a:cubicBezTo>
                    <a:pt x="365" y="1"/>
                    <a:pt x="1" y="365"/>
                    <a:pt x="1" y="805"/>
                  </a:cubicBezTo>
                  <a:lnTo>
                    <a:pt x="1" y="6992"/>
                  </a:lnTo>
                  <a:cubicBezTo>
                    <a:pt x="1" y="7445"/>
                    <a:pt x="365" y="7797"/>
                    <a:pt x="806" y="7797"/>
                  </a:cubicBezTo>
                  <a:lnTo>
                    <a:pt x="26886" y="7797"/>
                  </a:lnTo>
                  <a:cubicBezTo>
                    <a:pt x="27338" y="7797"/>
                    <a:pt x="27690" y="7445"/>
                    <a:pt x="27690" y="6992"/>
                  </a:cubicBezTo>
                  <a:lnTo>
                    <a:pt x="27690" y="805"/>
                  </a:lnTo>
                  <a:cubicBezTo>
                    <a:pt x="27690" y="365"/>
                    <a:pt x="27338" y="1"/>
                    <a:pt x="26886" y="1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1113325" y="3264250"/>
              <a:ext cx="94950" cy="84650"/>
            </a:xfrm>
            <a:custGeom>
              <a:rect b="b" l="l" r="r" t="t"/>
              <a:pathLst>
                <a:path extrusionOk="0" h="3386" w="3798">
                  <a:moveTo>
                    <a:pt x="1899" y="0"/>
                  </a:moveTo>
                  <a:cubicBezTo>
                    <a:pt x="1408" y="0"/>
                    <a:pt x="920" y="216"/>
                    <a:pt x="591" y="630"/>
                  </a:cubicBezTo>
                  <a:cubicBezTo>
                    <a:pt x="0" y="1360"/>
                    <a:pt x="126" y="2429"/>
                    <a:pt x="855" y="3007"/>
                  </a:cubicBezTo>
                  <a:cubicBezTo>
                    <a:pt x="1164" y="3262"/>
                    <a:pt x="1539" y="3386"/>
                    <a:pt x="1912" y="3386"/>
                  </a:cubicBezTo>
                  <a:cubicBezTo>
                    <a:pt x="2403" y="3386"/>
                    <a:pt x="2890" y="3170"/>
                    <a:pt x="3219" y="2756"/>
                  </a:cubicBezTo>
                  <a:cubicBezTo>
                    <a:pt x="3798" y="2026"/>
                    <a:pt x="3685" y="957"/>
                    <a:pt x="2955" y="379"/>
                  </a:cubicBezTo>
                  <a:cubicBezTo>
                    <a:pt x="2646" y="124"/>
                    <a:pt x="2272" y="0"/>
                    <a:pt x="189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1136575" y="3292225"/>
              <a:ext cx="48750" cy="30875"/>
            </a:xfrm>
            <a:custGeom>
              <a:rect b="b" l="l" r="r" t="t"/>
              <a:pathLst>
                <a:path extrusionOk="0" h="1235" w="1950">
                  <a:moveTo>
                    <a:pt x="1921" y="1"/>
                  </a:moveTo>
                  <a:cubicBezTo>
                    <a:pt x="1872" y="1"/>
                    <a:pt x="1431" y="382"/>
                    <a:pt x="931" y="882"/>
                  </a:cubicBezTo>
                  <a:lnTo>
                    <a:pt x="749" y="1065"/>
                  </a:lnTo>
                  <a:lnTo>
                    <a:pt x="749" y="1065"/>
                  </a:lnTo>
                  <a:cubicBezTo>
                    <a:pt x="364" y="682"/>
                    <a:pt x="64" y="416"/>
                    <a:pt x="28" y="416"/>
                  </a:cubicBezTo>
                  <a:cubicBezTo>
                    <a:pt x="27" y="416"/>
                    <a:pt x="26" y="417"/>
                    <a:pt x="26" y="417"/>
                  </a:cubicBezTo>
                  <a:cubicBezTo>
                    <a:pt x="1" y="442"/>
                    <a:pt x="290" y="769"/>
                    <a:pt x="705" y="1197"/>
                  </a:cubicBezTo>
                  <a:lnTo>
                    <a:pt x="743" y="1234"/>
                  </a:lnTo>
                  <a:lnTo>
                    <a:pt x="793" y="1197"/>
                  </a:lnTo>
                  <a:lnTo>
                    <a:pt x="1019" y="983"/>
                  </a:lnTo>
                  <a:cubicBezTo>
                    <a:pt x="1548" y="467"/>
                    <a:pt x="1950" y="27"/>
                    <a:pt x="1925" y="2"/>
                  </a:cubicBezTo>
                  <a:cubicBezTo>
                    <a:pt x="1924" y="1"/>
                    <a:pt x="1923" y="1"/>
                    <a:pt x="19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256975" y="3284075"/>
              <a:ext cx="415325" cy="3175"/>
            </a:xfrm>
            <a:custGeom>
              <a:rect b="b" l="l" r="r" t="t"/>
              <a:pathLst>
                <a:path extrusionOk="0" h="127" w="16613">
                  <a:moveTo>
                    <a:pt x="8300" y="1"/>
                  </a:moveTo>
                  <a:cubicBezTo>
                    <a:pt x="3723" y="1"/>
                    <a:pt x="1" y="26"/>
                    <a:pt x="1" y="64"/>
                  </a:cubicBezTo>
                  <a:cubicBezTo>
                    <a:pt x="1" y="102"/>
                    <a:pt x="3723" y="127"/>
                    <a:pt x="8300" y="127"/>
                  </a:cubicBezTo>
                  <a:cubicBezTo>
                    <a:pt x="12890" y="127"/>
                    <a:pt x="16612" y="102"/>
                    <a:pt x="16612" y="64"/>
                  </a:cubicBezTo>
                  <a:cubicBezTo>
                    <a:pt x="16612" y="26"/>
                    <a:pt x="12890" y="1"/>
                    <a:pt x="83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258875" y="3319300"/>
              <a:ext cx="415000" cy="3175"/>
            </a:xfrm>
            <a:custGeom>
              <a:rect b="b" l="l" r="r" t="t"/>
              <a:pathLst>
                <a:path extrusionOk="0" h="127" w="16600">
                  <a:moveTo>
                    <a:pt x="8300" y="0"/>
                  </a:moveTo>
                  <a:cubicBezTo>
                    <a:pt x="3710" y="0"/>
                    <a:pt x="0" y="25"/>
                    <a:pt x="0" y="63"/>
                  </a:cubicBezTo>
                  <a:cubicBezTo>
                    <a:pt x="0" y="101"/>
                    <a:pt x="3710" y="126"/>
                    <a:pt x="8300" y="126"/>
                  </a:cubicBezTo>
                  <a:cubicBezTo>
                    <a:pt x="12890" y="126"/>
                    <a:pt x="16599" y="101"/>
                    <a:pt x="16599" y="63"/>
                  </a:cubicBezTo>
                  <a:cubicBezTo>
                    <a:pt x="16599" y="25"/>
                    <a:pt x="12890" y="0"/>
                    <a:pt x="83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88400" y="4321825"/>
              <a:ext cx="3060425" cy="1900"/>
            </a:xfrm>
            <a:custGeom>
              <a:rect b="b" l="l" r="r" t="t"/>
              <a:pathLst>
                <a:path extrusionOk="0" h="76" w="122417">
                  <a:moveTo>
                    <a:pt x="61203" y="0"/>
                  </a:moveTo>
                  <a:cubicBezTo>
                    <a:pt x="27401" y="0"/>
                    <a:pt x="1" y="25"/>
                    <a:pt x="1" y="38"/>
                  </a:cubicBezTo>
                  <a:cubicBezTo>
                    <a:pt x="1" y="51"/>
                    <a:pt x="27414" y="76"/>
                    <a:pt x="61203" y="76"/>
                  </a:cubicBezTo>
                  <a:cubicBezTo>
                    <a:pt x="95004" y="76"/>
                    <a:pt x="122417" y="63"/>
                    <a:pt x="122417" y="38"/>
                  </a:cubicBezTo>
                  <a:cubicBezTo>
                    <a:pt x="122417" y="13"/>
                    <a:pt x="95016" y="0"/>
                    <a:pt x="612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433675" y="2024725"/>
              <a:ext cx="1675600" cy="1099050"/>
            </a:xfrm>
            <a:custGeom>
              <a:rect b="b" l="l" r="r" t="t"/>
              <a:pathLst>
                <a:path extrusionOk="0" h="43962" w="67024">
                  <a:moveTo>
                    <a:pt x="0" y="0"/>
                  </a:moveTo>
                  <a:lnTo>
                    <a:pt x="0" y="43962"/>
                  </a:lnTo>
                  <a:lnTo>
                    <a:pt x="67024" y="43962"/>
                  </a:lnTo>
                  <a:lnTo>
                    <a:pt x="67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1432400" y="2022850"/>
              <a:ext cx="1678450" cy="1102500"/>
            </a:xfrm>
            <a:custGeom>
              <a:rect b="b" l="l" r="r" t="t"/>
              <a:pathLst>
                <a:path extrusionOk="0" h="44100" w="67138">
                  <a:moveTo>
                    <a:pt x="1" y="0"/>
                  </a:moveTo>
                  <a:lnTo>
                    <a:pt x="1" y="75"/>
                  </a:lnTo>
                  <a:lnTo>
                    <a:pt x="1" y="44037"/>
                  </a:lnTo>
                  <a:lnTo>
                    <a:pt x="1" y="44100"/>
                  </a:lnTo>
                  <a:lnTo>
                    <a:pt x="64" y="44100"/>
                  </a:lnTo>
                  <a:lnTo>
                    <a:pt x="67087" y="44037"/>
                  </a:lnTo>
                  <a:lnTo>
                    <a:pt x="114" y="43974"/>
                  </a:lnTo>
                  <a:lnTo>
                    <a:pt x="114" y="4397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67025" y="126"/>
                  </a:lnTo>
                  <a:lnTo>
                    <a:pt x="67025" y="126"/>
                  </a:lnTo>
                  <a:cubicBezTo>
                    <a:pt x="67062" y="26906"/>
                    <a:pt x="67075" y="43609"/>
                    <a:pt x="67075" y="44037"/>
                  </a:cubicBezTo>
                  <a:lnTo>
                    <a:pt x="67075" y="44037"/>
                  </a:lnTo>
                  <a:cubicBezTo>
                    <a:pt x="67075" y="43609"/>
                    <a:pt x="67100" y="26885"/>
                    <a:pt x="67138" y="75"/>
                  </a:cubicBezTo>
                  <a:lnTo>
                    <a:pt x="67138" y="25"/>
                  </a:lnTo>
                  <a:lnTo>
                    <a:pt x="67100" y="2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1944825" y="2631450"/>
              <a:ext cx="165700" cy="161925"/>
            </a:xfrm>
            <a:custGeom>
              <a:rect b="b" l="l" r="r" t="t"/>
              <a:pathLst>
                <a:path extrusionOk="0" h="6477" w="6628">
                  <a:moveTo>
                    <a:pt x="38" y="1"/>
                  </a:moveTo>
                  <a:lnTo>
                    <a:pt x="1" y="6477"/>
                  </a:lnTo>
                  <a:lnTo>
                    <a:pt x="38" y="6477"/>
                  </a:lnTo>
                  <a:cubicBezTo>
                    <a:pt x="3622" y="6477"/>
                    <a:pt x="6577" y="3610"/>
                    <a:pt x="6628" y="10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002675" y="2729225"/>
              <a:ext cx="215675" cy="126400"/>
            </a:xfrm>
            <a:custGeom>
              <a:rect b="b" l="l" r="r" t="t"/>
              <a:pathLst>
                <a:path extrusionOk="0" h="5056" w="8627">
                  <a:moveTo>
                    <a:pt x="2679" y="1"/>
                  </a:moveTo>
                  <a:lnTo>
                    <a:pt x="742" y="13"/>
                  </a:lnTo>
                  <a:lnTo>
                    <a:pt x="189" y="26"/>
                  </a:lnTo>
                  <a:cubicBezTo>
                    <a:pt x="126" y="26"/>
                    <a:pt x="63" y="38"/>
                    <a:pt x="0" y="38"/>
                  </a:cubicBezTo>
                  <a:cubicBezTo>
                    <a:pt x="45" y="47"/>
                    <a:pt x="89" y="56"/>
                    <a:pt x="134" y="56"/>
                  </a:cubicBezTo>
                  <a:cubicBezTo>
                    <a:pt x="152" y="56"/>
                    <a:pt x="171" y="54"/>
                    <a:pt x="189" y="51"/>
                  </a:cubicBezTo>
                  <a:lnTo>
                    <a:pt x="742" y="63"/>
                  </a:lnTo>
                  <a:lnTo>
                    <a:pt x="2661" y="88"/>
                  </a:lnTo>
                  <a:lnTo>
                    <a:pt x="2661" y="88"/>
                  </a:lnTo>
                  <a:lnTo>
                    <a:pt x="4402" y="2302"/>
                  </a:lnTo>
                  <a:lnTo>
                    <a:pt x="6577" y="5043"/>
                  </a:lnTo>
                  <a:lnTo>
                    <a:pt x="6590" y="5056"/>
                  </a:lnTo>
                  <a:lnTo>
                    <a:pt x="6602" y="5056"/>
                  </a:lnTo>
                  <a:lnTo>
                    <a:pt x="8073" y="5043"/>
                  </a:lnTo>
                  <a:lnTo>
                    <a:pt x="8488" y="5030"/>
                  </a:lnTo>
                  <a:cubicBezTo>
                    <a:pt x="8526" y="5030"/>
                    <a:pt x="8576" y="5030"/>
                    <a:pt x="8627" y="5018"/>
                  </a:cubicBezTo>
                  <a:cubicBezTo>
                    <a:pt x="8576" y="5018"/>
                    <a:pt x="8526" y="5005"/>
                    <a:pt x="8476" y="5005"/>
                  </a:cubicBezTo>
                  <a:lnTo>
                    <a:pt x="8073" y="5005"/>
                  </a:lnTo>
                  <a:lnTo>
                    <a:pt x="6618" y="4980"/>
                  </a:lnTo>
                  <a:lnTo>
                    <a:pt x="6618" y="4980"/>
                  </a:lnTo>
                  <a:lnTo>
                    <a:pt x="4477" y="2239"/>
                  </a:lnTo>
                  <a:lnTo>
                    <a:pt x="2717" y="1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170850" y="28725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26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26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170850" y="28923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13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13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754950" y="2446300"/>
              <a:ext cx="329800" cy="323500"/>
            </a:xfrm>
            <a:custGeom>
              <a:rect b="b" l="l" r="r" t="t"/>
              <a:pathLst>
                <a:path extrusionOk="0" h="12940" w="13192">
                  <a:moveTo>
                    <a:pt x="6602" y="0"/>
                  </a:moveTo>
                  <a:cubicBezTo>
                    <a:pt x="2981" y="0"/>
                    <a:pt x="0" y="2930"/>
                    <a:pt x="0" y="6476"/>
                  </a:cubicBezTo>
                  <a:cubicBezTo>
                    <a:pt x="0" y="9985"/>
                    <a:pt x="2918" y="12889"/>
                    <a:pt x="6502" y="12940"/>
                  </a:cubicBezTo>
                  <a:lnTo>
                    <a:pt x="6590" y="6476"/>
                  </a:lnTo>
                  <a:lnTo>
                    <a:pt x="13191" y="6476"/>
                  </a:lnTo>
                  <a:cubicBezTo>
                    <a:pt x="13191" y="2930"/>
                    <a:pt x="10224" y="0"/>
                    <a:pt x="6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706525" y="2454475"/>
              <a:ext cx="148725" cy="106900"/>
            </a:xfrm>
            <a:custGeom>
              <a:rect b="b" l="l" r="r" t="t"/>
              <a:pathLst>
                <a:path extrusionOk="0" h="4276" w="5949">
                  <a:moveTo>
                    <a:pt x="1" y="0"/>
                  </a:moveTo>
                  <a:lnTo>
                    <a:pt x="1" y="0"/>
                  </a:lnTo>
                  <a:cubicBezTo>
                    <a:pt x="51" y="88"/>
                    <a:pt x="127" y="164"/>
                    <a:pt x="202" y="227"/>
                  </a:cubicBezTo>
                  <a:lnTo>
                    <a:pt x="781" y="805"/>
                  </a:lnTo>
                  <a:cubicBezTo>
                    <a:pt x="1271" y="1308"/>
                    <a:pt x="1963" y="1987"/>
                    <a:pt x="2717" y="2729"/>
                  </a:cubicBezTo>
                  <a:lnTo>
                    <a:pt x="4289" y="4263"/>
                  </a:lnTo>
                  <a:lnTo>
                    <a:pt x="4302" y="4276"/>
                  </a:lnTo>
                  <a:lnTo>
                    <a:pt x="4327" y="4276"/>
                  </a:lnTo>
                  <a:lnTo>
                    <a:pt x="5509" y="4112"/>
                  </a:lnTo>
                  <a:lnTo>
                    <a:pt x="5836" y="4062"/>
                  </a:lnTo>
                  <a:cubicBezTo>
                    <a:pt x="5873" y="4049"/>
                    <a:pt x="5911" y="4049"/>
                    <a:pt x="5949" y="4037"/>
                  </a:cubicBezTo>
                  <a:cubicBezTo>
                    <a:pt x="5936" y="4032"/>
                    <a:pt x="5924" y="4031"/>
                    <a:pt x="5911" y="4031"/>
                  </a:cubicBezTo>
                  <a:cubicBezTo>
                    <a:pt x="5886" y="4031"/>
                    <a:pt x="5861" y="4037"/>
                    <a:pt x="5836" y="4037"/>
                  </a:cubicBezTo>
                  <a:lnTo>
                    <a:pt x="5509" y="4074"/>
                  </a:lnTo>
                  <a:lnTo>
                    <a:pt x="4337" y="4198"/>
                  </a:lnTo>
                  <a:lnTo>
                    <a:pt x="4337" y="4198"/>
                  </a:lnTo>
                  <a:cubicBezTo>
                    <a:pt x="3887" y="3748"/>
                    <a:pt x="3352" y="3226"/>
                    <a:pt x="2780" y="2666"/>
                  </a:cubicBezTo>
                  <a:cubicBezTo>
                    <a:pt x="2025" y="1912"/>
                    <a:pt x="1334" y="1245"/>
                    <a:pt x="831" y="767"/>
                  </a:cubicBezTo>
                  <a:lnTo>
                    <a:pt x="227" y="201"/>
                  </a:lnTo>
                  <a:cubicBezTo>
                    <a:pt x="152" y="126"/>
                    <a:pt x="76" y="63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557850" y="24459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557850" y="24657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367975" y="2188200"/>
              <a:ext cx="128275" cy="151225"/>
            </a:xfrm>
            <a:custGeom>
              <a:rect b="b" l="l" r="r" t="t"/>
              <a:pathLst>
                <a:path extrusionOk="0" h="6049" w="5131">
                  <a:moveTo>
                    <a:pt x="5106" y="0"/>
                  </a:moveTo>
                  <a:cubicBezTo>
                    <a:pt x="3886" y="25"/>
                    <a:pt x="2704" y="478"/>
                    <a:pt x="1786" y="1296"/>
                  </a:cubicBezTo>
                  <a:cubicBezTo>
                    <a:pt x="604" y="2327"/>
                    <a:pt x="0" y="3886"/>
                    <a:pt x="189" y="5458"/>
                  </a:cubicBezTo>
                  <a:cubicBezTo>
                    <a:pt x="214" y="5646"/>
                    <a:pt x="239" y="5835"/>
                    <a:pt x="290" y="6036"/>
                  </a:cubicBezTo>
                  <a:lnTo>
                    <a:pt x="290" y="6049"/>
                  </a:lnTo>
                  <a:lnTo>
                    <a:pt x="5131" y="4955"/>
                  </a:lnTo>
                  <a:lnTo>
                    <a:pt x="5131" y="402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371750" y="2188200"/>
              <a:ext cx="124500" cy="151225"/>
            </a:xfrm>
            <a:custGeom>
              <a:rect b="b" l="l" r="r" t="t"/>
              <a:pathLst>
                <a:path extrusionOk="0" h="6049" w="4980">
                  <a:moveTo>
                    <a:pt x="4942" y="0"/>
                  </a:moveTo>
                  <a:lnTo>
                    <a:pt x="4942" y="1"/>
                  </a:lnTo>
                  <a:lnTo>
                    <a:pt x="4942" y="1"/>
                  </a:lnTo>
                  <a:cubicBezTo>
                    <a:pt x="4946" y="1"/>
                    <a:pt x="4951" y="0"/>
                    <a:pt x="4955" y="0"/>
                  </a:cubicBezTo>
                  <a:close/>
                  <a:moveTo>
                    <a:pt x="4942" y="1"/>
                  </a:moveTo>
                  <a:lnTo>
                    <a:pt x="4942" y="1"/>
                  </a:lnTo>
                  <a:cubicBezTo>
                    <a:pt x="3727" y="29"/>
                    <a:pt x="2550" y="481"/>
                    <a:pt x="1635" y="1296"/>
                  </a:cubicBezTo>
                  <a:cubicBezTo>
                    <a:pt x="591" y="2188"/>
                    <a:pt x="0" y="3509"/>
                    <a:pt x="13" y="4892"/>
                  </a:cubicBezTo>
                  <a:cubicBezTo>
                    <a:pt x="0" y="5081"/>
                    <a:pt x="13" y="5269"/>
                    <a:pt x="38" y="5458"/>
                  </a:cubicBezTo>
                  <a:cubicBezTo>
                    <a:pt x="63" y="5646"/>
                    <a:pt x="88" y="5835"/>
                    <a:pt x="126" y="6036"/>
                  </a:cubicBezTo>
                  <a:lnTo>
                    <a:pt x="126" y="6049"/>
                  </a:lnTo>
                  <a:lnTo>
                    <a:pt x="4980" y="4967"/>
                  </a:lnTo>
                  <a:lnTo>
                    <a:pt x="4980" y="4024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509125" y="2188825"/>
              <a:ext cx="124525" cy="150600"/>
            </a:xfrm>
            <a:custGeom>
              <a:rect b="b" l="l" r="r" t="t"/>
              <a:pathLst>
                <a:path extrusionOk="0" h="6024" w="4981">
                  <a:moveTo>
                    <a:pt x="0" y="0"/>
                  </a:moveTo>
                  <a:lnTo>
                    <a:pt x="26" y="4024"/>
                  </a:lnTo>
                  <a:lnTo>
                    <a:pt x="26" y="4968"/>
                  </a:lnTo>
                  <a:lnTo>
                    <a:pt x="4867" y="6024"/>
                  </a:lnTo>
                  <a:cubicBezTo>
                    <a:pt x="4942" y="5672"/>
                    <a:pt x="4980" y="5332"/>
                    <a:pt x="4980" y="4980"/>
                  </a:cubicBezTo>
                  <a:cubicBezTo>
                    <a:pt x="4967" y="4213"/>
                    <a:pt x="4791" y="3459"/>
                    <a:pt x="4464" y="2767"/>
                  </a:cubicBezTo>
                  <a:lnTo>
                    <a:pt x="4477" y="2754"/>
                  </a:lnTo>
                  <a:cubicBezTo>
                    <a:pt x="3760" y="1208"/>
                    <a:pt x="2264" y="164"/>
                    <a:pt x="566" y="26"/>
                  </a:cubicBezTo>
                  <a:lnTo>
                    <a:pt x="415" y="13"/>
                  </a:lnTo>
                  <a:lnTo>
                    <a:pt x="315" y="13"/>
                  </a:lnTo>
                  <a:cubicBezTo>
                    <a:pt x="214" y="13"/>
                    <a:pt x="126" y="0"/>
                    <a:pt x="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508800" y="2188500"/>
              <a:ext cx="124850" cy="150625"/>
            </a:xfrm>
            <a:custGeom>
              <a:rect b="b" l="l" r="r" t="t"/>
              <a:pathLst>
                <a:path extrusionOk="0" h="6025" w="4994">
                  <a:moveTo>
                    <a:pt x="13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3" y="1"/>
                  </a:lnTo>
                  <a:close/>
                  <a:moveTo>
                    <a:pt x="14" y="13"/>
                  </a:moveTo>
                  <a:lnTo>
                    <a:pt x="39" y="4025"/>
                  </a:lnTo>
                  <a:lnTo>
                    <a:pt x="39" y="4968"/>
                  </a:lnTo>
                  <a:lnTo>
                    <a:pt x="4880" y="6024"/>
                  </a:lnTo>
                  <a:cubicBezTo>
                    <a:pt x="4955" y="5697"/>
                    <a:pt x="4993" y="5358"/>
                    <a:pt x="4993" y="5018"/>
                  </a:cubicBezTo>
                  <a:lnTo>
                    <a:pt x="4993" y="4981"/>
                  </a:lnTo>
                  <a:cubicBezTo>
                    <a:pt x="4980" y="4213"/>
                    <a:pt x="4817" y="3459"/>
                    <a:pt x="4477" y="2767"/>
                  </a:cubicBezTo>
                  <a:cubicBezTo>
                    <a:pt x="3761" y="1221"/>
                    <a:pt x="2264" y="177"/>
                    <a:pt x="567" y="39"/>
                  </a:cubicBezTo>
                  <a:lnTo>
                    <a:pt x="416" y="13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381800" y="2324950"/>
              <a:ext cx="242400" cy="124200"/>
            </a:xfrm>
            <a:custGeom>
              <a:rect b="b" l="l" r="r" t="t"/>
              <a:pathLst>
                <a:path extrusionOk="0" h="4968" w="9696">
                  <a:moveTo>
                    <a:pt x="4842" y="0"/>
                  </a:moveTo>
                  <a:lnTo>
                    <a:pt x="1" y="1082"/>
                  </a:lnTo>
                  <a:cubicBezTo>
                    <a:pt x="504" y="3358"/>
                    <a:pt x="2528" y="4967"/>
                    <a:pt x="4855" y="4967"/>
                  </a:cubicBezTo>
                  <a:cubicBezTo>
                    <a:pt x="7181" y="4955"/>
                    <a:pt x="9193" y="3333"/>
                    <a:pt x="9696" y="1057"/>
                  </a:cubicBezTo>
                  <a:lnTo>
                    <a:pt x="4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694300" y="230515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76"/>
                  </a:cubicBezTo>
                  <a:cubicBezTo>
                    <a:pt x="0" y="101"/>
                    <a:pt x="2502" y="138"/>
                    <a:pt x="5596" y="138"/>
                  </a:cubicBezTo>
                  <a:cubicBezTo>
                    <a:pt x="8689" y="138"/>
                    <a:pt x="11192" y="101"/>
                    <a:pt x="11192" y="76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694300" y="2273400"/>
              <a:ext cx="279800" cy="3150"/>
            </a:xfrm>
            <a:custGeom>
              <a:rect b="b" l="l" r="r" t="t"/>
              <a:pathLst>
                <a:path extrusionOk="0" h="126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26"/>
                    <a:pt x="5596" y="126"/>
                  </a:cubicBezTo>
                  <a:cubicBezTo>
                    <a:pt x="8689" y="126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694300" y="2241325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38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694300" y="233470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695550" y="2367075"/>
              <a:ext cx="192100" cy="3175"/>
            </a:xfrm>
            <a:custGeom>
              <a:rect b="b" l="l" r="r" t="t"/>
              <a:pathLst>
                <a:path extrusionOk="0" h="127" w="7684">
                  <a:moveTo>
                    <a:pt x="3836" y="0"/>
                  </a:moveTo>
                  <a:cubicBezTo>
                    <a:pt x="1710" y="0"/>
                    <a:pt x="0" y="26"/>
                    <a:pt x="0" y="63"/>
                  </a:cubicBezTo>
                  <a:cubicBezTo>
                    <a:pt x="0" y="101"/>
                    <a:pt x="1710" y="126"/>
                    <a:pt x="3836" y="126"/>
                  </a:cubicBezTo>
                  <a:cubicBezTo>
                    <a:pt x="5961" y="126"/>
                    <a:pt x="7684" y="101"/>
                    <a:pt x="7684" y="63"/>
                  </a:cubicBezTo>
                  <a:cubicBezTo>
                    <a:pt x="7684" y="26"/>
                    <a:pt x="5961" y="0"/>
                    <a:pt x="383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401300" y="2599400"/>
              <a:ext cx="28625" cy="321625"/>
            </a:xfrm>
            <a:custGeom>
              <a:rect b="b" l="l" r="r" t="t"/>
              <a:pathLst>
                <a:path extrusionOk="0" h="12865" w="1145">
                  <a:moveTo>
                    <a:pt x="0" y="0"/>
                  </a:moveTo>
                  <a:lnTo>
                    <a:pt x="0" y="12864"/>
                  </a:lnTo>
                  <a:lnTo>
                    <a:pt x="1145" y="1286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2512575" y="2639325"/>
              <a:ext cx="28650" cy="283250"/>
            </a:xfrm>
            <a:custGeom>
              <a:rect b="b" l="l" r="r" t="t"/>
              <a:pathLst>
                <a:path extrusionOk="0" h="11330" w="1146">
                  <a:moveTo>
                    <a:pt x="1" y="0"/>
                  </a:moveTo>
                  <a:lnTo>
                    <a:pt x="1" y="11330"/>
                  </a:lnTo>
                  <a:lnTo>
                    <a:pt x="1145" y="1133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2623550" y="2715075"/>
              <a:ext cx="28950" cy="205950"/>
            </a:xfrm>
            <a:custGeom>
              <a:rect b="b" l="l" r="r" t="t"/>
              <a:pathLst>
                <a:path extrusionOk="0" h="8238" w="1158">
                  <a:moveTo>
                    <a:pt x="1" y="1"/>
                  </a:moveTo>
                  <a:lnTo>
                    <a:pt x="1" y="8237"/>
                  </a:lnTo>
                  <a:lnTo>
                    <a:pt x="1158" y="82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734850" y="2632400"/>
              <a:ext cx="28625" cy="288625"/>
            </a:xfrm>
            <a:custGeom>
              <a:rect b="b" l="l" r="r" t="t"/>
              <a:pathLst>
                <a:path extrusionOk="0" h="11545" w="1145">
                  <a:moveTo>
                    <a:pt x="0" y="0"/>
                  </a:moveTo>
                  <a:lnTo>
                    <a:pt x="0" y="11544"/>
                  </a:lnTo>
                  <a:lnTo>
                    <a:pt x="1144" y="115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2846125" y="2642775"/>
              <a:ext cx="28625" cy="278250"/>
            </a:xfrm>
            <a:custGeom>
              <a:rect b="b" l="l" r="r" t="t"/>
              <a:pathLst>
                <a:path extrusionOk="0" h="11130" w="1145">
                  <a:moveTo>
                    <a:pt x="1" y="0"/>
                  </a:moveTo>
                  <a:lnTo>
                    <a:pt x="1" y="11129"/>
                  </a:lnTo>
                  <a:lnTo>
                    <a:pt x="1145" y="1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2957100" y="2695600"/>
              <a:ext cx="28950" cy="225425"/>
            </a:xfrm>
            <a:custGeom>
              <a:rect b="b" l="l" r="r" t="t"/>
              <a:pathLst>
                <a:path extrusionOk="0" h="9017" w="1158">
                  <a:moveTo>
                    <a:pt x="1" y="0"/>
                  </a:moveTo>
                  <a:lnTo>
                    <a:pt x="1" y="9016"/>
                  </a:lnTo>
                  <a:lnTo>
                    <a:pt x="1157" y="901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387775" y="2942375"/>
              <a:ext cx="609900" cy="2225"/>
            </a:xfrm>
            <a:custGeom>
              <a:rect b="b" l="l" r="r" t="t"/>
              <a:pathLst>
                <a:path extrusionOk="0" h="89" w="24396">
                  <a:moveTo>
                    <a:pt x="12198" y="0"/>
                  </a:moveTo>
                  <a:cubicBezTo>
                    <a:pt x="5458" y="0"/>
                    <a:pt x="1" y="25"/>
                    <a:pt x="1" y="50"/>
                  </a:cubicBezTo>
                  <a:cubicBezTo>
                    <a:pt x="1" y="63"/>
                    <a:pt x="5458" y="88"/>
                    <a:pt x="12198" y="88"/>
                  </a:cubicBezTo>
                  <a:cubicBezTo>
                    <a:pt x="18938" y="88"/>
                    <a:pt x="24396" y="76"/>
                    <a:pt x="24396" y="50"/>
                  </a:cubicBezTo>
                  <a:cubicBezTo>
                    <a:pt x="24396" y="13"/>
                    <a:pt x="18938" y="0"/>
                    <a:pt x="1219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399725" y="2967600"/>
              <a:ext cx="42450" cy="2450"/>
            </a:xfrm>
            <a:custGeom>
              <a:rect b="b" l="l" r="r" t="t"/>
              <a:pathLst>
                <a:path extrusionOk="0" h="98" w="1698">
                  <a:moveTo>
                    <a:pt x="849" y="0"/>
                  </a:moveTo>
                  <a:cubicBezTo>
                    <a:pt x="566" y="0"/>
                    <a:pt x="283" y="16"/>
                    <a:pt x="0" y="47"/>
                  </a:cubicBezTo>
                  <a:cubicBezTo>
                    <a:pt x="0" y="73"/>
                    <a:pt x="378" y="98"/>
                    <a:pt x="843" y="98"/>
                  </a:cubicBezTo>
                  <a:cubicBezTo>
                    <a:pt x="1321" y="98"/>
                    <a:pt x="1698" y="73"/>
                    <a:pt x="1698" y="47"/>
                  </a:cubicBezTo>
                  <a:cubicBezTo>
                    <a:pt x="1415" y="16"/>
                    <a:pt x="1132" y="0"/>
                    <a:pt x="8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24622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3" y="0"/>
                    <a:pt x="1" y="26"/>
                    <a:pt x="1" y="51"/>
                  </a:cubicBezTo>
                  <a:cubicBezTo>
                    <a:pt x="1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2522650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2583000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66" y="0"/>
                    <a:pt x="1" y="26"/>
                    <a:pt x="1" y="51"/>
                  </a:cubicBezTo>
                  <a:cubicBezTo>
                    <a:pt x="1" y="76"/>
                    <a:pt x="466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26436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7040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764400" y="2968775"/>
              <a:ext cx="51250" cy="2550"/>
            </a:xfrm>
            <a:custGeom>
              <a:rect b="b" l="l" r="r" t="t"/>
              <a:pathLst>
                <a:path extrusionOk="0" h="102" w="205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8250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28854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9457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51" y="76"/>
                    <a:pt x="2051" y="51"/>
                  </a:cubicBezTo>
                  <a:cubicBezTo>
                    <a:pt x="2051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1572400" y="2203600"/>
              <a:ext cx="64675" cy="55475"/>
            </a:xfrm>
            <a:custGeom>
              <a:rect b="b" l="l" r="r" t="t"/>
              <a:pathLst>
                <a:path extrusionOk="0" h="2219" w="2587">
                  <a:moveTo>
                    <a:pt x="1477" y="0"/>
                  </a:moveTo>
                  <a:cubicBezTo>
                    <a:pt x="494" y="0"/>
                    <a:pt x="0" y="1186"/>
                    <a:pt x="688" y="1887"/>
                  </a:cubicBezTo>
                  <a:cubicBezTo>
                    <a:pt x="917" y="2116"/>
                    <a:pt x="1198" y="2219"/>
                    <a:pt x="1473" y="2219"/>
                  </a:cubicBezTo>
                  <a:cubicBezTo>
                    <a:pt x="2043" y="2219"/>
                    <a:pt x="2587" y="1777"/>
                    <a:pt x="2587" y="1107"/>
                  </a:cubicBezTo>
                  <a:cubicBezTo>
                    <a:pt x="2587" y="491"/>
                    <a:pt x="2096" y="1"/>
                    <a:pt x="1493" y="1"/>
                  </a:cubicBezTo>
                  <a:cubicBezTo>
                    <a:pt x="1488" y="0"/>
                    <a:pt x="1483" y="0"/>
                    <a:pt x="14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696150" y="2207675"/>
              <a:ext cx="417525" cy="3175"/>
            </a:xfrm>
            <a:custGeom>
              <a:rect b="b" l="l" r="r" t="t"/>
              <a:pathLst>
                <a:path extrusionOk="0" h="127" w="16701">
                  <a:moveTo>
                    <a:pt x="8351" y="1"/>
                  </a:moveTo>
                  <a:cubicBezTo>
                    <a:pt x="3748" y="1"/>
                    <a:pt x="1" y="26"/>
                    <a:pt x="1" y="64"/>
                  </a:cubicBezTo>
                  <a:cubicBezTo>
                    <a:pt x="1" y="102"/>
                    <a:pt x="3748" y="127"/>
                    <a:pt x="8351" y="127"/>
                  </a:cubicBezTo>
                  <a:cubicBezTo>
                    <a:pt x="12966" y="127"/>
                    <a:pt x="16700" y="102"/>
                    <a:pt x="16700" y="64"/>
                  </a:cubicBezTo>
                  <a:cubicBezTo>
                    <a:pt x="16700" y="39"/>
                    <a:pt x="12966" y="1"/>
                    <a:pt x="83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1699300" y="2241325"/>
              <a:ext cx="164450" cy="3175"/>
            </a:xfrm>
            <a:custGeom>
              <a:rect b="b" l="l" r="r" t="t"/>
              <a:pathLst>
                <a:path extrusionOk="0" h="127" w="6578">
                  <a:moveTo>
                    <a:pt x="3295" y="0"/>
                  </a:moveTo>
                  <a:cubicBezTo>
                    <a:pt x="2377" y="0"/>
                    <a:pt x="1560" y="0"/>
                    <a:pt x="969" y="13"/>
                  </a:cubicBezTo>
                  <a:cubicBezTo>
                    <a:pt x="667" y="26"/>
                    <a:pt x="428" y="38"/>
                    <a:pt x="252" y="38"/>
                  </a:cubicBezTo>
                  <a:cubicBezTo>
                    <a:pt x="232" y="35"/>
                    <a:pt x="211" y="33"/>
                    <a:pt x="189" y="33"/>
                  </a:cubicBezTo>
                  <a:cubicBezTo>
                    <a:pt x="130" y="33"/>
                    <a:pt x="65" y="45"/>
                    <a:pt x="1" y="63"/>
                  </a:cubicBezTo>
                  <a:cubicBezTo>
                    <a:pt x="89" y="76"/>
                    <a:pt x="177" y="88"/>
                    <a:pt x="252" y="88"/>
                  </a:cubicBezTo>
                  <a:cubicBezTo>
                    <a:pt x="428" y="101"/>
                    <a:pt x="667" y="114"/>
                    <a:pt x="969" y="114"/>
                  </a:cubicBezTo>
                  <a:cubicBezTo>
                    <a:pt x="1560" y="126"/>
                    <a:pt x="2377" y="126"/>
                    <a:pt x="3295" y="126"/>
                  </a:cubicBezTo>
                  <a:cubicBezTo>
                    <a:pt x="4201" y="126"/>
                    <a:pt x="5018" y="126"/>
                    <a:pt x="5622" y="114"/>
                  </a:cubicBezTo>
                  <a:cubicBezTo>
                    <a:pt x="5911" y="101"/>
                    <a:pt x="6162" y="88"/>
                    <a:pt x="6326" y="88"/>
                  </a:cubicBezTo>
                  <a:cubicBezTo>
                    <a:pt x="6414" y="88"/>
                    <a:pt x="6502" y="76"/>
                    <a:pt x="6577" y="63"/>
                  </a:cubicBezTo>
                  <a:cubicBezTo>
                    <a:pt x="6522" y="45"/>
                    <a:pt x="6460" y="33"/>
                    <a:pt x="6396" y="33"/>
                  </a:cubicBezTo>
                  <a:cubicBezTo>
                    <a:pt x="6373" y="33"/>
                    <a:pt x="6349" y="35"/>
                    <a:pt x="6326" y="38"/>
                  </a:cubicBezTo>
                  <a:cubicBezTo>
                    <a:pt x="6162" y="26"/>
                    <a:pt x="5911" y="13"/>
                    <a:pt x="5622" y="13"/>
                  </a:cubicBezTo>
                  <a:cubicBezTo>
                    <a:pt x="5018" y="0"/>
                    <a:pt x="4201" y="0"/>
                    <a:pt x="32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522300" y="2124075"/>
              <a:ext cx="877125" cy="1000975"/>
            </a:xfrm>
            <a:custGeom>
              <a:rect b="b" l="l" r="r" t="t"/>
              <a:pathLst>
                <a:path extrusionOk="0" h="40039" w="35085">
                  <a:moveTo>
                    <a:pt x="1" y="0"/>
                  </a:moveTo>
                  <a:lnTo>
                    <a:pt x="1" y="40038"/>
                  </a:lnTo>
                  <a:lnTo>
                    <a:pt x="35084" y="40038"/>
                  </a:lnTo>
                  <a:lnTo>
                    <a:pt x="3508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629825" y="2612700"/>
              <a:ext cx="694150" cy="149575"/>
            </a:xfrm>
            <a:custGeom>
              <a:rect b="b" l="l" r="r" t="t"/>
              <a:pathLst>
                <a:path extrusionOk="0" h="5983" w="27766">
                  <a:moveTo>
                    <a:pt x="24351" y="0"/>
                  </a:moveTo>
                  <a:cubicBezTo>
                    <a:pt x="23262" y="0"/>
                    <a:pt x="22176" y="248"/>
                    <a:pt x="21189" y="738"/>
                  </a:cubicBezTo>
                  <a:cubicBezTo>
                    <a:pt x="20397" y="1153"/>
                    <a:pt x="19680" y="1656"/>
                    <a:pt x="19026" y="2260"/>
                  </a:cubicBezTo>
                  <a:cubicBezTo>
                    <a:pt x="18334" y="2863"/>
                    <a:pt x="17655" y="3567"/>
                    <a:pt x="16876" y="4171"/>
                  </a:cubicBezTo>
                  <a:cubicBezTo>
                    <a:pt x="16083" y="4787"/>
                    <a:pt x="15203" y="5366"/>
                    <a:pt x="14197" y="5617"/>
                  </a:cubicBezTo>
                  <a:cubicBezTo>
                    <a:pt x="13860" y="5698"/>
                    <a:pt x="13517" y="5739"/>
                    <a:pt x="13176" y="5739"/>
                  </a:cubicBezTo>
                  <a:cubicBezTo>
                    <a:pt x="12511" y="5739"/>
                    <a:pt x="11853" y="5585"/>
                    <a:pt x="11255" y="5278"/>
                  </a:cubicBezTo>
                  <a:cubicBezTo>
                    <a:pt x="10362" y="4863"/>
                    <a:pt x="9570" y="4284"/>
                    <a:pt x="8777" y="3819"/>
                  </a:cubicBezTo>
                  <a:cubicBezTo>
                    <a:pt x="8036" y="3329"/>
                    <a:pt x="7218" y="2976"/>
                    <a:pt x="6363" y="2763"/>
                  </a:cubicBezTo>
                  <a:cubicBezTo>
                    <a:pt x="5835" y="2638"/>
                    <a:pt x="5300" y="2577"/>
                    <a:pt x="4766" y="2577"/>
                  </a:cubicBezTo>
                  <a:cubicBezTo>
                    <a:pt x="3419" y="2577"/>
                    <a:pt x="2088" y="2967"/>
                    <a:pt x="943" y="3706"/>
                  </a:cubicBezTo>
                  <a:cubicBezTo>
                    <a:pt x="692" y="3869"/>
                    <a:pt x="453" y="4045"/>
                    <a:pt x="227" y="4247"/>
                  </a:cubicBezTo>
                  <a:cubicBezTo>
                    <a:pt x="139" y="4309"/>
                    <a:pt x="63" y="4385"/>
                    <a:pt x="0" y="4473"/>
                  </a:cubicBezTo>
                  <a:cubicBezTo>
                    <a:pt x="1" y="4473"/>
                    <a:pt x="1" y="4473"/>
                    <a:pt x="2" y="4473"/>
                  </a:cubicBezTo>
                  <a:cubicBezTo>
                    <a:pt x="38" y="4473"/>
                    <a:pt x="341" y="4176"/>
                    <a:pt x="994" y="3781"/>
                  </a:cubicBezTo>
                  <a:cubicBezTo>
                    <a:pt x="1937" y="3215"/>
                    <a:pt x="2993" y="2876"/>
                    <a:pt x="4087" y="2775"/>
                  </a:cubicBezTo>
                  <a:cubicBezTo>
                    <a:pt x="4275" y="2759"/>
                    <a:pt x="4464" y="2752"/>
                    <a:pt x="4652" y="2752"/>
                  </a:cubicBezTo>
                  <a:cubicBezTo>
                    <a:pt x="5209" y="2752"/>
                    <a:pt x="5768" y="2820"/>
                    <a:pt x="6313" y="2951"/>
                  </a:cubicBezTo>
                  <a:cubicBezTo>
                    <a:pt x="7155" y="3165"/>
                    <a:pt x="7947" y="3530"/>
                    <a:pt x="8664" y="4008"/>
                  </a:cubicBezTo>
                  <a:cubicBezTo>
                    <a:pt x="9444" y="4485"/>
                    <a:pt x="10236" y="5051"/>
                    <a:pt x="11154" y="5491"/>
                  </a:cubicBezTo>
                  <a:cubicBezTo>
                    <a:pt x="11632" y="5718"/>
                    <a:pt x="12135" y="5869"/>
                    <a:pt x="12650" y="5944"/>
                  </a:cubicBezTo>
                  <a:cubicBezTo>
                    <a:pt x="12838" y="5970"/>
                    <a:pt x="13025" y="5983"/>
                    <a:pt x="13212" y="5983"/>
                  </a:cubicBezTo>
                  <a:cubicBezTo>
                    <a:pt x="13565" y="5983"/>
                    <a:pt x="13915" y="5938"/>
                    <a:pt x="14260" y="5856"/>
                  </a:cubicBezTo>
                  <a:cubicBezTo>
                    <a:pt x="15316" y="5579"/>
                    <a:pt x="16222" y="5001"/>
                    <a:pt x="17014" y="4360"/>
                  </a:cubicBezTo>
                  <a:cubicBezTo>
                    <a:pt x="17806" y="3718"/>
                    <a:pt x="18485" y="3039"/>
                    <a:pt x="19177" y="2423"/>
                  </a:cubicBezTo>
                  <a:cubicBezTo>
                    <a:pt x="19806" y="1832"/>
                    <a:pt x="20510" y="1329"/>
                    <a:pt x="21277" y="914"/>
                  </a:cubicBezTo>
                  <a:cubicBezTo>
                    <a:pt x="21943" y="575"/>
                    <a:pt x="22660" y="348"/>
                    <a:pt x="23402" y="235"/>
                  </a:cubicBezTo>
                  <a:cubicBezTo>
                    <a:pt x="23769" y="180"/>
                    <a:pt x="24138" y="152"/>
                    <a:pt x="24508" y="152"/>
                  </a:cubicBezTo>
                  <a:cubicBezTo>
                    <a:pt x="25228" y="152"/>
                    <a:pt x="25948" y="258"/>
                    <a:pt x="26646" y="474"/>
                  </a:cubicBezTo>
                  <a:cubicBezTo>
                    <a:pt x="27338" y="689"/>
                    <a:pt x="27713" y="904"/>
                    <a:pt x="27761" y="904"/>
                  </a:cubicBezTo>
                  <a:cubicBezTo>
                    <a:pt x="27763" y="904"/>
                    <a:pt x="27765" y="903"/>
                    <a:pt x="27765" y="902"/>
                  </a:cubicBezTo>
                  <a:cubicBezTo>
                    <a:pt x="27690" y="839"/>
                    <a:pt x="27589" y="788"/>
                    <a:pt x="27501" y="738"/>
                  </a:cubicBezTo>
                  <a:cubicBezTo>
                    <a:pt x="27237" y="600"/>
                    <a:pt x="26961" y="474"/>
                    <a:pt x="26671" y="386"/>
                  </a:cubicBezTo>
                  <a:cubicBezTo>
                    <a:pt x="25919" y="128"/>
                    <a:pt x="25134" y="0"/>
                    <a:pt x="2435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763750" y="2769775"/>
              <a:ext cx="74525" cy="201550"/>
            </a:xfrm>
            <a:custGeom>
              <a:rect b="b" l="l" r="r" t="t"/>
              <a:pathLst>
                <a:path extrusionOk="0" h="8062" w="2981">
                  <a:moveTo>
                    <a:pt x="0" y="1"/>
                  </a:moveTo>
                  <a:lnTo>
                    <a:pt x="0" y="8061"/>
                  </a:lnTo>
                  <a:lnTo>
                    <a:pt x="2980" y="8061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1080300" y="2769775"/>
              <a:ext cx="74550" cy="201550"/>
            </a:xfrm>
            <a:custGeom>
              <a:rect b="b" l="l" r="r" t="t"/>
              <a:pathLst>
                <a:path extrusionOk="0" h="8062" w="2982">
                  <a:moveTo>
                    <a:pt x="1" y="1"/>
                  </a:moveTo>
                  <a:lnTo>
                    <a:pt x="1" y="8061"/>
                  </a:lnTo>
                  <a:lnTo>
                    <a:pt x="2981" y="8061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185625" y="2651250"/>
              <a:ext cx="74525" cy="320075"/>
            </a:xfrm>
            <a:custGeom>
              <a:rect b="b" l="l" r="r" t="t"/>
              <a:pathLst>
                <a:path extrusionOk="0" h="12803" w="2981">
                  <a:moveTo>
                    <a:pt x="0" y="1"/>
                  </a:moveTo>
                  <a:lnTo>
                    <a:pt x="0" y="12802"/>
                  </a:lnTo>
                  <a:lnTo>
                    <a:pt x="2981" y="1280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67225" y="2907775"/>
              <a:ext cx="74525" cy="67950"/>
            </a:xfrm>
            <a:custGeom>
              <a:rect b="b" l="l" r="r" t="t"/>
              <a:pathLst>
                <a:path extrusionOk="0" h="2718" w="2981">
                  <a:moveTo>
                    <a:pt x="1" y="1"/>
                  </a:moveTo>
                  <a:lnTo>
                    <a:pt x="1" y="2717"/>
                  </a:lnTo>
                  <a:lnTo>
                    <a:pt x="2981" y="271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69375" y="2860625"/>
              <a:ext cx="74525" cy="110700"/>
            </a:xfrm>
            <a:custGeom>
              <a:rect b="b" l="l" r="r" t="t"/>
              <a:pathLst>
                <a:path extrusionOk="0" h="4428" w="2981">
                  <a:moveTo>
                    <a:pt x="0" y="1"/>
                  </a:moveTo>
                  <a:lnTo>
                    <a:pt x="0" y="4427"/>
                  </a:lnTo>
                  <a:lnTo>
                    <a:pt x="2980" y="442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974675" y="2835175"/>
              <a:ext cx="74550" cy="136150"/>
            </a:xfrm>
            <a:custGeom>
              <a:rect b="b" l="l" r="r" t="t"/>
              <a:pathLst>
                <a:path extrusionOk="0" h="5446" w="2982">
                  <a:moveTo>
                    <a:pt x="1" y="0"/>
                  </a:moveTo>
                  <a:lnTo>
                    <a:pt x="1" y="5445"/>
                  </a:lnTo>
                  <a:lnTo>
                    <a:pt x="2981" y="5445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7609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491" y="239"/>
                    <a:pt x="3220" y="189"/>
                    <a:pt x="3220" y="126"/>
                  </a:cubicBezTo>
                  <a:cubicBezTo>
                    <a:pt x="3220" y="50"/>
                    <a:pt x="2491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68175" y="2992050"/>
              <a:ext cx="80500" cy="5975"/>
            </a:xfrm>
            <a:custGeom>
              <a:rect b="b" l="l" r="r" t="t"/>
              <a:pathLst>
                <a:path extrusionOk="0" h="239" w="3220">
                  <a:moveTo>
                    <a:pt x="1610" y="0"/>
                  </a:moveTo>
                  <a:cubicBezTo>
                    <a:pt x="717" y="0"/>
                    <a:pt x="0" y="50"/>
                    <a:pt x="0" y="126"/>
                  </a:cubicBezTo>
                  <a:cubicBezTo>
                    <a:pt x="0" y="189"/>
                    <a:pt x="717" y="239"/>
                    <a:pt x="1610" y="239"/>
                  </a:cubicBezTo>
                  <a:cubicBezTo>
                    <a:pt x="2490" y="239"/>
                    <a:pt x="3219" y="189"/>
                    <a:pt x="3219" y="126"/>
                  </a:cubicBezTo>
                  <a:cubicBezTo>
                    <a:pt x="3219" y="50"/>
                    <a:pt x="2490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1183750" y="2992050"/>
              <a:ext cx="91175" cy="5975"/>
            </a:xfrm>
            <a:custGeom>
              <a:rect b="b" l="l" r="r" t="t"/>
              <a:pathLst>
                <a:path extrusionOk="0" h="239" w="3647">
                  <a:moveTo>
                    <a:pt x="1823" y="0"/>
                  </a:moveTo>
                  <a:cubicBezTo>
                    <a:pt x="817" y="0"/>
                    <a:pt x="0" y="50"/>
                    <a:pt x="0" y="126"/>
                  </a:cubicBezTo>
                  <a:cubicBezTo>
                    <a:pt x="0" y="189"/>
                    <a:pt x="817" y="239"/>
                    <a:pt x="1823" y="239"/>
                  </a:cubicBezTo>
                  <a:cubicBezTo>
                    <a:pt x="2829" y="239"/>
                    <a:pt x="3647" y="189"/>
                    <a:pt x="3647" y="126"/>
                  </a:cubicBezTo>
                  <a:cubicBezTo>
                    <a:pt x="3647" y="50"/>
                    <a:pt x="2829" y="0"/>
                    <a:pt x="18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073075" y="2992050"/>
              <a:ext cx="91200" cy="5975"/>
            </a:xfrm>
            <a:custGeom>
              <a:rect b="b" l="l" r="r" t="t"/>
              <a:pathLst>
                <a:path extrusionOk="0" h="239" w="3648">
                  <a:moveTo>
                    <a:pt x="1824" y="0"/>
                  </a:moveTo>
                  <a:cubicBezTo>
                    <a:pt x="818" y="0"/>
                    <a:pt x="1" y="50"/>
                    <a:pt x="1" y="126"/>
                  </a:cubicBezTo>
                  <a:cubicBezTo>
                    <a:pt x="1" y="189"/>
                    <a:pt x="818" y="239"/>
                    <a:pt x="1824" y="239"/>
                  </a:cubicBezTo>
                  <a:cubicBezTo>
                    <a:pt x="2830" y="239"/>
                    <a:pt x="3647" y="189"/>
                    <a:pt x="3647" y="126"/>
                  </a:cubicBezTo>
                  <a:cubicBezTo>
                    <a:pt x="3647" y="50"/>
                    <a:pt x="2830" y="0"/>
                    <a:pt x="18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9687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503" y="239"/>
                    <a:pt x="3220" y="189"/>
                    <a:pt x="3220" y="126"/>
                  </a:cubicBezTo>
                  <a:cubicBezTo>
                    <a:pt x="3220" y="50"/>
                    <a:pt x="2503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9625" y="2992050"/>
              <a:ext cx="80825" cy="5975"/>
            </a:xfrm>
            <a:custGeom>
              <a:rect b="b" l="l" r="r" t="t"/>
              <a:pathLst>
                <a:path extrusionOk="0" h="239" w="3233">
                  <a:moveTo>
                    <a:pt x="1623" y="0"/>
                  </a:moveTo>
                  <a:cubicBezTo>
                    <a:pt x="730" y="0"/>
                    <a:pt x="0" y="50"/>
                    <a:pt x="0" y="126"/>
                  </a:cubicBezTo>
                  <a:cubicBezTo>
                    <a:pt x="0" y="189"/>
                    <a:pt x="730" y="239"/>
                    <a:pt x="1623" y="239"/>
                  </a:cubicBezTo>
                  <a:cubicBezTo>
                    <a:pt x="2503" y="239"/>
                    <a:pt x="3232" y="189"/>
                    <a:pt x="3232" y="126"/>
                  </a:cubicBezTo>
                  <a:cubicBezTo>
                    <a:pt x="3232" y="50"/>
                    <a:pt x="2503" y="0"/>
                    <a:pt x="16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665650" y="2269925"/>
              <a:ext cx="609275" cy="253100"/>
            </a:xfrm>
            <a:custGeom>
              <a:rect b="b" l="l" r="r" t="t"/>
              <a:pathLst>
                <a:path extrusionOk="0" h="10124" w="24371">
                  <a:moveTo>
                    <a:pt x="1" y="1"/>
                  </a:moveTo>
                  <a:lnTo>
                    <a:pt x="1" y="10123"/>
                  </a:lnTo>
                  <a:lnTo>
                    <a:pt x="24371" y="10123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725700" y="2321800"/>
              <a:ext cx="66675" cy="56850"/>
            </a:xfrm>
            <a:custGeom>
              <a:rect b="b" l="l" r="r" t="t"/>
              <a:pathLst>
                <a:path extrusionOk="0" h="2274" w="2667">
                  <a:moveTo>
                    <a:pt x="1522" y="1"/>
                  </a:moveTo>
                  <a:cubicBezTo>
                    <a:pt x="516" y="1"/>
                    <a:pt x="1" y="1220"/>
                    <a:pt x="717" y="1937"/>
                  </a:cubicBezTo>
                  <a:cubicBezTo>
                    <a:pt x="950" y="2169"/>
                    <a:pt x="1236" y="2274"/>
                    <a:pt x="1517" y="2274"/>
                  </a:cubicBezTo>
                  <a:cubicBezTo>
                    <a:pt x="2103" y="2274"/>
                    <a:pt x="2666" y="1821"/>
                    <a:pt x="2666" y="1132"/>
                  </a:cubicBezTo>
                  <a:cubicBezTo>
                    <a:pt x="2654" y="504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20650" y="2330300"/>
              <a:ext cx="197750" cy="11025"/>
            </a:xfrm>
            <a:custGeom>
              <a:rect b="b" l="l" r="r" t="t"/>
              <a:pathLst>
                <a:path extrusionOk="0" h="441" w="7910">
                  <a:moveTo>
                    <a:pt x="0" y="0"/>
                  </a:moveTo>
                  <a:lnTo>
                    <a:pt x="0" y="440"/>
                  </a:lnTo>
                  <a:lnTo>
                    <a:pt x="7910" y="440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650" y="2355450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725700" y="2408875"/>
              <a:ext cx="66675" cy="56875"/>
            </a:xfrm>
            <a:custGeom>
              <a:rect b="b" l="l" r="r" t="t"/>
              <a:pathLst>
                <a:path extrusionOk="0" h="2275" w="2667">
                  <a:moveTo>
                    <a:pt x="1522" y="1"/>
                  </a:moveTo>
                  <a:cubicBezTo>
                    <a:pt x="516" y="1"/>
                    <a:pt x="1" y="1221"/>
                    <a:pt x="717" y="1937"/>
                  </a:cubicBezTo>
                  <a:cubicBezTo>
                    <a:pt x="950" y="2170"/>
                    <a:pt x="1237" y="2274"/>
                    <a:pt x="1519" y="2274"/>
                  </a:cubicBezTo>
                  <a:cubicBezTo>
                    <a:pt x="2105" y="2274"/>
                    <a:pt x="2666" y="1824"/>
                    <a:pt x="2666" y="1145"/>
                  </a:cubicBezTo>
                  <a:cubicBezTo>
                    <a:pt x="2666" y="516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20650" y="2417675"/>
              <a:ext cx="100925" cy="11050"/>
            </a:xfrm>
            <a:custGeom>
              <a:rect b="b" l="l" r="r" t="t"/>
              <a:pathLst>
                <a:path extrusionOk="0" h="442" w="4037">
                  <a:moveTo>
                    <a:pt x="0" y="1"/>
                  </a:moveTo>
                  <a:lnTo>
                    <a:pt x="0" y="441"/>
                  </a:lnTo>
                  <a:lnTo>
                    <a:pt x="4037" y="441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820650" y="2442525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169600" y="3567650"/>
              <a:ext cx="373500" cy="18250"/>
            </a:xfrm>
            <a:custGeom>
              <a:rect b="b" l="l" r="r" t="t"/>
              <a:pathLst>
                <a:path extrusionOk="0" h="730" w="14940">
                  <a:moveTo>
                    <a:pt x="1" y="0"/>
                  </a:moveTo>
                  <a:lnTo>
                    <a:pt x="1" y="730"/>
                  </a:lnTo>
                  <a:lnTo>
                    <a:pt x="14940" y="730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041650" y="3323375"/>
              <a:ext cx="354950" cy="262525"/>
            </a:xfrm>
            <a:custGeom>
              <a:rect b="b" l="l" r="r" t="t"/>
              <a:pathLst>
                <a:path extrusionOk="0" h="10501" w="14198">
                  <a:moveTo>
                    <a:pt x="1" y="1"/>
                  </a:moveTo>
                  <a:lnTo>
                    <a:pt x="2805" y="10501"/>
                  </a:lnTo>
                  <a:lnTo>
                    <a:pt x="14198" y="10501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2058000" y="3335325"/>
              <a:ext cx="321325" cy="230775"/>
            </a:xfrm>
            <a:custGeom>
              <a:rect b="b" l="l" r="r" t="t"/>
              <a:pathLst>
                <a:path extrusionOk="0" h="9231" w="12853">
                  <a:moveTo>
                    <a:pt x="1" y="1"/>
                  </a:moveTo>
                  <a:lnTo>
                    <a:pt x="2428" y="9231"/>
                  </a:lnTo>
                  <a:lnTo>
                    <a:pt x="12852" y="923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2058000" y="3335650"/>
              <a:ext cx="266300" cy="16675"/>
            </a:xfrm>
            <a:custGeom>
              <a:rect b="b" l="l" r="r" t="t"/>
              <a:pathLst>
                <a:path extrusionOk="0" h="667" w="10652">
                  <a:moveTo>
                    <a:pt x="1" y="0"/>
                  </a:moveTo>
                  <a:lnTo>
                    <a:pt x="177" y="667"/>
                  </a:lnTo>
                  <a:lnTo>
                    <a:pt x="10651" y="6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20907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81"/>
                    <a:pt x="56" y="226"/>
                    <a:pt x="112" y="226"/>
                  </a:cubicBezTo>
                  <a:cubicBezTo>
                    <a:pt x="140" y="226"/>
                    <a:pt x="168" y="215"/>
                    <a:pt x="189" y="190"/>
                  </a:cubicBezTo>
                  <a:cubicBezTo>
                    <a:pt x="264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208095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cubicBezTo>
                    <a:pt x="1" y="181"/>
                    <a:pt x="51" y="226"/>
                    <a:pt x="107" y="226"/>
                  </a:cubicBezTo>
                  <a:cubicBezTo>
                    <a:pt x="135" y="226"/>
                    <a:pt x="164" y="215"/>
                    <a:pt x="189" y="190"/>
                  </a:cubicBezTo>
                  <a:cubicBezTo>
                    <a:pt x="265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20709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81"/>
                    <a:pt x="56" y="226"/>
                    <a:pt x="116" y="226"/>
                  </a:cubicBezTo>
                  <a:cubicBezTo>
                    <a:pt x="145" y="226"/>
                    <a:pt x="176" y="215"/>
                    <a:pt x="201" y="190"/>
                  </a:cubicBezTo>
                  <a:cubicBezTo>
                    <a:pt x="264" y="114"/>
                    <a:pt x="214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212975" y="3411100"/>
              <a:ext cx="92450" cy="74825"/>
            </a:xfrm>
            <a:custGeom>
              <a:rect b="b" l="l" r="r" t="t"/>
              <a:pathLst>
                <a:path extrusionOk="0" h="2993" w="3698">
                  <a:moveTo>
                    <a:pt x="1849" y="0"/>
                  </a:moveTo>
                  <a:cubicBezTo>
                    <a:pt x="831" y="13"/>
                    <a:pt x="1" y="767"/>
                    <a:pt x="1" y="1685"/>
                  </a:cubicBezTo>
                  <a:lnTo>
                    <a:pt x="1849" y="1673"/>
                  </a:lnTo>
                  <a:lnTo>
                    <a:pt x="2994" y="2993"/>
                  </a:lnTo>
                  <a:cubicBezTo>
                    <a:pt x="3434" y="2691"/>
                    <a:pt x="3698" y="2201"/>
                    <a:pt x="3698" y="1673"/>
                  </a:cubicBezTo>
                  <a:cubicBezTo>
                    <a:pt x="3698" y="755"/>
                    <a:pt x="2855" y="0"/>
                    <a:pt x="184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2209225" y="3457500"/>
              <a:ext cx="76725" cy="43250"/>
            </a:xfrm>
            <a:custGeom>
              <a:rect b="b" l="l" r="r" t="t"/>
              <a:pathLst>
                <a:path extrusionOk="0" h="1730" w="3069">
                  <a:moveTo>
                    <a:pt x="1502" y="0"/>
                  </a:moveTo>
                  <a:cubicBezTo>
                    <a:pt x="1458" y="0"/>
                    <a:pt x="1415" y="2"/>
                    <a:pt x="1371" y="5"/>
                  </a:cubicBezTo>
                  <a:lnTo>
                    <a:pt x="0" y="5"/>
                  </a:lnTo>
                  <a:lnTo>
                    <a:pt x="0" y="56"/>
                  </a:lnTo>
                  <a:cubicBezTo>
                    <a:pt x="13" y="370"/>
                    <a:pt x="113" y="672"/>
                    <a:pt x="289" y="923"/>
                  </a:cubicBezTo>
                  <a:cubicBezTo>
                    <a:pt x="490" y="1200"/>
                    <a:pt x="767" y="1426"/>
                    <a:pt x="1082" y="1564"/>
                  </a:cubicBezTo>
                  <a:cubicBezTo>
                    <a:pt x="1339" y="1676"/>
                    <a:pt x="1611" y="1730"/>
                    <a:pt x="1880" y="1730"/>
                  </a:cubicBezTo>
                  <a:cubicBezTo>
                    <a:pt x="2282" y="1730"/>
                    <a:pt x="2679" y="1609"/>
                    <a:pt x="3018" y="1376"/>
                  </a:cubicBezTo>
                  <a:lnTo>
                    <a:pt x="3068" y="1338"/>
                  </a:lnTo>
                  <a:lnTo>
                    <a:pt x="3031" y="1288"/>
                  </a:lnTo>
                  <a:cubicBezTo>
                    <a:pt x="2679" y="898"/>
                    <a:pt x="2389" y="584"/>
                    <a:pt x="2188" y="357"/>
                  </a:cubicBezTo>
                  <a:cubicBezTo>
                    <a:pt x="2087" y="244"/>
                    <a:pt x="1974" y="131"/>
                    <a:pt x="1861" y="30"/>
                  </a:cubicBezTo>
                  <a:lnTo>
                    <a:pt x="1861" y="30"/>
                  </a:lnTo>
                  <a:cubicBezTo>
                    <a:pt x="1949" y="169"/>
                    <a:pt x="2037" y="294"/>
                    <a:pt x="2150" y="420"/>
                  </a:cubicBezTo>
                  <a:cubicBezTo>
                    <a:pt x="2330" y="636"/>
                    <a:pt x="2589" y="942"/>
                    <a:pt x="2906" y="1307"/>
                  </a:cubicBezTo>
                  <a:lnTo>
                    <a:pt x="2906" y="1307"/>
                  </a:lnTo>
                  <a:cubicBezTo>
                    <a:pt x="2599" y="1501"/>
                    <a:pt x="2251" y="1600"/>
                    <a:pt x="1901" y="1600"/>
                  </a:cubicBezTo>
                  <a:cubicBezTo>
                    <a:pt x="1644" y="1600"/>
                    <a:pt x="1387" y="1547"/>
                    <a:pt x="1144" y="1439"/>
                  </a:cubicBezTo>
                  <a:cubicBezTo>
                    <a:pt x="843" y="1313"/>
                    <a:pt x="591" y="1099"/>
                    <a:pt x="390" y="848"/>
                  </a:cubicBezTo>
                  <a:cubicBezTo>
                    <a:pt x="236" y="623"/>
                    <a:pt x="138" y="365"/>
                    <a:pt x="116" y="104"/>
                  </a:cubicBezTo>
                  <a:lnTo>
                    <a:pt x="116" y="104"/>
                  </a:lnTo>
                  <a:cubicBezTo>
                    <a:pt x="627" y="92"/>
                    <a:pt x="1044" y="80"/>
                    <a:pt x="1346" y="68"/>
                  </a:cubicBezTo>
                  <a:cubicBezTo>
                    <a:pt x="1522" y="68"/>
                    <a:pt x="1685" y="56"/>
                    <a:pt x="1861" y="30"/>
                  </a:cubicBezTo>
                  <a:cubicBezTo>
                    <a:pt x="1741" y="12"/>
                    <a:pt x="1622" y="0"/>
                    <a:pt x="15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2236875" y="3425800"/>
              <a:ext cx="5050" cy="5200"/>
            </a:xfrm>
            <a:custGeom>
              <a:rect b="b" l="l" r="r" t="t"/>
              <a:pathLst>
                <a:path extrusionOk="0" h="208" w="202">
                  <a:moveTo>
                    <a:pt x="101" y="0"/>
                  </a:moveTo>
                  <a:cubicBezTo>
                    <a:pt x="51" y="0"/>
                    <a:pt x="1" y="35"/>
                    <a:pt x="1" y="104"/>
                  </a:cubicBezTo>
                  <a:cubicBezTo>
                    <a:pt x="1" y="173"/>
                    <a:pt x="51" y="208"/>
                    <a:pt x="101" y="208"/>
                  </a:cubicBezTo>
                  <a:cubicBezTo>
                    <a:pt x="152" y="208"/>
                    <a:pt x="202" y="173"/>
                    <a:pt x="202" y="104"/>
                  </a:cubicBezTo>
                  <a:cubicBezTo>
                    <a:pt x="202" y="35"/>
                    <a:pt x="152" y="0"/>
                    <a:pt x="1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2185325" y="3407625"/>
              <a:ext cx="54725" cy="20800"/>
            </a:xfrm>
            <a:custGeom>
              <a:rect b="b" l="l" r="r" t="t"/>
              <a:pathLst>
                <a:path extrusionOk="0" h="832" w="2189">
                  <a:moveTo>
                    <a:pt x="1233" y="1"/>
                  </a:moveTo>
                  <a:cubicBezTo>
                    <a:pt x="554" y="13"/>
                    <a:pt x="0" y="39"/>
                    <a:pt x="0" y="76"/>
                  </a:cubicBezTo>
                  <a:cubicBezTo>
                    <a:pt x="0" y="114"/>
                    <a:pt x="554" y="139"/>
                    <a:pt x="1233" y="139"/>
                  </a:cubicBezTo>
                  <a:lnTo>
                    <a:pt x="1384" y="139"/>
                  </a:lnTo>
                  <a:cubicBezTo>
                    <a:pt x="1791" y="545"/>
                    <a:pt x="2125" y="831"/>
                    <a:pt x="2161" y="831"/>
                  </a:cubicBezTo>
                  <a:cubicBezTo>
                    <a:pt x="2162" y="831"/>
                    <a:pt x="2163" y="831"/>
                    <a:pt x="2163" y="831"/>
                  </a:cubicBezTo>
                  <a:cubicBezTo>
                    <a:pt x="2188" y="806"/>
                    <a:pt x="1874" y="454"/>
                    <a:pt x="1446" y="26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2116150" y="3394425"/>
              <a:ext cx="76750" cy="49375"/>
            </a:xfrm>
            <a:custGeom>
              <a:rect b="b" l="l" r="r" t="t"/>
              <a:pathLst>
                <a:path extrusionOk="0" h="1975" w="3070">
                  <a:moveTo>
                    <a:pt x="2591" y="139"/>
                  </a:moveTo>
                  <a:lnTo>
                    <a:pt x="2604" y="202"/>
                  </a:lnTo>
                  <a:lnTo>
                    <a:pt x="2629" y="328"/>
                  </a:lnTo>
                  <a:lnTo>
                    <a:pt x="2679" y="567"/>
                  </a:lnTo>
                  <a:cubicBezTo>
                    <a:pt x="2705" y="730"/>
                    <a:pt x="2742" y="881"/>
                    <a:pt x="2767" y="1044"/>
                  </a:cubicBezTo>
                  <a:cubicBezTo>
                    <a:pt x="2825" y="1319"/>
                    <a:pt x="2872" y="1594"/>
                    <a:pt x="2927" y="1850"/>
                  </a:cubicBezTo>
                  <a:lnTo>
                    <a:pt x="2927" y="1850"/>
                  </a:lnTo>
                  <a:cubicBezTo>
                    <a:pt x="2201" y="1863"/>
                    <a:pt x="1585" y="1875"/>
                    <a:pt x="1145" y="1887"/>
                  </a:cubicBezTo>
                  <a:lnTo>
                    <a:pt x="605" y="1899"/>
                  </a:lnTo>
                  <a:cubicBezTo>
                    <a:pt x="546" y="1899"/>
                    <a:pt x="476" y="1910"/>
                    <a:pt x="416" y="1922"/>
                  </a:cubicBezTo>
                  <a:lnTo>
                    <a:pt x="416" y="1922"/>
                  </a:lnTo>
                  <a:cubicBezTo>
                    <a:pt x="403" y="1747"/>
                    <a:pt x="378" y="1572"/>
                    <a:pt x="340" y="1409"/>
                  </a:cubicBezTo>
                  <a:cubicBezTo>
                    <a:pt x="292" y="1095"/>
                    <a:pt x="221" y="653"/>
                    <a:pt x="137" y="139"/>
                  </a:cubicBezTo>
                  <a:close/>
                  <a:moveTo>
                    <a:pt x="2667" y="1"/>
                  </a:moveTo>
                  <a:lnTo>
                    <a:pt x="64" y="26"/>
                  </a:lnTo>
                  <a:lnTo>
                    <a:pt x="1" y="26"/>
                  </a:lnTo>
                  <a:lnTo>
                    <a:pt x="13" y="89"/>
                  </a:lnTo>
                  <a:cubicBezTo>
                    <a:pt x="127" y="655"/>
                    <a:pt x="227" y="1120"/>
                    <a:pt x="303" y="1434"/>
                  </a:cubicBezTo>
                  <a:cubicBezTo>
                    <a:pt x="328" y="1609"/>
                    <a:pt x="365" y="1760"/>
                    <a:pt x="415" y="1922"/>
                  </a:cubicBezTo>
                  <a:lnTo>
                    <a:pt x="415" y="1922"/>
                  </a:lnTo>
                  <a:cubicBezTo>
                    <a:pt x="411" y="1923"/>
                    <a:pt x="407" y="1924"/>
                    <a:pt x="403" y="1925"/>
                  </a:cubicBezTo>
                  <a:cubicBezTo>
                    <a:pt x="466" y="1937"/>
                    <a:pt x="516" y="1937"/>
                    <a:pt x="579" y="1937"/>
                  </a:cubicBezTo>
                  <a:lnTo>
                    <a:pt x="1108" y="1950"/>
                  </a:lnTo>
                  <a:cubicBezTo>
                    <a:pt x="1560" y="1962"/>
                    <a:pt x="2214" y="1975"/>
                    <a:pt x="2994" y="1975"/>
                  </a:cubicBezTo>
                  <a:lnTo>
                    <a:pt x="3069" y="1975"/>
                  </a:lnTo>
                  <a:lnTo>
                    <a:pt x="3057" y="1899"/>
                  </a:lnTo>
                  <a:cubicBezTo>
                    <a:pt x="3006" y="1623"/>
                    <a:pt x="2956" y="1334"/>
                    <a:pt x="2893" y="1019"/>
                  </a:cubicBezTo>
                  <a:cubicBezTo>
                    <a:pt x="2868" y="856"/>
                    <a:pt x="2830" y="705"/>
                    <a:pt x="2805" y="541"/>
                  </a:cubicBezTo>
                  <a:cubicBezTo>
                    <a:pt x="2793" y="453"/>
                    <a:pt x="2780" y="378"/>
                    <a:pt x="2755" y="302"/>
                  </a:cubicBezTo>
                  <a:lnTo>
                    <a:pt x="2742" y="177"/>
                  </a:lnTo>
                  <a:lnTo>
                    <a:pt x="2730" y="114"/>
                  </a:lnTo>
                  <a:lnTo>
                    <a:pt x="2730" y="89"/>
                  </a:lnTo>
                  <a:lnTo>
                    <a:pt x="2730" y="64"/>
                  </a:lnTo>
                  <a:lnTo>
                    <a:pt x="2730" y="51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2233100" y="34780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cubicBezTo>
                    <a:pt x="38" y="1"/>
                    <a:pt x="1" y="38"/>
                    <a:pt x="1" y="101"/>
                  </a:cubicBezTo>
                  <a:cubicBezTo>
                    <a:pt x="1" y="170"/>
                    <a:pt x="51" y="205"/>
                    <a:pt x="101" y="205"/>
                  </a:cubicBezTo>
                  <a:cubicBezTo>
                    <a:pt x="152" y="205"/>
                    <a:pt x="202" y="170"/>
                    <a:pt x="202" y="101"/>
                  </a:cubicBezTo>
                  <a:cubicBezTo>
                    <a:pt x="202" y="38"/>
                    <a:pt x="152" y="1"/>
                    <a:pt x="10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188475" y="3479000"/>
              <a:ext cx="47175" cy="3225"/>
            </a:xfrm>
            <a:custGeom>
              <a:rect b="b" l="l" r="r" t="t"/>
              <a:pathLst>
                <a:path extrusionOk="0" h="129" w="1887">
                  <a:moveTo>
                    <a:pt x="943" y="0"/>
                  </a:moveTo>
                  <a:cubicBezTo>
                    <a:pt x="428" y="0"/>
                    <a:pt x="0" y="38"/>
                    <a:pt x="0" y="63"/>
                  </a:cubicBezTo>
                  <a:cubicBezTo>
                    <a:pt x="0" y="96"/>
                    <a:pt x="321" y="129"/>
                    <a:pt x="742" y="129"/>
                  </a:cubicBezTo>
                  <a:cubicBezTo>
                    <a:pt x="807" y="129"/>
                    <a:pt x="874" y="128"/>
                    <a:pt x="943" y="126"/>
                  </a:cubicBezTo>
                  <a:cubicBezTo>
                    <a:pt x="1471" y="126"/>
                    <a:pt x="1886" y="101"/>
                    <a:pt x="1886" y="63"/>
                  </a:cubicBezTo>
                  <a:cubicBezTo>
                    <a:pt x="1886" y="25"/>
                    <a:pt x="1459" y="0"/>
                    <a:pt x="9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2116475" y="3465150"/>
              <a:ext cx="78625" cy="37125"/>
            </a:xfrm>
            <a:custGeom>
              <a:rect b="b" l="l" r="r" t="t"/>
              <a:pathLst>
                <a:path extrusionOk="0" h="1485" w="3145">
                  <a:moveTo>
                    <a:pt x="2725" y="1"/>
                  </a:moveTo>
                  <a:lnTo>
                    <a:pt x="2725" y="1"/>
                  </a:lnTo>
                  <a:cubicBezTo>
                    <a:pt x="2725" y="1"/>
                    <a:pt x="2732" y="6"/>
                    <a:pt x="2741" y="14"/>
                  </a:cubicBezTo>
                  <a:lnTo>
                    <a:pt x="2742" y="14"/>
                  </a:lnTo>
                  <a:cubicBezTo>
                    <a:pt x="2730" y="4"/>
                    <a:pt x="2725" y="1"/>
                    <a:pt x="2725" y="1"/>
                  </a:cubicBezTo>
                  <a:close/>
                  <a:moveTo>
                    <a:pt x="2666" y="127"/>
                  </a:moveTo>
                  <a:lnTo>
                    <a:pt x="2679" y="164"/>
                  </a:lnTo>
                  <a:lnTo>
                    <a:pt x="2704" y="265"/>
                  </a:lnTo>
                  <a:lnTo>
                    <a:pt x="2742" y="441"/>
                  </a:lnTo>
                  <a:cubicBezTo>
                    <a:pt x="2780" y="554"/>
                    <a:pt x="2805" y="667"/>
                    <a:pt x="2842" y="781"/>
                  </a:cubicBezTo>
                  <a:cubicBezTo>
                    <a:pt x="2887" y="980"/>
                    <a:pt x="2941" y="1179"/>
                    <a:pt x="2987" y="1360"/>
                  </a:cubicBezTo>
                  <a:lnTo>
                    <a:pt x="2987" y="1360"/>
                  </a:lnTo>
                  <a:cubicBezTo>
                    <a:pt x="2254" y="1373"/>
                    <a:pt x="1618" y="1385"/>
                    <a:pt x="1157" y="1397"/>
                  </a:cubicBezTo>
                  <a:lnTo>
                    <a:pt x="604" y="1409"/>
                  </a:lnTo>
                  <a:cubicBezTo>
                    <a:pt x="537" y="1421"/>
                    <a:pt x="480" y="1422"/>
                    <a:pt x="415" y="1431"/>
                  </a:cubicBezTo>
                  <a:lnTo>
                    <a:pt x="415" y="1431"/>
                  </a:lnTo>
                  <a:cubicBezTo>
                    <a:pt x="390" y="1306"/>
                    <a:pt x="365" y="1182"/>
                    <a:pt x="327" y="1057"/>
                  </a:cubicBezTo>
                  <a:cubicBezTo>
                    <a:pt x="279" y="828"/>
                    <a:pt x="208" y="507"/>
                    <a:pt x="114" y="127"/>
                  </a:cubicBezTo>
                  <a:close/>
                  <a:moveTo>
                    <a:pt x="2742" y="14"/>
                  </a:moveTo>
                  <a:cubicBezTo>
                    <a:pt x="1711" y="14"/>
                    <a:pt x="768" y="26"/>
                    <a:pt x="63" y="39"/>
                  </a:cubicBezTo>
                  <a:lnTo>
                    <a:pt x="0" y="39"/>
                  </a:lnTo>
                  <a:lnTo>
                    <a:pt x="13" y="89"/>
                  </a:lnTo>
                  <a:cubicBezTo>
                    <a:pt x="139" y="517"/>
                    <a:pt x="227" y="856"/>
                    <a:pt x="302" y="1095"/>
                  </a:cubicBezTo>
                  <a:cubicBezTo>
                    <a:pt x="327" y="1207"/>
                    <a:pt x="364" y="1319"/>
                    <a:pt x="414" y="1431"/>
                  </a:cubicBezTo>
                  <a:lnTo>
                    <a:pt x="414" y="1431"/>
                  </a:lnTo>
                  <a:cubicBezTo>
                    <a:pt x="406" y="1432"/>
                    <a:pt x="398" y="1433"/>
                    <a:pt x="390" y="1435"/>
                  </a:cubicBezTo>
                  <a:cubicBezTo>
                    <a:pt x="453" y="1447"/>
                    <a:pt x="516" y="1447"/>
                    <a:pt x="579" y="1447"/>
                  </a:cubicBezTo>
                  <a:lnTo>
                    <a:pt x="1132" y="1460"/>
                  </a:lnTo>
                  <a:cubicBezTo>
                    <a:pt x="1597" y="1472"/>
                    <a:pt x="2277" y="1485"/>
                    <a:pt x="3069" y="1485"/>
                  </a:cubicBezTo>
                  <a:lnTo>
                    <a:pt x="3144" y="1485"/>
                  </a:lnTo>
                  <a:lnTo>
                    <a:pt x="3132" y="1409"/>
                  </a:lnTo>
                  <a:cubicBezTo>
                    <a:pt x="3081" y="1196"/>
                    <a:pt x="3031" y="982"/>
                    <a:pt x="2968" y="756"/>
                  </a:cubicBezTo>
                  <a:cubicBezTo>
                    <a:pt x="2943" y="642"/>
                    <a:pt x="2905" y="517"/>
                    <a:pt x="2880" y="403"/>
                  </a:cubicBezTo>
                  <a:lnTo>
                    <a:pt x="2830" y="227"/>
                  </a:lnTo>
                  <a:lnTo>
                    <a:pt x="2817" y="139"/>
                  </a:lnTo>
                  <a:lnTo>
                    <a:pt x="2805" y="89"/>
                  </a:lnTo>
                  <a:lnTo>
                    <a:pt x="2805" y="76"/>
                  </a:lnTo>
                  <a:lnTo>
                    <a:pt x="2805" y="64"/>
                  </a:lnTo>
                  <a:lnTo>
                    <a:pt x="2805" y="64"/>
                  </a:lnTo>
                  <a:cubicBezTo>
                    <a:pt x="2805" y="65"/>
                    <a:pt x="2805" y="65"/>
                    <a:pt x="2805" y="65"/>
                  </a:cubicBezTo>
                  <a:cubicBezTo>
                    <a:pt x="2806" y="65"/>
                    <a:pt x="2805" y="65"/>
                    <a:pt x="2805" y="64"/>
                  </a:cubicBezTo>
                  <a:lnTo>
                    <a:pt x="2805" y="64"/>
                  </a:lnTo>
                  <a:lnTo>
                    <a:pt x="2805" y="64"/>
                  </a:lnTo>
                  <a:cubicBezTo>
                    <a:pt x="2799" y="61"/>
                    <a:pt x="2762" y="31"/>
                    <a:pt x="2741" y="14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2131875" y="3408575"/>
              <a:ext cx="44350" cy="3175"/>
            </a:xfrm>
            <a:custGeom>
              <a:rect b="b" l="l" r="r" t="t"/>
              <a:pathLst>
                <a:path extrusionOk="0" h="127" w="1774">
                  <a:moveTo>
                    <a:pt x="881" y="1"/>
                  </a:moveTo>
                  <a:cubicBezTo>
                    <a:pt x="390" y="1"/>
                    <a:pt x="1" y="38"/>
                    <a:pt x="1" y="63"/>
                  </a:cubicBezTo>
                  <a:cubicBezTo>
                    <a:pt x="1" y="101"/>
                    <a:pt x="390" y="126"/>
                    <a:pt x="881" y="126"/>
                  </a:cubicBezTo>
                  <a:cubicBezTo>
                    <a:pt x="1371" y="126"/>
                    <a:pt x="1774" y="101"/>
                    <a:pt x="1774" y="63"/>
                  </a:cubicBezTo>
                  <a:cubicBezTo>
                    <a:pt x="1774" y="26"/>
                    <a:pt x="137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2132200" y="3415800"/>
              <a:ext cx="44650" cy="3500"/>
            </a:xfrm>
            <a:custGeom>
              <a:rect b="b" l="l" r="r" t="t"/>
              <a:pathLst>
                <a:path extrusionOk="0" h="140" w="1786">
                  <a:moveTo>
                    <a:pt x="893" y="1"/>
                  </a:moveTo>
                  <a:cubicBezTo>
                    <a:pt x="403" y="1"/>
                    <a:pt x="0" y="39"/>
                    <a:pt x="0" y="76"/>
                  </a:cubicBezTo>
                  <a:cubicBezTo>
                    <a:pt x="0" y="114"/>
                    <a:pt x="403" y="139"/>
                    <a:pt x="893" y="139"/>
                  </a:cubicBezTo>
                  <a:cubicBezTo>
                    <a:pt x="1383" y="127"/>
                    <a:pt x="1786" y="101"/>
                    <a:pt x="1786" y="64"/>
                  </a:cubicBezTo>
                  <a:cubicBezTo>
                    <a:pt x="1786" y="26"/>
                    <a:pt x="1383" y="1"/>
                    <a:pt x="89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133775" y="3422725"/>
              <a:ext cx="42775" cy="3475"/>
            </a:xfrm>
            <a:custGeom>
              <a:rect b="b" l="l" r="r" t="t"/>
              <a:pathLst>
                <a:path extrusionOk="0" h="139" w="1711">
                  <a:moveTo>
                    <a:pt x="855" y="0"/>
                  </a:moveTo>
                  <a:cubicBezTo>
                    <a:pt x="377" y="13"/>
                    <a:pt x="0" y="38"/>
                    <a:pt x="0" y="76"/>
                  </a:cubicBezTo>
                  <a:cubicBezTo>
                    <a:pt x="0" y="114"/>
                    <a:pt x="377" y="139"/>
                    <a:pt x="855" y="139"/>
                  </a:cubicBezTo>
                  <a:cubicBezTo>
                    <a:pt x="1333" y="139"/>
                    <a:pt x="1710" y="101"/>
                    <a:pt x="1710" y="63"/>
                  </a:cubicBezTo>
                  <a:cubicBezTo>
                    <a:pt x="1710" y="26"/>
                    <a:pt x="1333" y="0"/>
                    <a:pt x="85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2133125" y="3478375"/>
              <a:ext cx="42150" cy="3225"/>
            </a:xfrm>
            <a:custGeom>
              <a:rect b="b" l="l" r="r" t="t"/>
              <a:pathLst>
                <a:path extrusionOk="0" h="129" w="1686">
                  <a:moveTo>
                    <a:pt x="843" y="0"/>
                  </a:moveTo>
                  <a:cubicBezTo>
                    <a:pt x="378" y="0"/>
                    <a:pt x="1" y="25"/>
                    <a:pt x="1" y="63"/>
                  </a:cubicBezTo>
                  <a:cubicBezTo>
                    <a:pt x="1" y="96"/>
                    <a:pt x="284" y="128"/>
                    <a:pt x="662" y="128"/>
                  </a:cubicBezTo>
                  <a:cubicBezTo>
                    <a:pt x="720" y="128"/>
                    <a:pt x="781" y="128"/>
                    <a:pt x="843" y="126"/>
                  </a:cubicBezTo>
                  <a:cubicBezTo>
                    <a:pt x="1309" y="126"/>
                    <a:pt x="1686" y="101"/>
                    <a:pt x="1686" y="63"/>
                  </a:cubicBezTo>
                  <a:cubicBezTo>
                    <a:pt x="1686" y="25"/>
                    <a:pt x="1309" y="0"/>
                    <a:pt x="8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135650" y="3486475"/>
              <a:ext cx="36175" cy="3225"/>
            </a:xfrm>
            <a:custGeom>
              <a:rect b="b" l="l" r="r" t="t"/>
              <a:pathLst>
                <a:path extrusionOk="0" h="129" w="1447">
                  <a:moveTo>
                    <a:pt x="877" y="1"/>
                  </a:moveTo>
                  <a:cubicBezTo>
                    <a:pt x="826" y="1"/>
                    <a:pt x="772" y="1"/>
                    <a:pt x="717" y="3"/>
                  </a:cubicBezTo>
                  <a:cubicBezTo>
                    <a:pt x="328" y="3"/>
                    <a:pt x="1" y="28"/>
                    <a:pt x="1" y="66"/>
                  </a:cubicBezTo>
                  <a:cubicBezTo>
                    <a:pt x="1" y="104"/>
                    <a:pt x="328" y="129"/>
                    <a:pt x="717" y="129"/>
                  </a:cubicBezTo>
                  <a:cubicBezTo>
                    <a:pt x="1120" y="129"/>
                    <a:pt x="1447" y="91"/>
                    <a:pt x="1447" y="53"/>
                  </a:cubicBezTo>
                  <a:cubicBezTo>
                    <a:pt x="1447" y="32"/>
                    <a:pt x="1203" y="1"/>
                    <a:pt x="8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1727275" y="3584950"/>
              <a:ext cx="1492025" cy="731550"/>
            </a:xfrm>
            <a:custGeom>
              <a:rect b="b" l="l" r="r" t="t"/>
              <a:pathLst>
                <a:path extrusionOk="0" h="29262" w="59681">
                  <a:moveTo>
                    <a:pt x="1" y="0"/>
                  </a:moveTo>
                  <a:lnTo>
                    <a:pt x="1" y="1383"/>
                  </a:lnTo>
                  <a:lnTo>
                    <a:pt x="906" y="1383"/>
                  </a:lnTo>
                  <a:lnTo>
                    <a:pt x="906" y="29261"/>
                  </a:lnTo>
                  <a:lnTo>
                    <a:pt x="2755" y="29261"/>
                  </a:lnTo>
                  <a:lnTo>
                    <a:pt x="2755" y="1383"/>
                  </a:lnTo>
                  <a:lnTo>
                    <a:pt x="12576" y="1383"/>
                  </a:lnTo>
                  <a:lnTo>
                    <a:pt x="12576" y="29261"/>
                  </a:lnTo>
                  <a:lnTo>
                    <a:pt x="14424" y="29261"/>
                  </a:lnTo>
                  <a:lnTo>
                    <a:pt x="14424" y="1383"/>
                  </a:lnTo>
                  <a:lnTo>
                    <a:pt x="57028" y="1383"/>
                  </a:lnTo>
                  <a:lnTo>
                    <a:pt x="57028" y="29261"/>
                  </a:lnTo>
                  <a:lnTo>
                    <a:pt x="58889" y="29261"/>
                  </a:lnTo>
                  <a:lnTo>
                    <a:pt x="58889" y="1383"/>
                  </a:lnTo>
                  <a:lnTo>
                    <a:pt x="59681" y="1383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730450" y="3843675"/>
              <a:ext cx="60050" cy="2525"/>
            </a:xfrm>
            <a:custGeom>
              <a:rect b="b" l="l" r="r" t="t"/>
              <a:pathLst>
                <a:path extrusionOk="0" h="101" w="2402">
                  <a:moveTo>
                    <a:pt x="1207" y="0"/>
                  </a:moveTo>
                  <a:cubicBezTo>
                    <a:pt x="541" y="0"/>
                    <a:pt x="0" y="13"/>
                    <a:pt x="0" y="50"/>
                  </a:cubicBezTo>
                  <a:cubicBezTo>
                    <a:pt x="0" y="75"/>
                    <a:pt x="541" y="101"/>
                    <a:pt x="1207" y="101"/>
                  </a:cubicBezTo>
                  <a:cubicBezTo>
                    <a:pt x="1861" y="101"/>
                    <a:pt x="2402" y="75"/>
                    <a:pt x="2402" y="50"/>
                  </a:cubicBezTo>
                  <a:cubicBezTo>
                    <a:pt x="2402" y="13"/>
                    <a:pt x="1861" y="0"/>
                    <a:pt x="12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290625" y="3850275"/>
              <a:ext cx="3175" cy="1575"/>
            </a:xfrm>
            <a:custGeom>
              <a:rect b="b" l="l" r="r" t="t"/>
              <a:pathLst>
                <a:path extrusionOk="0" h="63" w="127">
                  <a:moveTo>
                    <a:pt x="64" y="0"/>
                  </a:moveTo>
                  <a:cubicBezTo>
                    <a:pt x="26" y="0"/>
                    <a:pt x="1" y="13"/>
                    <a:pt x="1" y="38"/>
                  </a:cubicBezTo>
                  <a:cubicBezTo>
                    <a:pt x="1" y="50"/>
                    <a:pt x="26" y="63"/>
                    <a:pt x="64" y="63"/>
                  </a:cubicBezTo>
                  <a:cubicBezTo>
                    <a:pt x="102" y="63"/>
                    <a:pt x="127" y="50"/>
                    <a:pt x="127" y="38"/>
                  </a:cubicBezTo>
                  <a:cubicBezTo>
                    <a:pt x="127" y="13"/>
                    <a:pt x="102" y="0"/>
                    <a:pt x="6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2321450" y="2965000"/>
              <a:ext cx="576575" cy="381050"/>
            </a:xfrm>
            <a:custGeom>
              <a:rect b="b" l="l" r="r" t="t"/>
              <a:pathLst>
                <a:path extrusionOk="0" h="15242" w="23063">
                  <a:moveTo>
                    <a:pt x="638" y="0"/>
                  </a:moveTo>
                  <a:cubicBezTo>
                    <a:pt x="413" y="0"/>
                    <a:pt x="358" y="260"/>
                    <a:pt x="604" y="604"/>
                  </a:cubicBezTo>
                  <a:cubicBezTo>
                    <a:pt x="855" y="969"/>
                    <a:pt x="1522" y="2088"/>
                    <a:pt x="1333" y="2201"/>
                  </a:cubicBezTo>
                  <a:cubicBezTo>
                    <a:pt x="1283" y="2193"/>
                    <a:pt x="1234" y="2189"/>
                    <a:pt x="1184" y="2189"/>
                  </a:cubicBezTo>
                  <a:cubicBezTo>
                    <a:pt x="847" y="2189"/>
                    <a:pt x="531" y="2372"/>
                    <a:pt x="378" y="2679"/>
                  </a:cubicBezTo>
                  <a:cubicBezTo>
                    <a:pt x="201" y="3019"/>
                    <a:pt x="0" y="3484"/>
                    <a:pt x="164" y="3710"/>
                  </a:cubicBezTo>
                  <a:cubicBezTo>
                    <a:pt x="503" y="4125"/>
                    <a:pt x="868" y="4515"/>
                    <a:pt x="1258" y="4880"/>
                  </a:cubicBezTo>
                  <a:lnTo>
                    <a:pt x="1497" y="5068"/>
                  </a:lnTo>
                  <a:cubicBezTo>
                    <a:pt x="1497" y="5068"/>
                    <a:pt x="7470" y="13745"/>
                    <a:pt x="8777" y="14021"/>
                  </a:cubicBezTo>
                  <a:cubicBezTo>
                    <a:pt x="9582" y="14197"/>
                    <a:pt x="22119" y="15241"/>
                    <a:pt x="22119" y="15241"/>
                  </a:cubicBezTo>
                  <a:lnTo>
                    <a:pt x="23062" y="11783"/>
                  </a:lnTo>
                  <a:lnTo>
                    <a:pt x="10626" y="10651"/>
                  </a:lnTo>
                  <a:lnTo>
                    <a:pt x="3710" y="3635"/>
                  </a:lnTo>
                  <a:lnTo>
                    <a:pt x="3546" y="2868"/>
                  </a:lnTo>
                  <a:cubicBezTo>
                    <a:pt x="3521" y="2729"/>
                    <a:pt x="3496" y="2578"/>
                    <a:pt x="3471" y="2402"/>
                  </a:cubicBezTo>
                  <a:cubicBezTo>
                    <a:pt x="3433" y="2201"/>
                    <a:pt x="3433" y="1987"/>
                    <a:pt x="3471" y="1786"/>
                  </a:cubicBezTo>
                  <a:cubicBezTo>
                    <a:pt x="3509" y="1522"/>
                    <a:pt x="3584" y="1283"/>
                    <a:pt x="3685" y="1044"/>
                  </a:cubicBezTo>
                  <a:cubicBezTo>
                    <a:pt x="3794" y="869"/>
                    <a:pt x="3665" y="665"/>
                    <a:pt x="3506" y="665"/>
                  </a:cubicBezTo>
                  <a:cubicBezTo>
                    <a:pt x="3482" y="665"/>
                    <a:pt x="3458" y="670"/>
                    <a:pt x="3433" y="680"/>
                  </a:cubicBezTo>
                  <a:cubicBezTo>
                    <a:pt x="3232" y="768"/>
                    <a:pt x="2905" y="1321"/>
                    <a:pt x="2830" y="2075"/>
                  </a:cubicBezTo>
                  <a:cubicBezTo>
                    <a:pt x="2810" y="2272"/>
                    <a:pt x="2752" y="2349"/>
                    <a:pt x="2672" y="2349"/>
                  </a:cubicBezTo>
                  <a:cubicBezTo>
                    <a:pt x="2446" y="2349"/>
                    <a:pt x="2047" y="1732"/>
                    <a:pt x="1861" y="1472"/>
                  </a:cubicBezTo>
                  <a:cubicBezTo>
                    <a:pt x="1622" y="1107"/>
                    <a:pt x="818" y="13"/>
                    <a:pt x="654" y="1"/>
                  </a:cubicBezTo>
                  <a:cubicBezTo>
                    <a:pt x="649" y="0"/>
                    <a:pt x="643" y="0"/>
                    <a:pt x="63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324275" y="3042025"/>
              <a:ext cx="32000" cy="32450"/>
            </a:xfrm>
            <a:custGeom>
              <a:rect b="b" l="l" r="r" t="t"/>
              <a:pathLst>
                <a:path extrusionOk="0" h="1298" w="1280">
                  <a:moveTo>
                    <a:pt x="428" y="0"/>
                  </a:moveTo>
                  <a:lnTo>
                    <a:pt x="0" y="478"/>
                  </a:lnTo>
                  <a:lnTo>
                    <a:pt x="642" y="1094"/>
                  </a:lnTo>
                  <a:cubicBezTo>
                    <a:pt x="717" y="1170"/>
                    <a:pt x="793" y="1233"/>
                    <a:pt x="893" y="1270"/>
                  </a:cubicBezTo>
                  <a:cubicBezTo>
                    <a:pt x="928" y="1289"/>
                    <a:pt x="963" y="1297"/>
                    <a:pt x="998" y="1297"/>
                  </a:cubicBezTo>
                  <a:cubicBezTo>
                    <a:pt x="1150" y="1297"/>
                    <a:pt x="1280" y="1133"/>
                    <a:pt x="1208" y="969"/>
                  </a:cubicBezTo>
                  <a:cubicBezTo>
                    <a:pt x="1170" y="881"/>
                    <a:pt x="1120" y="805"/>
                    <a:pt x="1057" y="742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23950" y="3042000"/>
              <a:ext cx="33050" cy="34250"/>
            </a:xfrm>
            <a:custGeom>
              <a:rect b="b" l="l" r="r" t="t"/>
              <a:pathLst>
                <a:path extrusionOk="0" h="1370" w="1322">
                  <a:moveTo>
                    <a:pt x="456" y="0"/>
                  </a:moveTo>
                  <a:cubicBezTo>
                    <a:pt x="455" y="0"/>
                    <a:pt x="454" y="1"/>
                    <a:pt x="454" y="1"/>
                  </a:cubicBezTo>
                  <a:cubicBezTo>
                    <a:pt x="504" y="127"/>
                    <a:pt x="592" y="253"/>
                    <a:pt x="680" y="366"/>
                  </a:cubicBezTo>
                  <a:lnTo>
                    <a:pt x="982" y="743"/>
                  </a:lnTo>
                  <a:cubicBezTo>
                    <a:pt x="1032" y="806"/>
                    <a:pt x="1095" y="882"/>
                    <a:pt x="1133" y="957"/>
                  </a:cubicBezTo>
                  <a:cubicBezTo>
                    <a:pt x="1170" y="1020"/>
                    <a:pt x="1170" y="1108"/>
                    <a:pt x="1133" y="1171"/>
                  </a:cubicBezTo>
                  <a:cubicBezTo>
                    <a:pt x="1098" y="1214"/>
                    <a:pt x="1046" y="1233"/>
                    <a:pt x="997" y="1233"/>
                  </a:cubicBezTo>
                  <a:cubicBezTo>
                    <a:pt x="974" y="1233"/>
                    <a:pt x="951" y="1229"/>
                    <a:pt x="931" y="1221"/>
                  </a:cubicBezTo>
                  <a:cubicBezTo>
                    <a:pt x="843" y="1183"/>
                    <a:pt x="781" y="1133"/>
                    <a:pt x="718" y="1070"/>
                  </a:cubicBezTo>
                  <a:lnTo>
                    <a:pt x="366" y="756"/>
                  </a:lnTo>
                  <a:cubicBezTo>
                    <a:pt x="265" y="655"/>
                    <a:pt x="139" y="567"/>
                    <a:pt x="13" y="492"/>
                  </a:cubicBezTo>
                  <a:lnTo>
                    <a:pt x="13" y="492"/>
                  </a:lnTo>
                  <a:cubicBezTo>
                    <a:pt x="1" y="504"/>
                    <a:pt x="114" y="630"/>
                    <a:pt x="303" y="831"/>
                  </a:cubicBezTo>
                  <a:lnTo>
                    <a:pt x="630" y="1171"/>
                  </a:lnTo>
                  <a:cubicBezTo>
                    <a:pt x="705" y="1246"/>
                    <a:pt x="793" y="1309"/>
                    <a:pt x="881" y="1347"/>
                  </a:cubicBezTo>
                  <a:cubicBezTo>
                    <a:pt x="919" y="1362"/>
                    <a:pt x="957" y="1369"/>
                    <a:pt x="995" y="1369"/>
                  </a:cubicBezTo>
                  <a:cubicBezTo>
                    <a:pt x="1085" y="1369"/>
                    <a:pt x="1171" y="1329"/>
                    <a:pt x="1233" y="1259"/>
                  </a:cubicBezTo>
                  <a:cubicBezTo>
                    <a:pt x="1309" y="1158"/>
                    <a:pt x="1321" y="1020"/>
                    <a:pt x="1258" y="907"/>
                  </a:cubicBezTo>
                  <a:cubicBezTo>
                    <a:pt x="1208" y="819"/>
                    <a:pt x="1145" y="743"/>
                    <a:pt x="1082" y="668"/>
                  </a:cubicBezTo>
                  <a:lnTo>
                    <a:pt x="768" y="316"/>
                  </a:lnTo>
                  <a:cubicBezTo>
                    <a:pt x="589" y="113"/>
                    <a:pt x="478" y="0"/>
                    <a:pt x="45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2335900" y="30307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1"/>
                  </a:moveTo>
                  <a:lnTo>
                    <a:pt x="1" y="491"/>
                  </a:lnTo>
                  <a:lnTo>
                    <a:pt x="642" y="1107"/>
                  </a:lnTo>
                  <a:cubicBezTo>
                    <a:pt x="705" y="1170"/>
                    <a:pt x="780" y="1233"/>
                    <a:pt x="881" y="1283"/>
                  </a:cubicBezTo>
                  <a:cubicBezTo>
                    <a:pt x="914" y="1301"/>
                    <a:pt x="948" y="1309"/>
                    <a:pt x="982" y="1309"/>
                  </a:cubicBezTo>
                  <a:cubicBezTo>
                    <a:pt x="1136" y="1309"/>
                    <a:pt x="1268" y="1137"/>
                    <a:pt x="1195" y="982"/>
                  </a:cubicBezTo>
                  <a:cubicBezTo>
                    <a:pt x="1158" y="894"/>
                    <a:pt x="1107" y="818"/>
                    <a:pt x="1044" y="755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2335600" y="3030675"/>
              <a:ext cx="32700" cy="34325"/>
            </a:xfrm>
            <a:custGeom>
              <a:rect b="b" l="l" r="r" t="t"/>
              <a:pathLst>
                <a:path extrusionOk="0" h="1373" w="1308">
                  <a:moveTo>
                    <a:pt x="443" y="1"/>
                  </a:moveTo>
                  <a:cubicBezTo>
                    <a:pt x="442" y="1"/>
                    <a:pt x="441" y="1"/>
                    <a:pt x="440" y="2"/>
                  </a:cubicBezTo>
                  <a:cubicBezTo>
                    <a:pt x="491" y="127"/>
                    <a:pt x="579" y="253"/>
                    <a:pt x="667" y="366"/>
                  </a:cubicBezTo>
                  <a:lnTo>
                    <a:pt x="968" y="744"/>
                  </a:lnTo>
                  <a:cubicBezTo>
                    <a:pt x="1019" y="806"/>
                    <a:pt x="1082" y="882"/>
                    <a:pt x="1119" y="957"/>
                  </a:cubicBezTo>
                  <a:cubicBezTo>
                    <a:pt x="1157" y="1020"/>
                    <a:pt x="1157" y="1108"/>
                    <a:pt x="1119" y="1171"/>
                  </a:cubicBezTo>
                  <a:cubicBezTo>
                    <a:pt x="1086" y="1205"/>
                    <a:pt x="1035" y="1227"/>
                    <a:pt x="987" y="1227"/>
                  </a:cubicBezTo>
                  <a:cubicBezTo>
                    <a:pt x="963" y="1227"/>
                    <a:pt x="939" y="1221"/>
                    <a:pt x="918" y="1209"/>
                  </a:cubicBezTo>
                  <a:cubicBezTo>
                    <a:pt x="830" y="1184"/>
                    <a:pt x="767" y="1133"/>
                    <a:pt x="704" y="1071"/>
                  </a:cubicBezTo>
                  <a:lnTo>
                    <a:pt x="352" y="756"/>
                  </a:lnTo>
                  <a:cubicBezTo>
                    <a:pt x="252" y="656"/>
                    <a:pt x="138" y="568"/>
                    <a:pt x="0" y="492"/>
                  </a:cubicBezTo>
                  <a:lnTo>
                    <a:pt x="0" y="492"/>
                  </a:lnTo>
                  <a:cubicBezTo>
                    <a:pt x="88" y="618"/>
                    <a:pt x="176" y="731"/>
                    <a:pt x="289" y="832"/>
                  </a:cubicBezTo>
                  <a:lnTo>
                    <a:pt x="629" y="1171"/>
                  </a:lnTo>
                  <a:cubicBezTo>
                    <a:pt x="692" y="1247"/>
                    <a:pt x="780" y="1309"/>
                    <a:pt x="880" y="1347"/>
                  </a:cubicBezTo>
                  <a:cubicBezTo>
                    <a:pt x="918" y="1364"/>
                    <a:pt x="959" y="1372"/>
                    <a:pt x="999" y="1372"/>
                  </a:cubicBezTo>
                  <a:cubicBezTo>
                    <a:pt x="1080" y="1372"/>
                    <a:pt x="1161" y="1339"/>
                    <a:pt x="1220" y="1272"/>
                  </a:cubicBezTo>
                  <a:cubicBezTo>
                    <a:pt x="1295" y="1159"/>
                    <a:pt x="1308" y="1033"/>
                    <a:pt x="1245" y="920"/>
                  </a:cubicBezTo>
                  <a:cubicBezTo>
                    <a:pt x="1195" y="832"/>
                    <a:pt x="1132" y="744"/>
                    <a:pt x="1069" y="681"/>
                  </a:cubicBezTo>
                  <a:lnTo>
                    <a:pt x="755" y="316"/>
                  </a:lnTo>
                  <a:cubicBezTo>
                    <a:pt x="575" y="124"/>
                    <a:pt x="463" y="1"/>
                    <a:pt x="44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2348475" y="30216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0"/>
                  </a:moveTo>
                  <a:lnTo>
                    <a:pt x="1" y="490"/>
                  </a:lnTo>
                  <a:lnTo>
                    <a:pt x="629" y="1107"/>
                  </a:lnTo>
                  <a:cubicBezTo>
                    <a:pt x="705" y="1182"/>
                    <a:pt x="780" y="1245"/>
                    <a:pt x="881" y="1283"/>
                  </a:cubicBezTo>
                  <a:cubicBezTo>
                    <a:pt x="916" y="1301"/>
                    <a:pt x="951" y="1309"/>
                    <a:pt x="985" y="1309"/>
                  </a:cubicBezTo>
                  <a:cubicBezTo>
                    <a:pt x="1138" y="1309"/>
                    <a:pt x="1267" y="1145"/>
                    <a:pt x="1195" y="981"/>
                  </a:cubicBezTo>
                  <a:cubicBezTo>
                    <a:pt x="1158" y="893"/>
                    <a:pt x="1107" y="817"/>
                    <a:pt x="1044" y="755"/>
                  </a:cubicBezTo>
                  <a:cubicBezTo>
                    <a:pt x="831" y="503"/>
                    <a:pt x="629" y="252"/>
                    <a:pt x="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2348475" y="3021600"/>
              <a:ext cx="32100" cy="34225"/>
            </a:xfrm>
            <a:custGeom>
              <a:rect b="b" l="l" r="r" t="t"/>
              <a:pathLst>
                <a:path extrusionOk="0" h="1369" w="1284">
                  <a:moveTo>
                    <a:pt x="416" y="0"/>
                  </a:moveTo>
                  <a:lnTo>
                    <a:pt x="416" y="0"/>
                  </a:lnTo>
                  <a:cubicBezTo>
                    <a:pt x="479" y="138"/>
                    <a:pt x="567" y="264"/>
                    <a:pt x="667" y="365"/>
                  </a:cubicBezTo>
                  <a:lnTo>
                    <a:pt x="956" y="742"/>
                  </a:lnTo>
                  <a:cubicBezTo>
                    <a:pt x="1019" y="805"/>
                    <a:pt x="1070" y="880"/>
                    <a:pt x="1107" y="956"/>
                  </a:cubicBezTo>
                  <a:cubicBezTo>
                    <a:pt x="1158" y="1031"/>
                    <a:pt x="1158" y="1107"/>
                    <a:pt x="1107" y="1182"/>
                  </a:cubicBezTo>
                  <a:cubicBezTo>
                    <a:pt x="1074" y="1216"/>
                    <a:pt x="1029" y="1232"/>
                    <a:pt x="981" y="1232"/>
                  </a:cubicBezTo>
                  <a:cubicBezTo>
                    <a:pt x="956" y="1232"/>
                    <a:pt x="931" y="1228"/>
                    <a:pt x="906" y="1220"/>
                  </a:cubicBezTo>
                  <a:cubicBezTo>
                    <a:pt x="831" y="1182"/>
                    <a:pt x="755" y="1144"/>
                    <a:pt x="692" y="1081"/>
                  </a:cubicBezTo>
                  <a:lnTo>
                    <a:pt x="340" y="767"/>
                  </a:lnTo>
                  <a:cubicBezTo>
                    <a:pt x="240" y="654"/>
                    <a:pt x="126" y="566"/>
                    <a:pt x="1" y="490"/>
                  </a:cubicBezTo>
                  <a:lnTo>
                    <a:pt x="1" y="490"/>
                  </a:lnTo>
                  <a:cubicBezTo>
                    <a:pt x="76" y="616"/>
                    <a:pt x="164" y="729"/>
                    <a:pt x="277" y="830"/>
                  </a:cubicBezTo>
                  <a:lnTo>
                    <a:pt x="604" y="1169"/>
                  </a:lnTo>
                  <a:cubicBezTo>
                    <a:pt x="680" y="1245"/>
                    <a:pt x="768" y="1308"/>
                    <a:pt x="856" y="1346"/>
                  </a:cubicBezTo>
                  <a:cubicBezTo>
                    <a:pt x="894" y="1361"/>
                    <a:pt x="934" y="1368"/>
                    <a:pt x="973" y="1368"/>
                  </a:cubicBezTo>
                  <a:cubicBezTo>
                    <a:pt x="1061" y="1368"/>
                    <a:pt x="1147" y="1331"/>
                    <a:pt x="1208" y="1270"/>
                  </a:cubicBezTo>
                  <a:cubicBezTo>
                    <a:pt x="1283" y="1157"/>
                    <a:pt x="1283" y="1019"/>
                    <a:pt x="1220" y="905"/>
                  </a:cubicBezTo>
                  <a:cubicBezTo>
                    <a:pt x="1183" y="830"/>
                    <a:pt x="1120" y="742"/>
                    <a:pt x="1044" y="679"/>
                  </a:cubicBezTo>
                  <a:lnTo>
                    <a:pt x="730" y="314"/>
                  </a:lnTo>
                  <a:cubicBezTo>
                    <a:pt x="642" y="201"/>
                    <a:pt x="541" y="88"/>
                    <a:pt x="41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2373625" y="3034175"/>
              <a:ext cx="18575" cy="30200"/>
            </a:xfrm>
            <a:custGeom>
              <a:rect b="b" l="l" r="r" t="t"/>
              <a:pathLst>
                <a:path extrusionOk="0" h="1208" w="743">
                  <a:moveTo>
                    <a:pt x="730" y="0"/>
                  </a:moveTo>
                  <a:cubicBezTo>
                    <a:pt x="717" y="0"/>
                    <a:pt x="629" y="38"/>
                    <a:pt x="529" y="151"/>
                  </a:cubicBezTo>
                  <a:cubicBezTo>
                    <a:pt x="333" y="404"/>
                    <a:pt x="243" y="721"/>
                    <a:pt x="297" y="1044"/>
                  </a:cubicBezTo>
                  <a:lnTo>
                    <a:pt x="297" y="1044"/>
                  </a:lnTo>
                  <a:cubicBezTo>
                    <a:pt x="227" y="1028"/>
                    <a:pt x="167" y="1023"/>
                    <a:pt x="120" y="1023"/>
                  </a:cubicBezTo>
                  <a:cubicBezTo>
                    <a:pt x="44" y="1023"/>
                    <a:pt x="1" y="1037"/>
                    <a:pt x="1" y="1044"/>
                  </a:cubicBezTo>
                  <a:cubicBezTo>
                    <a:pt x="1" y="1069"/>
                    <a:pt x="152" y="1094"/>
                    <a:pt x="353" y="1169"/>
                  </a:cubicBezTo>
                  <a:lnTo>
                    <a:pt x="441" y="1207"/>
                  </a:lnTo>
                  <a:lnTo>
                    <a:pt x="428" y="1107"/>
                  </a:lnTo>
                  <a:cubicBezTo>
                    <a:pt x="403" y="968"/>
                    <a:pt x="403" y="843"/>
                    <a:pt x="428" y="704"/>
                  </a:cubicBezTo>
                  <a:cubicBezTo>
                    <a:pt x="491" y="289"/>
                    <a:pt x="743" y="13"/>
                    <a:pt x="73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2655625" y="2938600"/>
              <a:ext cx="158450" cy="274475"/>
            </a:xfrm>
            <a:custGeom>
              <a:rect b="b" l="l" r="r" t="t"/>
              <a:pathLst>
                <a:path extrusionOk="0" h="10979" w="6338">
                  <a:moveTo>
                    <a:pt x="63" y="0"/>
                  </a:moveTo>
                  <a:cubicBezTo>
                    <a:pt x="63" y="0"/>
                    <a:pt x="0" y="6715"/>
                    <a:pt x="239" y="7595"/>
                  </a:cubicBezTo>
                  <a:cubicBezTo>
                    <a:pt x="507" y="8560"/>
                    <a:pt x="1499" y="8700"/>
                    <a:pt x="2051" y="8700"/>
                  </a:cubicBezTo>
                  <a:cubicBezTo>
                    <a:pt x="2276" y="8700"/>
                    <a:pt x="2427" y="8677"/>
                    <a:pt x="2427" y="8677"/>
                  </a:cubicBezTo>
                  <a:lnTo>
                    <a:pt x="2591" y="10978"/>
                  </a:lnTo>
                  <a:lnTo>
                    <a:pt x="6338" y="10802"/>
                  </a:lnTo>
                  <a:lnTo>
                    <a:pt x="6313" y="118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2617725" y="2900975"/>
              <a:ext cx="242575" cy="254550"/>
            </a:xfrm>
            <a:custGeom>
              <a:rect b="b" l="l" r="r" t="t"/>
              <a:pathLst>
                <a:path extrusionOk="0" h="10182" w="9703">
                  <a:moveTo>
                    <a:pt x="2821" y="0"/>
                  </a:moveTo>
                  <a:cubicBezTo>
                    <a:pt x="1419" y="0"/>
                    <a:pt x="1" y="1118"/>
                    <a:pt x="649" y="2448"/>
                  </a:cubicBezTo>
                  <a:cubicBezTo>
                    <a:pt x="925" y="3027"/>
                    <a:pt x="2258" y="4083"/>
                    <a:pt x="2258" y="4083"/>
                  </a:cubicBezTo>
                  <a:lnTo>
                    <a:pt x="2849" y="5680"/>
                  </a:lnTo>
                  <a:cubicBezTo>
                    <a:pt x="3055" y="5523"/>
                    <a:pt x="3286" y="5431"/>
                    <a:pt x="3499" y="5431"/>
                  </a:cubicBezTo>
                  <a:cubicBezTo>
                    <a:pt x="3831" y="5431"/>
                    <a:pt x="4118" y="5656"/>
                    <a:pt x="4195" y="6208"/>
                  </a:cubicBezTo>
                  <a:cubicBezTo>
                    <a:pt x="4295" y="6875"/>
                    <a:pt x="3478" y="7000"/>
                    <a:pt x="3478" y="7000"/>
                  </a:cubicBezTo>
                  <a:cubicBezTo>
                    <a:pt x="3943" y="7818"/>
                    <a:pt x="4283" y="8472"/>
                    <a:pt x="4974" y="9251"/>
                  </a:cubicBezTo>
                  <a:cubicBezTo>
                    <a:pt x="5729" y="10081"/>
                    <a:pt x="6144" y="10169"/>
                    <a:pt x="6961" y="10182"/>
                  </a:cubicBezTo>
                  <a:lnTo>
                    <a:pt x="7867" y="10182"/>
                  </a:lnTo>
                  <a:cubicBezTo>
                    <a:pt x="7867" y="10182"/>
                    <a:pt x="9703" y="8648"/>
                    <a:pt x="9338" y="4586"/>
                  </a:cubicBezTo>
                  <a:cubicBezTo>
                    <a:pt x="8973" y="537"/>
                    <a:pt x="5326" y="1719"/>
                    <a:pt x="4471" y="713"/>
                  </a:cubicBezTo>
                  <a:cubicBezTo>
                    <a:pt x="4040" y="213"/>
                    <a:pt x="3432" y="0"/>
                    <a:pt x="282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2634550" y="2939550"/>
              <a:ext cx="211600" cy="161400"/>
            </a:xfrm>
            <a:custGeom>
              <a:rect b="b" l="l" r="r" t="t"/>
              <a:pathLst>
                <a:path extrusionOk="0" h="6456" w="8464">
                  <a:moveTo>
                    <a:pt x="26" y="0"/>
                  </a:moveTo>
                  <a:cubicBezTo>
                    <a:pt x="1" y="151"/>
                    <a:pt x="13" y="302"/>
                    <a:pt x="51" y="453"/>
                  </a:cubicBezTo>
                  <a:cubicBezTo>
                    <a:pt x="152" y="843"/>
                    <a:pt x="391" y="1195"/>
                    <a:pt x="718" y="1446"/>
                  </a:cubicBezTo>
                  <a:cubicBezTo>
                    <a:pt x="1133" y="1760"/>
                    <a:pt x="1736" y="1949"/>
                    <a:pt x="2403" y="2075"/>
                  </a:cubicBezTo>
                  <a:cubicBezTo>
                    <a:pt x="3069" y="2213"/>
                    <a:pt x="3836" y="2289"/>
                    <a:pt x="4477" y="2741"/>
                  </a:cubicBezTo>
                  <a:cubicBezTo>
                    <a:pt x="5119" y="3181"/>
                    <a:pt x="5509" y="3848"/>
                    <a:pt x="5861" y="4426"/>
                  </a:cubicBezTo>
                  <a:cubicBezTo>
                    <a:pt x="6200" y="5005"/>
                    <a:pt x="6552" y="5520"/>
                    <a:pt x="6942" y="5860"/>
                  </a:cubicBezTo>
                  <a:cubicBezTo>
                    <a:pt x="7244" y="6136"/>
                    <a:pt x="7609" y="6338"/>
                    <a:pt x="8011" y="6426"/>
                  </a:cubicBezTo>
                  <a:cubicBezTo>
                    <a:pt x="8121" y="6444"/>
                    <a:pt x="8232" y="6456"/>
                    <a:pt x="8342" y="6456"/>
                  </a:cubicBezTo>
                  <a:cubicBezTo>
                    <a:pt x="8383" y="6456"/>
                    <a:pt x="8423" y="6454"/>
                    <a:pt x="8464" y="6451"/>
                  </a:cubicBezTo>
                  <a:cubicBezTo>
                    <a:pt x="8464" y="6451"/>
                    <a:pt x="8426" y="6438"/>
                    <a:pt x="8338" y="6438"/>
                  </a:cubicBezTo>
                  <a:cubicBezTo>
                    <a:pt x="8237" y="6426"/>
                    <a:pt x="8124" y="6413"/>
                    <a:pt x="8011" y="6401"/>
                  </a:cubicBezTo>
                  <a:cubicBezTo>
                    <a:pt x="7621" y="6300"/>
                    <a:pt x="7256" y="6111"/>
                    <a:pt x="6967" y="5835"/>
                  </a:cubicBezTo>
                  <a:cubicBezTo>
                    <a:pt x="6577" y="5495"/>
                    <a:pt x="6238" y="4980"/>
                    <a:pt x="5898" y="4401"/>
                  </a:cubicBezTo>
                  <a:cubicBezTo>
                    <a:pt x="5546" y="3823"/>
                    <a:pt x="5169" y="3144"/>
                    <a:pt x="4503" y="2691"/>
                  </a:cubicBezTo>
                  <a:cubicBezTo>
                    <a:pt x="3836" y="2251"/>
                    <a:pt x="3069" y="2150"/>
                    <a:pt x="2403" y="2037"/>
                  </a:cubicBezTo>
                  <a:cubicBezTo>
                    <a:pt x="1736" y="1911"/>
                    <a:pt x="1145" y="1723"/>
                    <a:pt x="743" y="1408"/>
                  </a:cubicBezTo>
                  <a:cubicBezTo>
                    <a:pt x="416" y="1169"/>
                    <a:pt x="177" y="830"/>
                    <a:pt x="64" y="440"/>
                  </a:cubicBezTo>
                  <a:cubicBezTo>
                    <a:pt x="26" y="302"/>
                    <a:pt x="13" y="151"/>
                    <a:pt x="2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2636125" y="2926325"/>
              <a:ext cx="215375" cy="121750"/>
            </a:xfrm>
            <a:custGeom>
              <a:rect b="b" l="l" r="r" t="t"/>
              <a:pathLst>
                <a:path extrusionOk="0" h="4870" w="8615">
                  <a:moveTo>
                    <a:pt x="2928" y="586"/>
                  </a:moveTo>
                  <a:cubicBezTo>
                    <a:pt x="3035" y="586"/>
                    <a:pt x="3144" y="609"/>
                    <a:pt x="3245" y="655"/>
                  </a:cubicBezTo>
                  <a:cubicBezTo>
                    <a:pt x="3509" y="768"/>
                    <a:pt x="3660" y="1057"/>
                    <a:pt x="3610" y="1346"/>
                  </a:cubicBezTo>
                  <a:cubicBezTo>
                    <a:pt x="3572" y="1610"/>
                    <a:pt x="3421" y="1849"/>
                    <a:pt x="3195" y="2000"/>
                  </a:cubicBezTo>
                  <a:cubicBezTo>
                    <a:pt x="3025" y="2110"/>
                    <a:pt x="2831" y="2172"/>
                    <a:pt x="2632" y="2193"/>
                  </a:cubicBezTo>
                  <a:lnTo>
                    <a:pt x="2632" y="2193"/>
                  </a:lnTo>
                  <a:cubicBezTo>
                    <a:pt x="2437" y="2059"/>
                    <a:pt x="2285" y="1868"/>
                    <a:pt x="2201" y="1636"/>
                  </a:cubicBezTo>
                  <a:cubicBezTo>
                    <a:pt x="2113" y="1334"/>
                    <a:pt x="2201" y="1007"/>
                    <a:pt x="2415" y="781"/>
                  </a:cubicBezTo>
                  <a:cubicBezTo>
                    <a:pt x="2558" y="653"/>
                    <a:pt x="2742" y="586"/>
                    <a:pt x="2928" y="586"/>
                  </a:cubicBezTo>
                  <a:close/>
                  <a:moveTo>
                    <a:pt x="8413" y="3610"/>
                  </a:moveTo>
                  <a:lnTo>
                    <a:pt x="8614" y="3673"/>
                  </a:lnTo>
                  <a:cubicBezTo>
                    <a:pt x="8614" y="3673"/>
                    <a:pt x="8552" y="3648"/>
                    <a:pt x="8413" y="3610"/>
                  </a:cubicBezTo>
                  <a:close/>
                  <a:moveTo>
                    <a:pt x="7680" y="3474"/>
                  </a:moveTo>
                  <a:cubicBezTo>
                    <a:pt x="7735" y="3474"/>
                    <a:pt x="7791" y="3477"/>
                    <a:pt x="7847" y="3484"/>
                  </a:cubicBezTo>
                  <a:cubicBezTo>
                    <a:pt x="7902" y="3491"/>
                    <a:pt x="7955" y="3499"/>
                    <a:pt x="8007" y="3509"/>
                  </a:cubicBezTo>
                  <a:lnTo>
                    <a:pt x="8007" y="3509"/>
                  </a:lnTo>
                  <a:cubicBezTo>
                    <a:pt x="8038" y="3721"/>
                    <a:pt x="8021" y="3944"/>
                    <a:pt x="7948" y="4163"/>
                  </a:cubicBezTo>
                  <a:cubicBezTo>
                    <a:pt x="7872" y="4402"/>
                    <a:pt x="7709" y="4616"/>
                    <a:pt x="7495" y="4742"/>
                  </a:cubicBezTo>
                  <a:cubicBezTo>
                    <a:pt x="7395" y="4804"/>
                    <a:pt x="7281" y="4830"/>
                    <a:pt x="7156" y="4830"/>
                  </a:cubicBezTo>
                  <a:cubicBezTo>
                    <a:pt x="7043" y="4830"/>
                    <a:pt x="6942" y="4792"/>
                    <a:pt x="6854" y="4716"/>
                  </a:cubicBezTo>
                  <a:cubicBezTo>
                    <a:pt x="6703" y="4566"/>
                    <a:pt x="6640" y="4352"/>
                    <a:pt x="6678" y="4138"/>
                  </a:cubicBezTo>
                  <a:cubicBezTo>
                    <a:pt x="6716" y="3949"/>
                    <a:pt x="6829" y="3786"/>
                    <a:pt x="6980" y="3685"/>
                  </a:cubicBezTo>
                  <a:cubicBezTo>
                    <a:pt x="7195" y="3542"/>
                    <a:pt x="7435" y="3474"/>
                    <a:pt x="7680" y="3474"/>
                  </a:cubicBezTo>
                  <a:close/>
                  <a:moveTo>
                    <a:pt x="1" y="1"/>
                  </a:moveTo>
                  <a:cubicBezTo>
                    <a:pt x="1" y="2"/>
                    <a:pt x="13" y="78"/>
                    <a:pt x="26" y="202"/>
                  </a:cubicBezTo>
                  <a:cubicBezTo>
                    <a:pt x="139" y="692"/>
                    <a:pt x="390" y="1145"/>
                    <a:pt x="743" y="1510"/>
                  </a:cubicBezTo>
                  <a:cubicBezTo>
                    <a:pt x="1032" y="1799"/>
                    <a:pt x="1384" y="2013"/>
                    <a:pt x="1774" y="2139"/>
                  </a:cubicBezTo>
                  <a:cubicBezTo>
                    <a:pt x="2000" y="2214"/>
                    <a:pt x="2239" y="2239"/>
                    <a:pt x="2478" y="2239"/>
                  </a:cubicBezTo>
                  <a:cubicBezTo>
                    <a:pt x="2518" y="2239"/>
                    <a:pt x="2559" y="2238"/>
                    <a:pt x="2599" y="2235"/>
                  </a:cubicBezTo>
                  <a:lnTo>
                    <a:pt x="2599" y="2235"/>
                  </a:lnTo>
                  <a:cubicBezTo>
                    <a:pt x="2671" y="2285"/>
                    <a:pt x="2748" y="2329"/>
                    <a:pt x="2830" y="2365"/>
                  </a:cubicBezTo>
                  <a:cubicBezTo>
                    <a:pt x="3144" y="2503"/>
                    <a:pt x="3471" y="2591"/>
                    <a:pt x="3811" y="2629"/>
                  </a:cubicBezTo>
                  <a:cubicBezTo>
                    <a:pt x="3981" y="2654"/>
                    <a:pt x="4153" y="2667"/>
                    <a:pt x="4326" y="2667"/>
                  </a:cubicBezTo>
                  <a:cubicBezTo>
                    <a:pt x="4499" y="2667"/>
                    <a:pt x="4672" y="2654"/>
                    <a:pt x="4842" y="2629"/>
                  </a:cubicBezTo>
                  <a:cubicBezTo>
                    <a:pt x="5169" y="2579"/>
                    <a:pt x="5483" y="2503"/>
                    <a:pt x="5798" y="2403"/>
                  </a:cubicBezTo>
                  <a:cubicBezTo>
                    <a:pt x="6062" y="2314"/>
                    <a:pt x="6337" y="2275"/>
                    <a:pt x="6612" y="2275"/>
                  </a:cubicBezTo>
                  <a:cubicBezTo>
                    <a:pt x="6651" y="2275"/>
                    <a:pt x="6689" y="2275"/>
                    <a:pt x="6728" y="2277"/>
                  </a:cubicBezTo>
                  <a:cubicBezTo>
                    <a:pt x="7410" y="2352"/>
                    <a:pt x="7911" y="2877"/>
                    <a:pt x="8006" y="3498"/>
                  </a:cubicBezTo>
                  <a:lnTo>
                    <a:pt x="8006" y="3498"/>
                  </a:lnTo>
                  <a:cubicBezTo>
                    <a:pt x="7953" y="3488"/>
                    <a:pt x="7900" y="3479"/>
                    <a:pt x="7847" y="3472"/>
                  </a:cubicBezTo>
                  <a:cubicBezTo>
                    <a:pt x="7782" y="3461"/>
                    <a:pt x="7718" y="3456"/>
                    <a:pt x="7653" y="3456"/>
                  </a:cubicBezTo>
                  <a:cubicBezTo>
                    <a:pt x="7405" y="3456"/>
                    <a:pt x="7164" y="3530"/>
                    <a:pt x="6955" y="3660"/>
                  </a:cubicBezTo>
                  <a:cubicBezTo>
                    <a:pt x="6791" y="3773"/>
                    <a:pt x="6678" y="3937"/>
                    <a:pt x="6640" y="4138"/>
                  </a:cubicBezTo>
                  <a:cubicBezTo>
                    <a:pt x="6602" y="4352"/>
                    <a:pt x="6665" y="4578"/>
                    <a:pt x="6829" y="4742"/>
                  </a:cubicBezTo>
                  <a:cubicBezTo>
                    <a:pt x="6917" y="4817"/>
                    <a:pt x="7030" y="4867"/>
                    <a:pt x="7156" y="4867"/>
                  </a:cubicBezTo>
                  <a:cubicBezTo>
                    <a:pt x="7172" y="4869"/>
                    <a:pt x="7188" y="4870"/>
                    <a:pt x="7204" y="4870"/>
                  </a:cubicBezTo>
                  <a:cubicBezTo>
                    <a:pt x="7311" y="4870"/>
                    <a:pt x="7409" y="4834"/>
                    <a:pt x="7508" y="4779"/>
                  </a:cubicBezTo>
                  <a:cubicBezTo>
                    <a:pt x="7734" y="4641"/>
                    <a:pt x="7898" y="4427"/>
                    <a:pt x="7973" y="4176"/>
                  </a:cubicBezTo>
                  <a:cubicBezTo>
                    <a:pt x="8051" y="3955"/>
                    <a:pt x="8072" y="3731"/>
                    <a:pt x="8045" y="3517"/>
                  </a:cubicBezTo>
                  <a:lnTo>
                    <a:pt x="8045" y="3517"/>
                  </a:lnTo>
                  <a:cubicBezTo>
                    <a:pt x="8173" y="3543"/>
                    <a:pt x="8296" y="3576"/>
                    <a:pt x="8413" y="3610"/>
                  </a:cubicBezTo>
                  <a:cubicBezTo>
                    <a:pt x="8290" y="3569"/>
                    <a:pt x="8167" y="3533"/>
                    <a:pt x="8044" y="3506"/>
                  </a:cubicBezTo>
                  <a:lnTo>
                    <a:pt x="8044" y="3506"/>
                  </a:lnTo>
                  <a:cubicBezTo>
                    <a:pt x="7958" y="2857"/>
                    <a:pt x="7435" y="2302"/>
                    <a:pt x="6728" y="2227"/>
                  </a:cubicBezTo>
                  <a:cubicBezTo>
                    <a:pt x="6689" y="2225"/>
                    <a:pt x="6651" y="2224"/>
                    <a:pt x="6612" y="2224"/>
                  </a:cubicBezTo>
                  <a:cubicBezTo>
                    <a:pt x="6336" y="2224"/>
                    <a:pt x="6061" y="2264"/>
                    <a:pt x="5785" y="2352"/>
                  </a:cubicBezTo>
                  <a:cubicBezTo>
                    <a:pt x="5471" y="2453"/>
                    <a:pt x="5156" y="2528"/>
                    <a:pt x="4829" y="2579"/>
                  </a:cubicBezTo>
                  <a:cubicBezTo>
                    <a:pt x="4666" y="2604"/>
                    <a:pt x="4499" y="2616"/>
                    <a:pt x="4331" y="2616"/>
                  </a:cubicBezTo>
                  <a:cubicBezTo>
                    <a:pt x="4163" y="2616"/>
                    <a:pt x="3993" y="2604"/>
                    <a:pt x="3823" y="2579"/>
                  </a:cubicBezTo>
                  <a:cubicBezTo>
                    <a:pt x="3484" y="2541"/>
                    <a:pt x="3157" y="2453"/>
                    <a:pt x="2855" y="2315"/>
                  </a:cubicBezTo>
                  <a:cubicBezTo>
                    <a:pt x="2795" y="2290"/>
                    <a:pt x="2737" y="2260"/>
                    <a:pt x="2682" y="2226"/>
                  </a:cubicBezTo>
                  <a:lnTo>
                    <a:pt x="2682" y="2226"/>
                  </a:lnTo>
                  <a:cubicBezTo>
                    <a:pt x="2872" y="2201"/>
                    <a:pt x="3053" y="2140"/>
                    <a:pt x="3220" y="2038"/>
                  </a:cubicBezTo>
                  <a:cubicBezTo>
                    <a:pt x="3459" y="1887"/>
                    <a:pt x="3622" y="1636"/>
                    <a:pt x="3660" y="1359"/>
                  </a:cubicBezTo>
                  <a:cubicBezTo>
                    <a:pt x="3685" y="1208"/>
                    <a:pt x="3660" y="1057"/>
                    <a:pt x="3584" y="919"/>
                  </a:cubicBezTo>
                  <a:cubicBezTo>
                    <a:pt x="3522" y="781"/>
                    <a:pt x="3408" y="667"/>
                    <a:pt x="3258" y="604"/>
                  </a:cubicBezTo>
                  <a:cubicBezTo>
                    <a:pt x="3150" y="553"/>
                    <a:pt x="3034" y="528"/>
                    <a:pt x="2918" y="528"/>
                  </a:cubicBezTo>
                  <a:cubicBezTo>
                    <a:pt x="2722" y="528"/>
                    <a:pt x="2528" y="600"/>
                    <a:pt x="2377" y="743"/>
                  </a:cubicBezTo>
                  <a:cubicBezTo>
                    <a:pt x="2151" y="982"/>
                    <a:pt x="2063" y="1321"/>
                    <a:pt x="2151" y="1648"/>
                  </a:cubicBezTo>
                  <a:cubicBezTo>
                    <a:pt x="2228" y="1871"/>
                    <a:pt x="2370" y="2059"/>
                    <a:pt x="2551" y="2200"/>
                  </a:cubicBezTo>
                  <a:lnTo>
                    <a:pt x="2551" y="2200"/>
                  </a:lnTo>
                  <a:cubicBezTo>
                    <a:pt x="2527" y="2201"/>
                    <a:pt x="2502" y="2201"/>
                    <a:pt x="2478" y="2201"/>
                  </a:cubicBezTo>
                  <a:cubicBezTo>
                    <a:pt x="2448" y="2203"/>
                    <a:pt x="2417" y="2204"/>
                    <a:pt x="2387" y="2204"/>
                  </a:cubicBezTo>
                  <a:cubicBezTo>
                    <a:pt x="2181" y="2204"/>
                    <a:pt x="1984" y="2167"/>
                    <a:pt x="1786" y="2101"/>
                  </a:cubicBezTo>
                  <a:cubicBezTo>
                    <a:pt x="1396" y="1975"/>
                    <a:pt x="1044" y="1761"/>
                    <a:pt x="768" y="1472"/>
                  </a:cubicBezTo>
                  <a:cubicBezTo>
                    <a:pt x="554" y="1258"/>
                    <a:pt x="365" y="1019"/>
                    <a:pt x="227" y="743"/>
                  </a:cubicBezTo>
                  <a:cubicBezTo>
                    <a:pt x="152" y="567"/>
                    <a:pt x="89" y="391"/>
                    <a:pt x="38" y="202"/>
                  </a:cubicBezTo>
                  <a:cubicBezTo>
                    <a:pt x="13" y="7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2686450" y="4160850"/>
              <a:ext cx="133925" cy="153700"/>
            </a:xfrm>
            <a:custGeom>
              <a:rect b="b" l="l" r="r" t="t"/>
              <a:pathLst>
                <a:path extrusionOk="0" h="6148" w="5357">
                  <a:moveTo>
                    <a:pt x="3533" y="1"/>
                  </a:moveTo>
                  <a:lnTo>
                    <a:pt x="603" y="2315"/>
                  </a:lnTo>
                  <a:lnTo>
                    <a:pt x="1823" y="3887"/>
                  </a:lnTo>
                  <a:cubicBezTo>
                    <a:pt x="1823" y="3887"/>
                    <a:pt x="0" y="6148"/>
                    <a:pt x="431" y="6148"/>
                  </a:cubicBezTo>
                  <a:cubicBezTo>
                    <a:pt x="456" y="6148"/>
                    <a:pt x="488" y="6141"/>
                    <a:pt x="528" y="6125"/>
                  </a:cubicBezTo>
                  <a:cubicBezTo>
                    <a:pt x="1194" y="5861"/>
                    <a:pt x="4401" y="3120"/>
                    <a:pt x="5180" y="2440"/>
                  </a:cubicBezTo>
                  <a:lnTo>
                    <a:pt x="5356" y="227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2695550" y="4217750"/>
              <a:ext cx="124825" cy="97175"/>
            </a:xfrm>
            <a:custGeom>
              <a:rect b="b" l="l" r="r" t="t"/>
              <a:pathLst>
                <a:path extrusionOk="0" h="3887" w="4993">
                  <a:moveTo>
                    <a:pt x="0" y="1"/>
                  </a:moveTo>
                  <a:lnTo>
                    <a:pt x="0" y="3887"/>
                  </a:lnTo>
                  <a:lnTo>
                    <a:pt x="4992" y="3887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2695550" y="4215875"/>
              <a:ext cx="124500" cy="98425"/>
            </a:xfrm>
            <a:custGeom>
              <a:rect b="b" l="l" r="r" t="t"/>
              <a:pathLst>
                <a:path extrusionOk="0" h="3937" w="4980">
                  <a:moveTo>
                    <a:pt x="4930" y="1"/>
                  </a:moveTo>
                  <a:lnTo>
                    <a:pt x="4930" y="13"/>
                  </a:lnTo>
                  <a:lnTo>
                    <a:pt x="3898" y="856"/>
                  </a:lnTo>
                  <a:cubicBezTo>
                    <a:pt x="3898" y="868"/>
                    <a:pt x="3898" y="868"/>
                    <a:pt x="3898" y="868"/>
                  </a:cubicBezTo>
                  <a:lnTo>
                    <a:pt x="3873" y="856"/>
                  </a:lnTo>
                  <a:lnTo>
                    <a:pt x="1044" y="3132"/>
                  </a:lnTo>
                  <a:cubicBezTo>
                    <a:pt x="918" y="3031"/>
                    <a:pt x="767" y="2956"/>
                    <a:pt x="604" y="2930"/>
                  </a:cubicBezTo>
                  <a:cubicBezTo>
                    <a:pt x="566" y="2930"/>
                    <a:pt x="528" y="2943"/>
                    <a:pt x="491" y="2956"/>
                  </a:cubicBezTo>
                  <a:lnTo>
                    <a:pt x="352" y="3157"/>
                  </a:lnTo>
                  <a:cubicBezTo>
                    <a:pt x="201" y="3383"/>
                    <a:pt x="0" y="3735"/>
                    <a:pt x="0" y="3886"/>
                  </a:cubicBezTo>
                  <a:cubicBezTo>
                    <a:pt x="0" y="3911"/>
                    <a:pt x="38" y="3936"/>
                    <a:pt x="63" y="3936"/>
                  </a:cubicBezTo>
                  <a:cubicBezTo>
                    <a:pt x="101" y="3924"/>
                    <a:pt x="139" y="3924"/>
                    <a:pt x="164" y="3911"/>
                  </a:cubicBezTo>
                  <a:lnTo>
                    <a:pt x="201" y="3899"/>
                  </a:lnTo>
                  <a:cubicBezTo>
                    <a:pt x="906" y="3433"/>
                    <a:pt x="1585" y="2930"/>
                    <a:pt x="2239" y="2390"/>
                  </a:cubicBezTo>
                  <a:cubicBezTo>
                    <a:pt x="3282" y="1547"/>
                    <a:pt x="4401" y="592"/>
                    <a:pt x="4804" y="227"/>
                  </a:cubicBezTo>
                  <a:lnTo>
                    <a:pt x="4980" y="63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695550" y="4215250"/>
              <a:ext cx="124500" cy="98100"/>
            </a:xfrm>
            <a:custGeom>
              <a:rect b="b" l="l" r="r" t="t"/>
              <a:pathLst>
                <a:path extrusionOk="0" h="3924" w="4980">
                  <a:moveTo>
                    <a:pt x="4980" y="0"/>
                  </a:moveTo>
                  <a:lnTo>
                    <a:pt x="4980" y="0"/>
                  </a:lnTo>
                  <a:cubicBezTo>
                    <a:pt x="4955" y="13"/>
                    <a:pt x="4942" y="13"/>
                    <a:pt x="4917" y="26"/>
                  </a:cubicBezTo>
                  <a:lnTo>
                    <a:pt x="4779" y="139"/>
                  </a:lnTo>
                  <a:cubicBezTo>
                    <a:pt x="4640" y="264"/>
                    <a:pt x="4464" y="403"/>
                    <a:pt x="4251" y="579"/>
                  </a:cubicBezTo>
                  <a:cubicBezTo>
                    <a:pt x="3810" y="944"/>
                    <a:pt x="3194" y="1446"/>
                    <a:pt x="2515" y="1987"/>
                  </a:cubicBezTo>
                  <a:cubicBezTo>
                    <a:pt x="1824" y="2528"/>
                    <a:pt x="1195" y="3018"/>
                    <a:pt x="742" y="3358"/>
                  </a:cubicBezTo>
                  <a:lnTo>
                    <a:pt x="201" y="3773"/>
                  </a:lnTo>
                  <a:lnTo>
                    <a:pt x="51" y="3886"/>
                  </a:lnTo>
                  <a:cubicBezTo>
                    <a:pt x="38" y="3899"/>
                    <a:pt x="13" y="3911"/>
                    <a:pt x="0" y="3924"/>
                  </a:cubicBezTo>
                  <a:lnTo>
                    <a:pt x="63" y="3899"/>
                  </a:lnTo>
                  <a:lnTo>
                    <a:pt x="214" y="3785"/>
                  </a:lnTo>
                  <a:lnTo>
                    <a:pt x="767" y="3396"/>
                  </a:lnTo>
                  <a:cubicBezTo>
                    <a:pt x="1233" y="3043"/>
                    <a:pt x="1861" y="2566"/>
                    <a:pt x="2540" y="2025"/>
                  </a:cubicBezTo>
                  <a:cubicBezTo>
                    <a:pt x="3232" y="1484"/>
                    <a:pt x="3836" y="981"/>
                    <a:pt x="4276" y="617"/>
                  </a:cubicBezTo>
                  <a:lnTo>
                    <a:pt x="4791" y="164"/>
                  </a:lnTo>
                  <a:lnTo>
                    <a:pt x="4930" y="51"/>
                  </a:lnTo>
                  <a:cubicBezTo>
                    <a:pt x="4942" y="26"/>
                    <a:pt x="4955" y="13"/>
                    <a:pt x="49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706850" y="4288775"/>
              <a:ext cx="16075" cy="6650"/>
            </a:xfrm>
            <a:custGeom>
              <a:rect b="b" l="l" r="r" t="t"/>
              <a:pathLst>
                <a:path extrusionOk="0" h="266" w="643">
                  <a:moveTo>
                    <a:pt x="164" y="0"/>
                  </a:moveTo>
                  <a:cubicBezTo>
                    <a:pt x="109" y="0"/>
                    <a:pt x="54" y="10"/>
                    <a:pt x="1" y="27"/>
                  </a:cubicBezTo>
                  <a:cubicBezTo>
                    <a:pt x="114" y="27"/>
                    <a:pt x="227" y="52"/>
                    <a:pt x="341" y="90"/>
                  </a:cubicBezTo>
                  <a:cubicBezTo>
                    <a:pt x="441" y="128"/>
                    <a:pt x="554" y="191"/>
                    <a:pt x="642" y="266"/>
                  </a:cubicBezTo>
                  <a:cubicBezTo>
                    <a:pt x="579" y="153"/>
                    <a:pt x="479" y="77"/>
                    <a:pt x="353" y="40"/>
                  </a:cubicBezTo>
                  <a:cubicBezTo>
                    <a:pt x="292" y="13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726975" y="4264300"/>
              <a:ext cx="9150" cy="2950"/>
            </a:xfrm>
            <a:custGeom>
              <a:rect b="b" l="l" r="r" t="t"/>
              <a:pathLst>
                <a:path extrusionOk="0" h="118" w="366">
                  <a:moveTo>
                    <a:pt x="13" y="0"/>
                  </a:moveTo>
                  <a:cubicBezTo>
                    <a:pt x="1" y="13"/>
                    <a:pt x="76" y="38"/>
                    <a:pt x="177" y="76"/>
                  </a:cubicBezTo>
                  <a:cubicBezTo>
                    <a:pt x="243" y="104"/>
                    <a:pt x="309" y="118"/>
                    <a:pt x="338" y="118"/>
                  </a:cubicBezTo>
                  <a:cubicBezTo>
                    <a:pt x="347" y="118"/>
                    <a:pt x="353" y="116"/>
                    <a:pt x="353" y="113"/>
                  </a:cubicBezTo>
                  <a:cubicBezTo>
                    <a:pt x="365" y="101"/>
                    <a:pt x="290" y="63"/>
                    <a:pt x="189" y="38"/>
                  </a:cubicBezTo>
                  <a:cubicBezTo>
                    <a:pt x="127" y="13"/>
                    <a:pt x="64" y="0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2731375" y="4258500"/>
              <a:ext cx="7900" cy="1225"/>
            </a:xfrm>
            <a:custGeom>
              <a:rect b="b" l="l" r="r" t="t"/>
              <a:pathLst>
                <a:path extrusionOk="0" h="49" w="316">
                  <a:moveTo>
                    <a:pt x="92" y="1"/>
                  </a:moveTo>
                  <a:cubicBezTo>
                    <a:pt x="39" y="1"/>
                    <a:pt x="1" y="9"/>
                    <a:pt x="1" y="18"/>
                  </a:cubicBezTo>
                  <a:cubicBezTo>
                    <a:pt x="1" y="31"/>
                    <a:pt x="76" y="43"/>
                    <a:pt x="164" y="43"/>
                  </a:cubicBezTo>
                  <a:cubicBezTo>
                    <a:pt x="186" y="47"/>
                    <a:pt x="208" y="49"/>
                    <a:pt x="229" y="49"/>
                  </a:cubicBezTo>
                  <a:cubicBezTo>
                    <a:pt x="277" y="49"/>
                    <a:pt x="315" y="40"/>
                    <a:pt x="315" y="31"/>
                  </a:cubicBezTo>
                  <a:cubicBezTo>
                    <a:pt x="315" y="18"/>
                    <a:pt x="252" y="6"/>
                    <a:pt x="164" y="6"/>
                  </a:cubicBezTo>
                  <a:cubicBezTo>
                    <a:pt x="139" y="2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729800" y="4249475"/>
              <a:ext cx="7900" cy="6350"/>
            </a:xfrm>
            <a:custGeom>
              <a:rect b="b" l="l" r="r" t="t"/>
              <a:pathLst>
                <a:path extrusionOk="0" h="254" w="316">
                  <a:moveTo>
                    <a:pt x="309" y="0"/>
                  </a:moveTo>
                  <a:cubicBezTo>
                    <a:pt x="287" y="0"/>
                    <a:pt x="218" y="46"/>
                    <a:pt x="139" y="103"/>
                  </a:cubicBezTo>
                  <a:cubicBezTo>
                    <a:pt x="64" y="178"/>
                    <a:pt x="1" y="241"/>
                    <a:pt x="14" y="254"/>
                  </a:cubicBezTo>
                  <a:cubicBezTo>
                    <a:pt x="14" y="254"/>
                    <a:pt x="89" y="216"/>
                    <a:pt x="177" y="140"/>
                  </a:cubicBezTo>
                  <a:cubicBezTo>
                    <a:pt x="252" y="77"/>
                    <a:pt x="315" y="15"/>
                    <a:pt x="315" y="2"/>
                  </a:cubicBezTo>
                  <a:cubicBezTo>
                    <a:pt x="314" y="1"/>
                    <a:pt x="312" y="0"/>
                    <a:pt x="3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2726675" y="4243550"/>
              <a:ext cx="8500" cy="7550"/>
            </a:xfrm>
            <a:custGeom>
              <a:rect b="b" l="l" r="r" t="t"/>
              <a:pathLst>
                <a:path extrusionOk="0" h="302" w="340">
                  <a:moveTo>
                    <a:pt x="315" y="0"/>
                  </a:moveTo>
                  <a:lnTo>
                    <a:pt x="164" y="151"/>
                  </a:lnTo>
                  <a:cubicBezTo>
                    <a:pt x="76" y="239"/>
                    <a:pt x="0" y="289"/>
                    <a:pt x="0" y="302"/>
                  </a:cubicBezTo>
                  <a:cubicBezTo>
                    <a:pt x="76" y="289"/>
                    <a:pt x="151" y="239"/>
                    <a:pt x="201" y="189"/>
                  </a:cubicBezTo>
                  <a:cubicBezTo>
                    <a:pt x="264" y="138"/>
                    <a:pt x="315" y="76"/>
                    <a:pt x="3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710325" y="4261250"/>
              <a:ext cx="18250" cy="9350"/>
            </a:xfrm>
            <a:custGeom>
              <a:rect b="b" l="l" r="r" t="t"/>
              <a:pathLst>
                <a:path extrusionOk="0" h="374" w="730">
                  <a:moveTo>
                    <a:pt x="423" y="39"/>
                  </a:moveTo>
                  <a:cubicBezTo>
                    <a:pt x="453" y="39"/>
                    <a:pt x="484" y="42"/>
                    <a:pt x="516" y="47"/>
                  </a:cubicBezTo>
                  <a:cubicBezTo>
                    <a:pt x="565" y="55"/>
                    <a:pt x="613" y="73"/>
                    <a:pt x="659" y="96"/>
                  </a:cubicBezTo>
                  <a:lnTo>
                    <a:pt x="659" y="96"/>
                  </a:lnTo>
                  <a:cubicBezTo>
                    <a:pt x="623" y="118"/>
                    <a:pt x="570" y="148"/>
                    <a:pt x="503" y="185"/>
                  </a:cubicBezTo>
                  <a:cubicBezTo>
                    <a:pt x="440" y="223"/>
                    <a:pt x="352" y="260"/>
                    <a:pt x="277" y="286"/>
                  </a:cubicBezTo>
                  <a:cubicBezTo>
                    <a:pt x="227" y="311"/>
                    <a:pt x="176" y="323"/>
                    <a:pt x="139" y="323"/>
                  </a:cubicBezTo>
                  <a:cubicBezTo>
                    <a:pt x="130" y="325"/>
                    <a:pt x="122" y="326"/>
                    <a:pt x="114" y="326"/>
                  </a:cubicBezTo>
                  <a:cubicBezTo>
                    <a:pt x="77" y="326"/>
                    <a:pt x="51" y="302"/>
                    <a:pt x="51" y="260"/>
                  </a:cubicBezTo>
                  <a:cubicBezTo>
                    <a:pt x="101" y="172"/>
                    <a:pt x="176" y="97"/>
                    <a:pt x="264" y="72"/>
                  </a:cubicBezTo>
                  <a:cubicBezTo>
                    <a:pt x="320" y="48"/>
                    <a:pt x="371" y="39"/>
                    <a:pt x="423" y="39"/>
                  </a:cubicBezTo>
                  <a:close/>
                  <a:moveTo>
                    <a:pt x="406" y="1"/>
                  </a:moveTo>
                  <a:cubicBezTo>
                    <a:pt x="246" y="1"/>
                    <a:pt x="92" y="90"/>
                    <a:pt x="13" y="248"/>
                  </a:cubicBezTo>
                  <a:cubicBezTo>
                    <a:pt x="0" y="286"/>
                    <a:pt x="13" y="323"/>
                    <a:pt x="51" y="348"/>
                  </a:cubicBezTo>
                  <a:cubicBezTo>
                    <a:pt x="76" y="361"/>
                    <a:pt x="101" y="374"/>
                    <a:pt x="139" y="374"/>
                  </a:cubicBezTo>
                  <a:cubicBezTo>
                    <a:pt x="189" y="361"/>
                    <a:pt x="239" y="348"/>
                    <a:pt x="290" y="323"/>
                  </a:cubicBezTo>
                  <a:cubicBezTo>
                    <a:pt x="378" y="298"/>
                    <a:pt x="453" y="260"/>
                    <a:pt x="528" y="210"/>
                  </a:cubicBezTo>
                  <a:cubicBezTo>
                    <a:pt x="585" y="182"/>
                    <a:pt x="634" y="147"/>
                    <a:pt x="676" y="105"/>
                  </a:cubicBezTo>
                  <a:lnTo>
                    <a:pt x="676" y="105"/>
                  </a:lnTo>
                  <a:cubicBezTo>
                    <a:pt x="695" y="114"/>
                    <a:pt x="713" y="124"/>
                    <a:pt x="730" y="135"/>
                  </a:cubicBezTo>
                  <a:cubicBezTo>
                    <a:pt x="730" y="135"/>
                    <a:pt x="718" y="123"/>
                    <a:pt x="682" y="99"/>
                  </a:cubicBezTo>
                  <a:lnTo>
                    <a:pt x="682" y="99"/>
                  </a:lnTo>
                  <a:cubicBezTo>
                    <a:pt x="694" y="86"/>
                    <a:pt x="706" y="73"/>
                    <a:pt x="717" y="59"/>
                  </a:cubicBezTo>
                  <a:lnTo>
                    <a:pt x="717" y="59"/>
                  </a:lnTo>
                  <a:cubicBezTo>
                    <a:pt x="717" y="59"/>
                    <a:pt x="701" y="70"/>
                    <a:pt x="669" y="89"/>
                  </a:cubicBezTo>
                  <a:lnTo>
                    <a:pt x="669" y="89"/>
                  </a:lnTo>
                  <a:cubicBezTo>
                    <a:pt x="588" y="29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2722275" y="4250775"/>
              <a:ext cx="6625" cy="13225"/>
            </a:xfrm>
            <a:custGeom>
              <a:rect b="b" l="l" r="r" t="t"/>
              <a:pathLst>
                <a:path extrusionOk="0" h="529" w="265">
                  <a:moveTo>
                    <a:pt x="145" y="0"/>
                  </a:moveTo>
                  <a:cubicBezTo>
                    <a:pt x="129" y="0"/>
                    <a:pt x="113" y="5"/>
                    <a:pt x="101" y="13"/>
                  </a:cubicBezTo>
                  <a:cubicBezTo>
                    <a:pt x="38" y="63"/>
                    <a:pt x="0" y="151"/>
                    <a:pt x="13" y="227"/>
                  </a:cubicBezTo>
                  <a:cubicBezTo>
                    <a:pt x="25" y="290"/>
                    <a:pt x="38" y="352"/>
                    <a:pt x="76" y="415"/>
                  </a:cubicBezTo>
                  <a:cubicBezTo>
                    <a:pt x="138" y="503"/>
                    <a:pt x="201" y="528"/>
                    <a:pt x="201" y="528"/>
                  </a:cubicBezTo>
                  <a:cubicBezTo>
                    <a:pt x="164" y="491"/>
                    <a:pt x="126" y="440"/>
                    <a:pt x="101" y="403"/>
                  </a:cubicBezTo>
                  <a:cubicBezTo>
                    <a:pt x="76" y="340"/>
                    <a:pt x="63" y="290"/>
                    <a:pt x="63" y="227"/>
                  </a:cubicBezTo>
                  <a:cubicBezTo>
                    <a:pt x="50" y="164"/>
                    <a:pt x="76" y="101"/>
                    <a:pt x="126" y="51"/>
                  </a:cubicBezTo>
                  <a:cubicBezTo>
                    <a:pt x="132" y="48"/>
                    <a:pt x="138" y="46"/>
                    <a:pt x="143" y="46"/>
                  </a:cubicBezTo>
                  <a:cubicBezTo>
                    <a:pt x="185" y="46"/>
                    <a:pt x="214" y="121"/>
                    <a:pt x="214" y="176"/>
                  </a:cubicBezTo>
                  <a:cubicBezTo>
                    <a:pt x="227" y="227"/>
                    <a:pt x="227" y="290"/>
                    <a:pt x="227" y="352"/>
                  </a:cubicBezTo>
                  <a:cubicBezTo>
                    <a:pt x="227" y="440"/>
                    <a:pt x="214" y="503"/>
                    <a:pt x="214" y="503"/>
                  </a:cubicBezTo>
                  <a:cubicBezTo>
                    <a:pt x="239" y="453"/>
                    <a:pt x="252" y="403"/>
                    <a:pt x="264" y="352"/>
                  </a:cubicBezTo>
                  <a:cubicBezTo>
                    <a:pt x="264" y="290"/>
                    <a:pt x="264" y="227"/>
                    <a:pt x="264" y="164"/>
                  </a:cubicBezTo>
                  <a:cubicBezTo>
                    <a:pt x="252" y="126"/>
                    <a:pt x="239" y="88"/>
                    <a:pt x="227" y="51"/>
                  </a:cubicBezTo>
                  <a:cubicBezTo>
                    <a:pt x="210" y="17"/>
                    <a:pt x="176" y="0"/>
                    <a:pt x="14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2785150" y="4196375"/>
              <a:ext cx="17625" cy="41225"/>
            </a:xfrm>
            <a:custGeom>
              <a:rect b="b" l="l" r="r" t="t"/>
              <a:pathLst>
                <a:path extrusionOk="0" h="1649" w="705">
                  <a:moveTo>
                    <a:pt x="692" y="1"/>
                  </a:moveTo>
                  <a:cubicBezTo>
                    <a:pt x="667" y="1"/>
                    <a:pt x="641" y="13"/>
                    <a:pt x="629" y="26"/>
                  </a:cubicBezTo>
                  <a:cubicBezTo>
                    <a:pt x="566" y="64"/>
                    <a:pt x="516" y="102"/>
                    <a:pt x="465" y="152"/>
                  </a:cubicBezTo>
                  <a:cubicBezTo>
                    <a:pt x="113" y="466"/>
                    <a:pt x="0" y="969"/>
                    <a:pt x="176" y="1409"/>
                  </a:cubicBezTo>
                  <a:cubicBezTo>
                    <a:pt x="201" y="1472"/>
                    <a:pt x="226" y="1535"/>
                    <a:pt x="264" y="1598"/>
                  </a:cubicBezTo>
                  <a:cubicBezTo>
                    <a:pt x="302" y="1636"/>
                    <a:pt x="314" y="1648"/>
                    <a:pt x="314" y="1648"/>
                  </a:cubicBezTo>
                  <a:cubicBezTo>
                    <a:pt x="277" y="1573"/>
                    <a:pt x="239" y="1485"/>
                    <a:pt x="201" y="1397"/>
                  </a:cubicBezTo>
                  <a:cubicBezTo>
                    <a:pt x="63" y="969"/>
                    <a:pt x="164" y="491"/>
                    <a:pt x="491" y="177"/>
                  </a:cubicBezTo>
                  <a:cubicBezTo>
                    <a:pt x="616" y="64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2771000" y="4171875"/>
              <a:ext cx="24225" cy="29875"/>
            </a:xfrm>
            <a:custGeom>
              <a:rect b="b" l="l" r="r" t="t"/>
              <a:pathLst>
                <a:path extrusionOk="0" h="1195" w="969">
                  <a:moveTo>
                    <a:pt x="0" y="0"/>
                  </a:moveTo>
                  <a:cubicBezTo>
                    <a:pt x="139" y="214"/>
                    <a:pt x="302" y="415"/>
                    <a:pt x="466" y="616"/>
                  </a:cubicBezTo>
                  <a:cubicBezTo>
                    <a:pt x="629" y="817"/>
                    <a:pt x="792" y="1006"/>
                    <a:pt x="969" y="1195"/>
                  </a:cubicBezTo>
                  <a:cubicBezTo>
                    <a:pt x="830" y="981"/>
                    <a:pt x="667" y="780"/>
                    <a:pt x="503" y="579"/>
                  </a:cubicBezTo>
                  <a:cubicBezTo>
                    <a:pt x="340" y="377"/>
                    <a:pt x="176" y="18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2757150" y="4238200"/>
              <a:ext cx="21425" cy="17300"/>
            </a:xfrm>
            <a:custGeom>
              <a:rect b="b" l="l" r="r" t="t"/>
              <a:pathLst>
                <a:path extrusionOk="0" h="692" w="857">
                  <a:moveTo>
                    <a:pt x="856" y="0"/>
                  </a:moveTo>
                  <a:cubicBezTo>
                    <a:pt x="843" y="0"/>
                    <a:pt x="667" y="164"/>
                    <a:pt x="429" y="352"/>
                  </a:cubicBezTo>
                  <a:cubicBezTo>
                    <a:pt x="190" y="528"/>
                    <a:pt x="1" y="679"/>
                    <a:pt x="1" y="692"/>
                  </a:cubicBezTo>
                  <a:cubicBezTo>
                    <a:pt x="164" y="604"/>
                    <a:pt x="315" y="503"/>
                    <a:pt x="454" y="390"/>
                  </a:cubicBezTo>
                  <a:cubicBezTo>
                    <a:pt x="605" y="277"/>
                    <a:pt x="730" y="151"/>
                    <a:pt x="85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792050" y="4226875"/>
              <a:ext cx="2225" cy="5725"/>
            </a:xfrm>
            <a:custGeom>
              <a:rect b="b" l="l" r="r" t="t"/>
              <a:pathLst>
                <a:path extrusionOk="0" h="229" w="89">
                  <a:moveTo>
                    <a:pt x="26" y="1"/>
                  </a:moveTo>
                  <a:cubicBezTo>
                    <a:pt x="13" y="1"/>
                    <a:pt x="1" y="51"/>
                    <a:pt x="13" y="126"/>
                  </a:cubicBezTo>
                  <a:cubicBezTo>
                    <a:pt x="36" y="183"/>
                    <a:pt x="68" y="229"/>
                    <a:pt x="84" y="229"/>
                  </a:cubicBezTo>
                  <a:cubicBezTo>
                    <a:pt x="86" y="229"/>
                    <a:pt x="87" y="228"/>
                    <a:pt x="89" y="227"/>
                  </a:cubicBezTo>
                  <a:cubicBezTo>
                    <a:pt x="89" y="227"/>
                    <a:pt x="76" y="177"/>
                    <a:pt x="64" y="114"/>
                  </a:cubicBezTo>
                  <a:cubicBezTo>
                    <a:pt x="38" y="51"/>
                    <a:pt x="38" y="1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791750" y="4215875"/>
              <a:ext cx="1600" cy="5050"/>
            </a:xfrm>
            <a:custGeom>
              <a:rect b="b" l="l" r="r" t="t"/>
              <a:pathLst>
                <a:path extrusionOk="0" h="202" w="64">
                  <a:moveTo>
                    <a:pt x="38" y="1"/>
                  </a:moveTo>
                  <a:cubicBezTo>
                    <a:pt x="25" y="1"/>
                    <a:pt x="13" y="38"/>
                    <a:pt x="13" y="101"/>
                  </a:cubicBezTo>
                  <a:cubicBezTo>
                    <a:pt x="0" y="151"/>
                    <a:pt x="13" y="202"/>
                    <a:pt x="25" y="202"/>
                  </a:cubicBezTo>
                  <a:cubicBezTo>
                    <a:pt x="38" y="202"/>
                    <a:pt x="50" y="164"/>
                    <a:pt x="50" y="101"/>
                  </a:cubicBezTo>
                  <a:cubicBezTo>
                    <a:pt x="63" y="51"/>
                    <a:pt x="50" y="1"/>
                    <a:pt x="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794575" y="4206650"/>
              <a:ext cx="3475" cy="4850"/>
            </a:xfrm>
            <a:custGeom>
              <a:rect b="b" l="l" r="r" t="t"/>
              <a:pathLst>
                <a:path extrusionOk="0" h="194" w="139">
                  <a:moveTo>
                    <a:pt x="130" y="0"/>
                  </a:moveTo>
                  <a:cubicBezTo>
                    <a:pt x="112" y="0"/>
                    <a:pt x="67" y="19"/>
                    <a:pt x="38" y="68"/>
                  </a:cubicBezTo>
                  <a:cubicBezTo>
                    <a:pt x="0" y="131"/>
                    <a:pt x="13" y="193"/>
                    <a:pt x="26" y="193"/>
                  </a:cubicBezTo>
                  <a:cubicBezTo>
                    <a:pt x="38" y="193"/>
                    <a:pt x="51" y="143"/>
                    <a:pt x="76" y="93"/>
                  </a:cubicBezTo>
                  <a:cubicBezTo>
                    <a:pt x="114" y="43"/>
                    <a:pt x="139" y="17"/>
                    <a:pt x="139" y="5"/>
                  </a:cubicBezTo>
                  <a:cubicBezTo>
                    <a:pt x="139" y="2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2800550" y="4201025"/>
              <a:ext cx="2225" cy="2625"/>
            </a:xfrm>
            <a:custGeom>
              <a:rect b="b" l="l" r="r" t="t"/>
              <a:pathLst>
                <a:path extrusionOk="0" h="105" w="89">
                  <a:moveTo>
                    <a:pt x="68" y="0"/>
                  </a:moveTo>
                  <a:cubicBezTo>
                    <a:pt x="54" y="0"/>
                    <a:pt x="36" y="21"/>
                    <a:pt x="25" y="41"/>
                  </a:cubicBezTo>
                  <a:cubicBezTo>
                    <a:pt x="13" y="66"/>
                    <a:pt x="0" y="92"/>
                    <a:pt x="13" y="104"/>
                  </a:cubicBezTo>
                  <a:cubicBezTo>
                    <a:pt x="25" y="104"/>
                    <a:pt x="51" y="92"/>
                    <a:pt x="63" y="66"/>
                  </a:cubicBezTo>
                  <a:cubicBezTo>
                    <a:pt x="76" y="29"/>
                    <a:pt x="88" y="4"/>
                    <a:pt x="76" y="4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2797725" y="4189475"/>
              <a:ext cx="950" cy="950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2789850" y="4189475"/>
              <a:ext cx="11025" cy="10400"/>
            </a:xfrm>
            <a:custGeom>
              <a:rect b="b" l="l" r="r" t="t"/>
              <a:pathLst>
                <a:path extrusionOk="0" h="416" w="441">
                  <a:moveTo>
                    <a:pt x="315" y="0"/>
                  </a:moveTo>
                  <a:lnTo>
                    <a:pt x="1" y="214"/>
                  </a:lnTo>
                  <a:cubicBezTo>
                    <a:pt x="64" y="289"/>
                    <a:pt x="126" y="365"/>
                    <a:pt x="164" y="415"/>
                  </a:cubicBezTo>
                  <a:lnTo>
                    <a:pt x="441" y="201"/>
                  </a:lnTo>
                  <a:lnTo>
                    <a:pt x="340" y="38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2720075" y="4242275"/>
              <a:ext cx="6925" cy="8825"/>
            </a:xfrm>
            <a:custGeom>
              <a:rect b="b" l="l" r="r" t="t"/>
              <a:pathLst>
                <a:path extrusionOk="0" h="353" w="277">
                  <a:moveTo>
                    <a:pt x="0" y="1"/>
                  </a:moveTo>
                  <a:lnTo>
                    <a:pt x="0" y="1"/>
                  </a:lnTo>
                  <a:lnTo>
                    <a:pt x="277" y="353"/>
                  </a:lnTo>
                  <a:lnTo>
                    <a:pt x="277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2720075" y="4195125"/>
              <a:ext cx="73575" cy="55975"/>
            </a:xfrm>
            <a:custGeom>
              <a:rect b="b" l="l" r="r" t="t"/>
              <a:pathLst>
                <a:path extrusionOk="0" h="2239" w="2943">
                  <a:moveTo>
                    <a:pt x="2767" y="1"/>
                  </a:moveTo>
                  <a:lnTo>
                    <a:pt x="0" y="1887"/>
                  </a:lnTo>
                  <a:lnTo>
                    <a:pt x="277" y="2239"/>
                  </a:lnTo>
                  <a:cubicBezTo>
                    <a:pt x="277" y="2226"/>
                    <a:pt x="352" y="2176"/>
                    <a:pt x="428" y="2101"/>
                  </a:cubicBezTo>
                  <a:cubicBezTo>
                    <a:pt x="478" y="2038"/>
                    <a:pt x="528" y="1987"/>
                    <a:pt x="591" y="1937"/>
                  </a:cubicBezTo>
                  <a:lnTo>
                    <a:pt x="591" y="1937"/>
                  </a:lnTo>
                  <a:cubicBezTo>
                    <a:pt x="591" y="1937"/>
                    <a:pt x="591" y="1975"/>
                    <a:pt x="541" y="2025"/>
                  </a:cubicBezTo>
                  <a:lnTo>
                    <a:pt x="2943" y="202"/>
                  </a:lnTo>
                  <a:cubicBezTo>
                    <a:pt x="2905" y="152"/>
                    <a:pt x="2842" y="89"/>
                    <a:pt x="276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2726975" y="4243550"/>
              <a:ext cx="8525" cy="7550"/>
            </a:xfrm>
            <a:custGeom>
              <a:rect b="b" l="l" r="r" t="t"/>
              <a:pathLst>
                <a:path extrusionOk="0" h="302" w="341">
                  <a:moveTo>
                    <a:pt x="315" y="0"/>
                  </a:moveTo>
                  <a:cubicBezTo>
                    <a:pt x="265" y="50"/>
                    <a:pt x="215" y="101"/>
                    <a:pt x="164" y="164"/>
                  </a:cubicBezTo>
                  <a:cubicBezTo>
                    <a:pt x="76" y="239"/>
                    <a:pt x="1" y="289"/>
                    <a:pt x="1" y="302"/>
                  </a:cubicBezTo>
                  <a:lnTo>
                    <a:pt x="290" y="88"/>
                  </a:lnTo>
                  <a:cubicBezTo>
                    <a:pt x="328" y="38"/>
                    <a:pt x="340" y="13"/>
                    <a:pt x="32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789225" y="4194825"/>
              <a:ext cx="4750" cy="5350"/>
            </a:xfrm>
            <a:custGeom>
              <a:rect b="b" l="l" r="r" t="t"/>
              <a:pathLst>
                <a:path extrusionOk="0" h="214" w="190">
                  <a:moveTo>
                    <a:pt x="38" y="0"/>
                  </a:moveTo>
                  <a:lnTo>
                    <a:pt x="1" y="13"/>
                  </a:lnTo>
                  <a:cubicBezTo>
                    <a:pt x="76" y="101"/>
                    <a:pt x="139" y="176"/>
                    <a:pt x="177" y="214"/>
                  </a:cubicBezTo>
                  <a:lnTo>
                    <a:pt x="189" y="201"/>
                  </a:lnTo>
                  <a:cubicBezTo>
                    <a:pt x="151" y="151"/>
                    <a:pt x="101" y="75"/>
                    <a:pt x="3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315775" y="4247325"/>
              <a:ext cx="173250" cy="76450"/>
            </a:xfrm>
            <a:custGeom>
              <a:rect b="b" l="l" r="r" t="t"/>
              <a:pathLst>
                <a:path extrusionOk="0" h="3058" w="6930">
                  <a:moveTo>
                    <a:pt x="6904" y="0"/>
                  </a:moveTo>
                  <a:lnTo>
                    <a:pt x="3170" y="13"/>
                  </a:lnTo>
                  <a:lnTo>
                    <a:pt x="3170" y="1999"/>
                  </a:lnTo>
                  <a:cubicBezTo>
                    <a:pt x="3170" y="1999"/>
                    <a:pt x="1" y="2729"/>
                    <a:pt x="768" y="2955"/>
                  </a:cubicBezTo>
                  <a:cubicBezTo>
                    <a:pt x="1014" y="3031"/>
                    <a:pt x="1706" y="3058"/>
                    <a:pt x="2542" y="3058"/>
                  </a:cubicBezTo>
                  <a:cubicBezTo>
                    <a:pt x="4055" y="3058"/>
                    <a:pt x="6039" y="2970"/>
                    <a:pt x="6703" y="2930"/>
                  </a:cubicBezTo>
                  <a:lnTo>
                    <a:pt x="6930" y="291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331825" y="4307675"/>
              <a:ext cx="157525" cy="14175"/>
            </a:xfrm>
            <a:custGeom>
              <a:rect b="b" l="l" r="r" t="t"/>
              <a:pathLst>
                <a:path extrusionOk="0" h="567" w="6301">
                  <a:moveTo>
                    <a:pt x="1006" y="0"/>
                  </a:moveTo>
                  <a:lnTo>
                    <a:pt x="1006" y="0"/>
                  </a:lnTo>
                  <a:cubicBezTo>
                    <a:pt x="906" y="26"/>
                    <a:pt x="818" y="51"/>
                    <a:pt x="730" y="88"/>
                  </a:cubicBezTo>
                  <a:cubicBezTo>
                    <a:pt x="880" y="38"/>
                    <a:pt x="1006" y="0"/>
                    <a:pt x="1006" y="0"/>
                  </a:cubicBezTo>
                  <a:close/>
                  <a:moveTo>
                    <a:pt x="25" y="428"/>
                  </a:moveTo>
                  <a:cubicBezTo>
                    <a:pt x="0" y="440"/>
                    <a:pt x="0" y="478"/>
                    <a:pt x="25" y="503"/>
                  </a:cubicBezTo>
                  <a:cubicBezTo>
                    <a:pt x="76" y="541"/>
                    <a:pt x="126" y="554"/>
                    <a:pt x="189" y="554"/>
                  </a:cubicBezTo>
                  <a:lnTo>
                    <a:pt x="151" y="541"/>
                  </a:lnTo>
                  <a:cubicBezTo>
                    <a:pt x="38" y="516"/>
                    <a:pt x="13" y="466"/>
                    <a:pt x="38" y="428"/>
                  </a:cubicBezTo>
                  <a:close/>
                  <a:moveTo>
                    <a:pt x="6300" y="503"/>
                  </a:moveTo>
                  <a:lnTo>
                    <a:pt x="6061" y="516"/>
                  </a:lnTo>
                  <a:cubicBezTo>
                    <a:pt x="5835" y="529"/>
                    <a:pt x="5458" y="541"/>
                    <a:pt x="5005" y="566"/>
                  </a:cubicBezTo>
                  <a:lnTo>
                    <a:pt x="5319" y="566"/>
                  </a:lnTo>
                  <a:cubicBezTo>
                    <a:pt x="5684" y="541"/>
                    <a:pt x="6024" y="529"/>
                    <a:pt x="6300" y="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2401300" y="4321825"/>
              <a:ext cx="63200" cy="1600"/>
            </a:xfrm>
            <a:custGeom>
              <a:rect b="b" l="l" r="r" t="t"/>
              <a:pathLst>
                <a:path extrusionOk="0" h="64" w="2528">
                  <a:moveTo>
                    <a:pt x="2226" y="0"/>
                  </a:moveTo>
                  <a:cubicBezTo>
                    <a:pt x="1585" y="25"/>
                    <a:pt x="767" y="51"/>
                    <a:pt x="0" y="63"/>
                  </a:cubicBezTo>
                  <a:lnTo>
                    <a:pt x="101" y="63"/>
                  </a:lnTo>
                  <a:cubicBezTo>
                    <a:pt x="918" y="63"/>
                    <a:pt x="1786" y="38"/>
                    <a:pt x="2528" y="0"/>
                  </a:cubicBezTo>
                  <a:close/>
                </a:path>
              </a:pathLst>
            </a:custGeom>
            <a:solidFill>
              <a:srgbClr val="6C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331500" y="4307675"/>
              <a:ext cx="157850" cy="15925"/>
            </a:xfrm>
            <a:custGeom>
              <a:rect b="b" l="l" r="r" t="t"/>
              <a:pathLst>
                <a:path extrusionOk="0" h="637" w="6314">
                  <a:moveTo>
                    <a:pt x="994" y="0"/>
                  </a:moveTo>
                  <a:cubicBezTo>
                    <a:pt x="906" y="26"/>
                    <a:pt x="818" y="51"/>
                    <a:pt x="730" y="88"/>
                  </a:cubicBezTo>
                  <a:cubicBezTo>
                    <a:pt x="466" y="176"/>
                    <a:pt x="114" y="302"/>
                    <a:pt x="26" y="415"/>
                  </a:cubicBezTo>
                  <a:cubicBezTo>
                    <a:pt x="1" y="466"/>
                    <a:pt x="26" y="516"/>
                    <a:pt x="139" y="541"/>
                  </a:cubicBezTo>
                  <a:lnTo>
                    <a:pt x="177" y="554"/>
                  </a:lnTo>
                  <a:cubicBezTo>
                    <a:pt x="750" y="603"/>
                    <a:pt x="1324" y="637"/>
                    <a:pt x="1897" y="637"/>
                  </a:cubicBezTo>
                  <a:cubicBezTo>
                    <a:pt x="2053" y="637"/>
                    <a:pt x="2209" y="634"/>
                    <a:pt x="2365" y="629"/>
                  </a:cubicBezTo>
                  <a:lnTo>
                    <a:pt x="2792" y="629"/>
                  </a:lnTo>
                  <a:cubicBezTo>
                    <a:pt x="3559" y="617"/>
                    <a:pt x="4377" y="591"/>
                    <a:pt x="5018" y="566"/>
                  </a:cubicBezTo>
                  <a:cubicBezTo>
                    <a:pt x="5471" y="554"/>
                    <a:pt x="5848" y="529"/>
                    <a:pt x="6074" y="516"/>
                  </a:cubicBezTo>
                  <a:lnTo>
                    <a:pt x="6313" y="503"/>
                  </a:lnTo>
                  <a:lnTo>
                    <a:pt x="6313" y="415"/>
                  </a:lnTo>
                  <a:lnTo>
                    <a:pt x="1334" y="478"/>
                  </a:lnTo>
                  <a:cubicBezTo>
                    <a:pt x="1334" y="478"/>
                    <a:pt x="1220" y="13"/>
                    <a:pt x="1007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2333700" y="4318050"/>
              <a:ext cx="155325" cy="2525"/>
            </a:xfrm>
            <a:custGeom>
              <a:rect b="b" l="l" r="r" t="t"/>
              <a:pathLst>
                <a:path extrusionOk="0" h="101" w="6213">
                  <a:moveTo>
                    <a:pt x="6024" y="0"/>
                  </a:moveTo>
                  <a:lnTo>
                    <a:pt x="5345" y="25"/>
                  </a:lnTo>
                  <a:cubicBezTo>
                    <a:pt x="4767" y="38"/>
                    <a:pt x="3987" y="51"/>
                    <a:pt x="3107" y="63"/>
                  </a:cubicBezTo>
                  <a:cubicBezTo>
                    <a:pt x="2226" y="63"/>
                    <a:pt x="1434" y="51"/>
                    <a:pt x="868" y="51"/>
                  </a:cubicBezTo>
                  <a:lnTo>
                    <a:pt x="189" y="38"/>
                  </a:lnTo>
                  <a:lnTo>
                    <a:pt x="1" y="38"/>
                  </a:lnTo>
                  <a:lnTo>
                    <a:pt x="189" y="51"/>
                  </a:lnTo>
                  <a:lnTo>
                    <a:pt x="868" y="76"/>
                  </a:lnTo>
                  <a:cubicBezTo>
                    <a:pt x="1434" y="88"/>
                    <a:pt x="2226" y="101"/>
                    <a:pt x="3107" y="101"/>
                  </a:cubicBezTo>
                  <a:cubicBezTo>
                    <a:pt x="3987" y="88"/>
                    <a:pt x="4779" y="76"/>
                    <a:pt x="5345" y="51"/>
                  </a:cubicBezTo>
                  <a:lnTo>
                    <a:pt x="6024" y="13"/>
                  </a:lnTo>
                  <a:lnTo>
                    <a:pt x="621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2355700" y="4306725"/>
              <a:ext cx="9475" cy="14500"/>
            </a:xfrm>
            <a:custGeom>
              <a:rect b="b" l="l" r="r" t="t"/>
              <a:pathLst>
                <a:path extrusionOk="0" h="580" w="379">
                  <a:moveTo>
                    <a:pt x="1" y="1"/>
                  </a:moveTo>
                  <a:lnTo>
                    <a:pt x="1" y="1"/>
                  </a:lnTo>
                  <a:cubicBezTo>
                    <a:pt x="89" y="76"/>
                    <a:pt x="164" y="164"/>
                    <a:pt x="240" y="265"/>
                  </a:cubicBezTo>
                  <a:cubicBezTo>
                    <a:pt x="290" y="353"/>
                    <a:pt x="328" y="466"/>
                    <a:pt x="366" y="579"/>
                  </a:cubicBezTo>
                  <a:cubicBezTo>
                    <a:pt x="378" y="328"/>
                    <a:pt x="227" y="10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2386825" y="4299150"/>
              <a:ext cx="5700" cy="7925"/>
            </a:xfrm>
            <a:custGeom>
              <a:rect b="b" l="l" r="r" t="t"/>
              <a:pathLst>
                <a:path extrusionOk="0" h="317" w="228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39" y="90"/>
                    <a:pt x="101" y="178"/>
                  </a:cubicBezTo>
                  <a:cubicBezTo>
                    <a:pt x="152" y="253"/>
                    <a:pt x="202" y="316"/>
                    <a:pt x="215" y="316"/>
                  </a:cubicBezTo>
                  <a:cubicBezTo>
                    <a:pt x="227" y="304"/>
                    <a:pt x="189" y="228"/>
                    <a:pt x="139" y="153"/>
                  </a:cubicBezTo>
                  <a:cubicBezTo>
                    <a:pt x="81" y="71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393750" y="4297875"/>
              <a:ext cx="6300" cy="5425"/>
            </a:xfrm>
            <a:custGeom>
              <a:rect b="b" l="l" r="r" t="t"/>
              <a:pathLst>
                <a:path extrusionOk="0" h="217" w="252">
                  <a:moveTo>
                    <a:pt x="16" y="0"/>
                  </a:moveTo>
                  <a:cubicBezTo>
                    <a:pt x="14" y="0"/>
                    <a:pt x="13" y="1"/>
                    <a:pt x="13" y="3"/>
                  </a:cubicBezTo>
                  <a:cubicBezTo>
                    <a:pt x="0" y="15"/>
                    <a:pt x="38" y="65"/>
                    <a:pt x="114" y="128"/>
                  </a:cubicBezTo>
                  <a:cubicBezTo>
                    <a:pt x="177" y="179"/>
                    <a:pt x="239" y="216"/>
                    <a:pt x="239" y="216"/>
                  </a:cubicBezTo>
                  <a:cubicBezTo>
                    <a:pt x="252" y="191"/>
                    <a:pt x="202" y="141"/>
                    <a:pt x="139" y="91"/>
                  </a:cubicBezTo>
                  <a:cubicBezTo>
                    <a:pt x="84" y="36"/>
                    <a:pt x="29" y="0"/>
                    <a:pt x="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394700" y="4291700"/>
              <a:ext cx="9775" cy="4950"/>
            </a:xfrm>
            <a:custGeom>
              <a:rect b="b" l="l" r="r" t="t"/>
              <a:pathLst>
                <a:path extrusionOk="0" h="198" w="391">
                  <a:moveTo>
                    <a:pt x="107" y="0"/>
                  </a:moveTo>
                  <a:cubicBezTo>
                    <a:pt x="54" y="0"/>
                    <a:pt x="0" y="36"/>
                    <a:pt x="0" y="99"/>
                  </a:cubicBezTo>
                  <a:cubicBezTo>
                    <a:pt x="0" y="161"/>
                    <a:pt x="54" y="197"/>
                    <a:pt x="107" y="197"/>
                  </a:cubicBezTo>
                  <a:cubicBezTo>
                    <a:pt x="149" y="197"/>
                    <a:pt x="190" y="174"/>
                    <a:pt x="201" y="124"/>
                  </a:cubicBezTo>
                  <a:cubicBezTo>
                    <a:pt x="264" y="124"/>
                    <a:pt x="327" y="124"/>
                    <a:pt x="390" y="99"/>
                  </a:cubicBezTo>
                  <a:cubicBezTo>
                    <a:pt x="327" y="74"/>
                    <a:pt x="264" y="74"/>
                    <a:pt x="201" y="74"/>
                  </a:cubicBezTo>
                  <a:cubicBezTo>
                    <a:pt x="190" y="23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395000" y="4287875"/>
              <a:ext cx="11025" cy="1700"/>
            </a:xfrm>
            <a:custGeom>
              <a:rect b="b" l="l" r="r" t="t"/>
              <a:pathLst>
                <a:path extrusionOk="0" h="68" w="441">
                  <a:moveTo>
                    <a:pt x="441" y="0"/>
                  </a:moveTo>
                  <a:cubicBezTo>
                    <a:pt x="378" y="0"/>
                    <a:pt x="303" y="0"/>
                    <a:pt x="227" y="13"/>
                  </a:cubicBezTo>
                  <a:cubicBezTo>
                    <a:pt x="152" y="13"/>
                    <a:pt x="76" y="25"/>
                    <a:pt x="1" y="38"/>
                  </a:cubicBezTo>
                  <a:cubicBezTo>
                    <a:pt x="56" y="56"/>
                    <a:pt x="111" y="68"/>
                    <a:pt x="166" y="68"/>
                  </a:cubicBezTo>
                  <a:cubicBezTo>
                    <a:pt x="187" y="68"/>
                    <a:pt x="207" y="66"/>
                    <a:pt x="227" y="63"/>
                  </a:cubicBezTo>
                  <a:cubicBezTo>
                    <a:pt x="303" y="63"/>
                    <a:pt x="378" y="38"/>
                    <a:pt x="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371425" y="4290575"/>
              <a:ext cx="17625" cy="9900"/>
            </a:xfrm>
            <a:custGeom>
              <a:rect b="b" l="l" r="r" t="t"/>
              <a:pathLst>
                <a:path extrusionOk="0" h="396" w="705">
                  <a:moveTo>
                    <a:pt x="229" y="39"/>
                  </a:moveTo>
                  <a:cubicBezTo>
                    <a:pt x="269" y="39"/>
                    <a:pt x="311" y="45"/>
                    <a:pt x="353" y="56"/>
                  </a:cubicBezTo>
                  <a:cubicBezTo>
                    <a:pt x="428" y="81"/>
                    <a:pt x="504" y="131"/>
                    <a:pt x="554" y="194"/>
                  </a:cubicBezTo>
                  <a:cubicBezTo>
                    <a:pt x="586" y="234"/>
                    <a:pt x="613" y="274"/>
                    <a:pt x="635" y="317"/>
                  </a:cubicBezTo>
                  <a:lnTo>
                    <a:pt x="635" y="317"/>
                  </a:lnTo>
                  <a:cubicBezTo>
                    <a:pt x="594" y="313"/>
                    <a:pt x="537" y="306"/>
                    <a:pt x="466" y="295"/>
                  </a:cubicBezTo>
                  <a:cubicBezTo>
                    <a:pt x="378" y="282"/>
                    <a:pt x="290" y="257"/>
                    <a:pt x="214" y="232"/>
                  </a:cubicBezTo>
                  <a:cubicBezTo>
                    <a:pt x="164" y="219"/>
                    <a:pt x="126" y="194"/>
                    <a:pt x="76" y="181"/>
                  </a:cubicBezTo>
                  <a:cubicBezTo>
                    <a:pt x="38" y="156"/>
                    <a:pt x="26" y="106"/>
                    <a:pt x="64" y="81"/>
                  </a:cubicBezTo>
                  <a:cubicBezTo>
                    <a:pt x="115" y="51"/>
                    <a:pt x="171" y="39"/>
                    <a:pt x="229" y="39"/>
                  </a:cubicBezTo>
                  <a:close/>
                  <a:moveTo>
                    <a:pt x="231" y="0"/>
                  </a:moveTo>
                  <a:cubicBezTo>
                    <a:pt x="166" y="0"/>
                    <a:pt x="100" y="14"/>
                    <a:pt x="38" y="43"/>
                  </a:cubicBezTo>
                  <a:cubicBezTo>
                    <a:pt x="13" y="68"/>
                    <a:pt x="1" y="106"/>
                    <a:pt x="1" y="144"/>
                  </a:cubicBezTo>
                  <a:cubicBezTo>
                    <a:pt x="13" y="169"/>
                    <a:pt x="38" y="194"/>
                    <a:pt x="64" y="219"/>
                  </a:cubicBezTo>
                  <a:cubicBezTo>
                    <a:pt x="114" y="244"/>
                    <a:pt x="152" y="257"/>
                    <a:pt x="214" y="282"/>
                  </a:cubicBezTo>
                  <a:cubicBezTo>
                    <a:pt x="290" y="307"/>
                    <a:pt x="378" y="320"/>
                    <a:pt x="466" y="332"/>
                  </a:cubicBezTo>
                  <a:cubicBezTo>
                    <a:pt x="504" y="339"/>
                    <a:pt x="545" y="342"/>
                    <a:pt x="585" y="342"/>
                  </a:cubicBezTo>
                  <a:cubicBezTo>
                    <a:pt x="606" y="342"/>
                    <a:pt x="626" y="341"/>
                    <a:pt x="645" y="339"/>
                  </a:cubicBezTo>
                  <a:lnTo>
                    <a:pt x="645" y="339"/>
                  </a:lnTo>
                  <a:cubicBezTo>
                    <a:pt x="653" y="357"/>
                    <a:pt x="661" y="376"/>
                    <a:pt x="667" y="395"/>
                  </a:cubicBezTo>
                  <a:cubicBezTo>
                    <a:pt x="667" y="395"/>
                    <a:pt x="667" y="372"/>
                    <a:pt x="667" y="337"/>
                  </a:cubicBezTo>
                  <a:lnTo>
                    <a:pt x="667" y="337"/>
                  </a:lnTo>
                  <a:cubicBezTo>
                    <a:pt x="680" y="336"/>
                    <a:pt x="693" y="334"/>
                    <a:pt x="705" y="332"/>
                  </a:cubicBezTo>
                  <a:cubicBezTo>
                    <a:pt x="705" y="327"/>
                    <a:pt x="690" y="324"/>
                    <a:pt x="662" y="321"/>
                  </a:cubicBezTo>
                  <a:lnTo>
                    <a:pt x="662" y="321"/>
                  </a:lnTo>
                  <a:cubicBezTo>
                    <a:pt x="639" y="263"/>
                    <a:pt x="614" y="216"/>
                    <a:pt x="579" y="169"/>
                  </a:cubicBezTo>
                  <a:cubicBezTo>
                    <a:pt x="495" y="59"/>
                    <a:pt x="365" y="0"/>
                    <a:pt x="2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386525" y="4287550"/>
              <a:ext cx="9125" cy="11650"/>
            </a:xfrm>
            <a:custGeom>
              <a:rect b="b" l="l" r="r" t="t"/>
              <a:pathLst>
                <a:path extrusionOk="0" h="466" w="365">
                  <a:moveTo>
                    <a:pt x="277" y="1"/>
                  </a:moveTo>
                  <a:cubicBezTo>
                    <a:pt x="201" y="1"/>
                    <a:pt x="126" y="51"/>
                    <a:pt x="76" y="126"/>
                  </a:cubicBezTo>
                  <a:cubicBezTo>
                    <a:pt x="51" y="177"/>
                    <a:pt x="25" y="240"/>
                    <a:pt x="13" y="302"/>
                  </a:cubicBezTo>
                  <a:cubicBezTo>
                    <a:pt x="0" y="353"/>
                    <a:pt x="13" y="416"/>
                    <a:pt x="51" y="466"/>
                  </a:cubicBezTo>
                  <a:lnTo>
                    <a:pt x="51" y="453"/>
                  </a:lnTo>
                  <a:cubicBezTo>
                    <a:pt x="51" y="403"/>
                    <a:pt x="51" y="353"/>
                    <a:pt x="51" y="302"/>
                  </a:cubicBezTo>
                  <a:cubicBezTo>
                    <a:pt x="63" y="240"/>
                    <a:pt x="88" y="189"/>
                    <a:pt x="126" y="139"/>
                  </a:cubicBezTo>
                  <a:cubicBezTo>
                    <a:pt x="161" y="104"/>
                    <a:pt x="217" y="37"/>
                    <a:pt x="265" y="37"/>
                  </a:cubicBezTo>
                  <a:cubicBezTo>
                    <a:pt x="269" y="37"/>
                    <a:pt x="273" y="37"/>
                    <a:pt x="277" y="38"/>
                  </a:cubicBezTo>
                  <a:cubicBezTo>
                    <a:pt x="340" y="51"/>
                    <a:pt x="315" y="151"/>
                    <a:pt x="277" y="202"/>
                  </a:cubicBezTo>
                  <a:cubicBezTo>
                    <a:pt x="252" y="252"/>
                    <a:pt x="214" y="302"/>
                    <a:pt x="176" y="340"/>
                  </a:cubicBezTo>
                  <a:cubicBezTo>
                    <a:pt x="113" y="416"/>
                    <a:pt x="63" y="466"/>
                    <a:pt x="63" y="466"/>
                  </a:cubicBezTo>
                  <a:cubicBezTo>
                    <a:pt x="113" y="441"/>
                    <a:pt x="164" y="403"/>
                    <a:pt x="201" y="365"/>
                  </a:cubicBezTo>
                  <a:cubicBezTo>
                    <a:pt x="239" y="315"/>
                    <a:pt x="277" y="277"/>
                    <a:pt x="315" y="214"/>
                  </a:cubicBezTo>
                  <a:cubicBezTo>
                    <a:pt x="340" y="189"/>
                    <a:pt x="352" y="151"/>
                    <a:pt x="352" y="114"/>
                  </a:cubicBezTo>
                  <a:cubicBezTo>
                    <a:pt x="365" y="63"/>
                    <a:pt x="327" y="13"/>
                    <a:pt x="2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455375" y="4291725"/>
              <a:ext cx="33025" cy="27300"/>
            </a:xfrm>
            <a:custGeom>
              <a:rect b="b" l="l" r="r" t="t"/>
              <a:pathLst>
                <a:path extrusionOk="0" h="1092" w="1321">
                  <a:moveTo>
                    <a:pt x="1151" y="0"/>
                  </a:moveTo>
                  <a:cubicBezTo>
                    <a:pt x="1116" y="0"/>
                    <a:pt x="1082" y="3"/>
                    <a:pt x="1044" y="10"/>
                  </a:cubicBezTo>
                  <a:cubicBezTo>
                    <a:pt x="579" y="47"/>
                    <a:pt x="176" y="362"/>
                    <a:pt x="50" y="814"/>
                  </a:cubicBezTo>
                  <a:cubicBezTo>
                    <a:pt x="25" y="877"/>
                    <a:pt x="13" y="953"/>
                    <a:pt x="0" y="1016"/>
                  </a:cubicBezTo>
                  <a:cubicBezTo>
                    <a:pt x="0" y="1041"/>
                    <a:pt x="0" y="1066"/>
                    <a:pt x="0" y="1091"/>
                  </a:cubicBezTo>
                  <a:cubicBezTo>
                    <a:pt x="13" y="1091"/>
                    <a:pt x="13" y="978"/>
                    <a:pt x="76" y="827"/>
                  </a:cubicBezTo>
                  <a:cubicBezTo>
                    <a:pt x="226" y="399"/>
                    <a:pt x="604" y="85"/>
                    <a:pt x="1044" y="35"/>
                  </a:cubicBezTo>
                  <a:cubicBezTo>
                    <a:pt x="1132" y="28"/>
                    <a:pt x="1201" y="28"/>
                    <a:pt x="1248" y="28"/>
                  </a:cubicBezTo>
                  <a:cubicBezTo>
                    <a:pt x="1295" y="28"/>
                    <a:pt x="1320" y="28"/>
                    <a:pt x="1320" y="22"/>
                  </a:cubicBezTo>
                  <a:cubicBezTo>
                    <a:pt x="1308" y="22"/>
                    <a:pt x="1283" y="10"/>
                    <a:pt x="1258" y="10"/>
                  </a:cubicBezTo>
                  <a:cubicBezTo>
                    <a:pt x="1220" y="3"/>
                    <a:pt x="1185" y="0"/>
                    <a:pt x="115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2478000" y="4253600"/>
              <a:ext cx="1900" cy="38375"/>
            </a:xfrm>
            <a:custGeom>
              <a:rect b="b" l="l" r="r" t="t"/>
              <a:pathLst>
                <a:path extrusionOk="0" h="1535" w="76">
                  <a:moveTo>
                    <a:pt x="26" y="1"/>
                  </a:moveTo>
                  <a:cubicBezTo>
                    <a:pt x="13" y="252"/>
                    <a:pt x="1" y="516"/>
                    <a:pt x="13" y="768"/>
                  </a:cubicBezTo>
                  <a:cubicBezTo>
                    <a:pt x="13" y="1019"/>
                    <a:pt x="26" y="1283"/>
                    <a:pt x="51" y="1535"/>
                  </a:cubicBezTo>
                  <a:cubicBezTo>
                    <a:pt x="76" y="1283"/>
                    <a:pt x="76" y="1019"/>
                    <a:pt x="63" y="768"/>
                  </a:cubicBezTo>
                  <a:cubicBezTo>
                    <a:pt x="63" y="516"/>
                    <a:pt x="51" y="252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2416375" y="4310425"/>
              <a:ext cx="27375" cy="1475"/>
            </a:xfrm>
            <a:custGeom>
              <a:rect b="b" l="l" r="r" t="t"/>
              <a:pathLst>
                <a:path extrusionOk="0" h="59" w="1095">
                  <a:moveTo>
                    <a:pt x="1061" y="0"/>
                  </a:moveTo>
                  <a:cubicBezTo>
                    <a:pt x="984" y="0"/>
                    <a:pt x="783" y="16"/>
                    <a:pt x="542" y="16"/>
                  </a:cubicBezTo>
                  <a:cubicBezTo>
                    <a:pt x="340" y="16"/>
                    <a:pt x="167" y="11"/>
                    <a:pt x="74" y="11"/>
                  </a:cubicBezTo>
                  <a:cubicBezTo>
                    <a:pt x="27" y="11"/>
                    <a:pt x="1" y="12"/>
                    <a:pt x="1" y="16"/>
                  </a:cubicBezTo>
                  <a:cubicBezTo>
                    <a:pt x="133" y="44"/>
                    <a:pt x="272" y="59"/>
                    <a:pt x="408" y="59"/>
                  </a:cubicBezTo>
                  <a:cubicBezTo>
                    <a:pt x="453" y="59"/>
                    <a:pt x="498" y="57"/>
                    <a:pt x="542" y="54"/>
                  </a:cubicBezTo>
                  <a:cubicBezTo>
                    <a:pt x="575" y="56"/>
                    <a:pt x="608" y="57"/>
                    <a:pt x="641" y="57"/>
                  </a:cubicBezTo>
                  <a:cubicBezTo>
                    <a:pt x="793" y="57"/>
                    <a:pt x="940" y="35"/>
                    <a:pt x="1095" y="4"/>
                  </a:cubicBezTo>
                  <a:cubicBezTo>
                    <a:pt x="1092" y="1"/>
                    <a:pt x="1081" y="0"/>
                    <a:pt x="106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459150" y="4310175"/>
              <a:ext cx="2850" cy="5375"/>
            </a:xfrm>
            <a:custGeom>
              <a:rect b="b" l="l" r="r" t="t"/>
              <a:pathLst>
                <a:path extrusionOk="0" h="215" w="114">
                  <a:moveTo>
                    <a:pt x="113" y="1"/>
                  </a:moveTo>
                  <a:cubicBezTo>
                    <a:pt x="101" y="1"/>
                    <a:pt x="50" y="26"/>
                    <a:pt x="25" y="102"/>
                  </a:cubicBezTo>
                  <a:cubicBezTo>
                    <a:pt x="0" y="164"/>
                    <a:pt x="0" y="215"/>
                    <a:pt x="13" y="215"/>
                  </a:cubicBezTo>
                  <a:cubicBezTo>
                    <a:pt x="25" y="215"/>
                    <a:pt x="38" y="177"/>
                    <a:pt x="63" y="114"/>
                  </a:cubicBezTo>
                  <a:cubicBezTo>
                    <a:pt x="88" y="64"/>
                    <a:pt x="113" y="14"/>
                    <a:pt x="1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465100" y="4301625"/>
              <a:ext cx="3800" cy="3650"/>
            </a:xfrm>
            <a:custGeom>
              <a:rect b="b" l="l" r="r" t="t"/>
              <a:pathLst>
                <a:path extrusionOk="0" h="146" w="152">
                  <a:moveTo>
                    <a:pt x="143" y="0"/>
                  </a:moveTo>
                  <a:cubicBezTo>
                    <a:pt x="126" y="0"/>
                    <a:pt x="95" y="23"/>
                    <a:pt x="64" y="54"/>
                  </a:cubicBezTo>
                  <a:cubicBezTo>
                    <a:pt x="26" y="104"/>
                    <a:pt x="1" y="142"/>
                    <a:pt x="14" y="142"/>
                  </a:cubicBezTo>
                  <a:cubicBezTo>
                    <a:pt x="14" y="144"/>
                    <a:pt x="15" y="145"/>
                    <a:pt x="17" y="145"/>
                  </a:cubicBezTo>
                  <a:cubicBezTo>
                    <a:pt x="27" y="145"/>
                    <a:pt x="58" y="123"/>
                    <a:pt x="89" y="91"/>
                  </a:cubicBezTo>
                  <a:cubicBezTo>
                    <a:pt x="127" y="54"/>
                    <a:pt x="152" y="16"/>
                    <a:pt x="152" y="3"/>
                  </a:cubicBezTo>
                  <a:cubicBezTo>
                    <a:pt x="150" y="1"/>
                    <a:pt x="147" y="0"/>
                    <a:pt x="1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472975" y="4297325"/>
              <a:ext cx="5675" cy="2275"/>
            </a:xfrm>
            <a:custGeom>
              <a:rect b="b" l="l" r="r" t="t"/>
              <a:pathLst>
                <a:path extrusionOk="0" h="91" w="227">
                  <a:moveTo>
                    <a:pt x="167" y="1"/>
                  </a:moveTo>
                  <a:cubicBezTo>
                    <a:pt x="148" y="1"/>
                    <a:pt x="126" y="4"/>
                    <a:pt x="101" y="12"/>
                  </a:cubicBezTo>
                  <a:cubicBezTo>
                    <a:pt x="38" y="25"/>
                    <a:pt x="0" y="75"/>
                    <a:pt x="13" y="87"/>
                  </a:cubicBezTo>
                  <a:cubicBezTo>
                    <a:pt x="15" y="90"/>
                    <a:pt x="18" y="91"/>
                    <a:pt x="22" y="91"/>
                  </a:cubicBezTo>
                  <a:cubicBezTo>
                    <a:pt x="40" y="91"/>
                    <a:pt x="72" y="70"/>
                    <a:pt x="114" y="50"/>
                  </a:cubicBezTo>
                  <a:cubicBezTo>
                    <a:pt x="176" y="25"/>
                    <a:pt x="227" y="25"/>
                    <a:pt x="227" y="12"/>
                  </a:cubicBezTo>
                  <a:cubicBezTo>
                    <a:pt x="227" y="12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482725" y="4295575"/>
              <a:ext cx="2850" cy="1675"/>
            </a:xfrm>
            <a:custGeom>
              <a:rect b="b" l="l" r="r" t="t"/>
              <a:pathLst>
                <a:path extrusionOk="0" h="67" w="114">
                  <a:moveTo>
                    <a:pt x="84" y="1"/>
                  </a:moveTo>
                  <a:cubicBezTo>
                    <a:pt x="74" y="1"/>
                    <a:pt x="63" y="2"/>
                    <a:pt x="50" y="7"/>
                  </a:cubicBezTo>
                  <a:cubicBezTo>
                    <a:pt x="25" y="19"/>
                    <a:pt x="0" y="44"/>
                    <a:pt x="0" y="57"/>
                  </a:cubicBezTo>
                  <a:cubicBezTo>
                    <a:pt x="6" y="63"/>
                    <a:pt x="16" y="66"/>
                    <a:pt x="27" y="66"/>
                  </a:cubicBezTo>
                  <a:cubicBezTo>
                    <a:pt x="38" y="66"/>
                    <a:pt x="50" y="63"/>
                    <a:pt x="63" y="57"/>
                  </a:cubicBezTo>
                  <a:cubicBezTo>
                    <a:pt x="101" y="44"/>
                    <a:pt x="113" y="19"/>
                    <a:pt x="113" y="7"/>
                  </a:cubicBezTo>
                  <a:cubicBezTo>
                    <a:pt x="113" y="7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489000" y="4276875"/>
              <a:ext cx="350" cy="11950"/>
            </a:xfrm>
            <a:custGeom>
              <a:rect b="b" l="l" r="r" t="t"/>
              <a:pathLst>
                <a:path extrusionOk="0" h="478" w="14">
                  <a:moveTo>
                    <a:pt x="1" y="0"/>
                  </a:moveTo>
                  <a:lnTo>
                    <a:pt x="1" y="478"/>
                  </a:lnTo>
                  <a:lnTo>
                    <a:pt x="13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479575" y="427687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0" y="0"/>
                  </a:moveTo>
                  <a:lnTo>
                    <a:pt x="0" y="478"/>
                  </a:lnTo>
                  <a:lnTo>
                    <a:pt x="378" y="47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395000" y="4277800"/>
              <a:ext cx="25" cy="11025"/>
            </a:xfrm>
            <a:custGeom>
              <a:rect b="b" l="l" r="r" t="t"/>
              <a:pathLst>
                <a:path extrusionOk="0" h="441" w="1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395000" y="4276875"/>
              <a:ext cx="84275" cy="11950"/>
            </a:xfrm>
            <a:custGeom>
              <a:rect b="b" l="l" r="r" t="t"/>
              <a:pathLst>
                <a:path extrusionOk="0" h="478" w="3371">
                  <a:moveTo>
                    <a:pt x="3346" y="0"/>
                  </a:moveTo>
                  <a:lnTo>
                    <a:pt x="1" y="25"/>
                  </a:lnTo>
                  <a:lnTo>
                    <a:pt x="1" y="478"/>
                  </a:lnTo>
                  <a:cubicBezTo>
                    <a:pt x="13" y="472"/>
                    <a:pt x="42" y="472"/>
                    <a:pt x="81" y="472"/>
                  </a:cubicBezTo>
                  <a:cubicBezTo>
                    <a:pt x="120" y="472"/>
                    <a:pt x="171" y="472"/>
                    <a:pt x="227" y="465"/>
                  </a:cubicBezTo>
                  <a:cubicBezTo>
                    <a:pt x="340" y="453"/>
                    <a:pt x="403" y="440"/>
                    <a:pt x="428" y="440"/>
                  </a:cubicBezTo>
                  <a:lnTo>
                    <a:pt x="441" y="440"/>
                  </a:lnTo>
                  <a:cubicBezTo>
                    <a:pt x="441" y="440"/>
                    <a:pt x="416" y="453"/>
                    <a:pt x="378" y="465"/>
                  </a:cubicBezTo>
                  <a:lnTo>
                    <a:pt x="3371" y="465"/>
                  </a:lnTo>
                  <a:cubicBezTo>
                    <a:pt x="3371" y="365"/>
                    <a:pt x="3358" y="201"/>
                    <a:pt x="3346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2395325" y="4287725"/>
              <a:ext cx="11025" cy="1100"/>
            </a:xfrm>
            <a:custGeom>
              <a:rect b="b" l="l" r="r" t="t"/>
              <a:pathLst>
                <a:path extrusionOk="0" h="44" w="441">
                  <a:moveTo>
                    <a:pt x="440" y="1"/>
                  </a:moveTo>
                  <a:cubicBezTo>
                    <a:pt x="439" y="1"/>
                    <a:pt x="436" y="6"/>
                    <a:pt x="428" y="6"/>
                  </a:cubicBezTo>
                  <a:lnTo>
                    <a:pt x="415" y="6"/>
                  </a:lnTo>
                  <a:cubicBezTo>
                    <a:pt x="390" y="6"/>
                    <a:pt x="302" y="19"/>
                    <a:pt x="214" y="31"/>
                  </a:cubicBezTo>
                  <a:cubicBezTo>
                    <a:pt x="114" y="31"/>
                    <a:pt x="13" y="31"/>
                    <a:pt x="0" y="44"/>
                  </a:cubicBezTo>
                  <a:lnTo>
                    <a:pt x="365" y="44"/>
                  </a:lnTo>
                  <a:cubicBezTo>
                    <a:pt x="415" y="19"/>
                    <a:pt x="440" y="6"/>
                    <a:pt x="440" y="6"/>
                  </a:cubicBezTo>
                  <a:cubicBezTo>
                    <a:pt x="440" y="2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478625" y="4276875"/>
              <a:ext cx="975" cy="11950"/>
            </a:xfrm>
            <a:custGeom>
              <a:rect b="b" l="l" r="r" t="t"/>
              <a:pathLst>
                <a:path extrusionOk="0" h="478" w="39">
                  <a:moveTo>
                    <a:pt x="1" y="0"/>
                  </a:moveTo>
                  <a:cubicBezTo>
                    <a:pt x="1" y="201"/>
                    <a:pt x="13" y="365"/>
                    <a:pt x="13" y="478"/>
                  </a:cubicBezTo>
                  <a:lnTo>
                    <a:pt x="38" y="47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2311375" y="3395375"/>
              <a:ext cx="314400" cy="189575"/>
            </a:xfrm>
            <a:custGeom>
              <a:rect b="b" l="l" r="r" t="t"/>
              <a:pathLst>
                <a:path extrusionOk="0" h="7583" w="12576">
                  <a:moveTo>
                    <a:pt x="9419" y="0"/>
                  </a:moveTo>
                  <a:lnTo>
                    <a:pt x="7609" y="4641"/>
                  </a:lnTo>
                  <a:lnTo>
                    <a:pt x="1" y="5722"/>
                  </a:lnTo>
                  <a:lnTo>
                    <a:pt x="1" y="7583"/>
                  </a:lnTo>
                  <a:lnTo>
                    <a:pt x="8325" y="7583"/>
                  </a:lnTo>
                  <a:cubicBezTo>
                    <a:pt x="9608" y="7583"/>
                    <a:pt x="10677" y="7382"/>
                    <a:pt x="11079" y="6162"/>
                  </a:cubicBezTo>
                  <a:lnTo>
                    <a:pt x="12576" y="1660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182500" y="3487775"/>
              <a:ext cx="128900" cy="97175"/>
            </a:xfrm>
            <a:custGeom>
              <a:rect b="b" l="l" r="r" t="t"/>
              <a:pathLst>
                <a:path extrusionOk="0" h="3887" w="5156">
                  <a:moveTo>
                    <a:pt x="2714" y="0"/>
                  </a:moveTo>
                  <a:cubicBezTo>
                    <a:pt x="2710" y="0"/>
                    <a:pt x="2707" y="0"/>
                    <a:pt x="2704" y="1"/>
                  </a:cubicBezTo>
                  <a:cubicBezTo>
                    <a:pt x="2540" y="52"/>
                    <a:pt x="2503" y="454"/>
                    <a:pt x="2779" y="1095"/>
                  </a:cubicBezTo>
                  <a:lnTo>
                    <a:pt x="1912" y="844"/>
                  </a:lnTo>
                  <a:cubicBezTo>
                    <a:pt x="1912" y="844"/>
                    <a:pt x="0" y="1724"/>
                    <a:pt x="88" y="1837"/>
                  </a:cubicBezTo>
                  <a:cubicBezTo>
                    <a:pt x="153" y="1930"/>
                    <a:pt x="252" y="2105"/>
                    <a:pt x="466" y="2105"/>
                  </a:cubicBezTo>
                  <a:cubicBezTo>
                    <a:pt x="542" y="2105"/>
                    <a:pt x="633" y="2082"/>
                    <a:pt x="742" y="2026"/>
                  </a:cubicBezTo>
                  <a:cubicBezTo>
                    <a:pt x="1157" y="1812"/>
                    <a:pt x="1698" y="1561"/>
                    <a:pt x="1698" y="1561"/>
                  </a:cubicBezTo>
                  <a:lnTo>
                    <a:pt x="2729" y="1862"/>
                  </a:lnTo>
                  <a:lnTo>
                    <a:pt x="1409" y="2026"/>
                  </a:lnTo>
                  <a:lnTo>
                    <a:pt x="164" y="3158"/>
                  </a:lnTo>
                  <a:cubicBezTo>
                    <a:pt x="164" y="3158"/>
                    <a:pt x="333" y="3285"/>
                    <a:pt x="548" y="3285"/>
                  </a:cubicBezTo>
                  <a:cubicBezTo>
                    <a:pt x="665" y="3285"/>
                    <a:pt x="794" y="3247"/>
                    <a:pt x="918" y="3133"/>
                  </a:cubicBezTo>
                  <a:lnTo>
                    <a:pt x="4150" y="3837"/>
                  </a:lnTo>
                  <a:lnTo>
                    <a:pt x="5156" y="3887"/>
                  </a:lnTo>
                  <a:lnTo>
                    <a:pt x="5156" y="2026"/>
                  </a:lnTo>
                  <a:lnTo>
                    <a:pt x="4250" y="1636"/>
                  </a:lnTo>
                  <a:lnTo>
                    <a:pt x="3584" y="1322"/>
                  </a:lnTo>
                  <a:cubicBezTo>
                    <a:pt x="3584" y="1322"/>
                    <a:pt x="2905" y="0"/>
                    <a:pt x="271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205450" y="3549925"/>
              <a:ext cx="43725" cy="16500"/>
            </a:xfrm>
            <a:custGeom>
              <a:rect b="b" l="l" r="r" t="t"/>
              <a:pathLst>
                <a:path extrusionOk="0" h="660" w="1749">
                  <a:moveTo>
                    <a:pt x="1690" y="1"/>
                  </a:moveTo>
                  <a:cubicBezTo>
                    <a:pt x="1554" y="1"/>
                    <a:pt x="1192" y="21"/>
                    <a:pt x="767" y="81"/>
                  </a:cubicBezTo>
                  <a:cubicBezTo>
                    <a:pt x="516" y="81"/>
                    <a:pt x="289" y="206"/>
                    <a:pt x="138" y="408"/>
                  </a:cubicBezTo>
                  <a:cubicBezTo>
                    <a:pt x="76" y="470"/>
                    <a:pt x="25" y="558"/>
                    <a:pt x="0" y="659"/>
                  </a:cubicBezTo>
                  <a:cubicBezTo>
                    <a:pt x="25" y="659"/>
                    <a:pt x="76" y="571"/>
                    <a:pt x="201" y="445"/>
                  </a:cubicBezTo>
                  <a:cubicBezTo>
                    <a:pt x="340" y="269"/>
                    <a:pt x="553" y="169"/>
                    <a:pt x="780" y="169"/>
                  </a:cubicBezTo>
                  <a:cubicBezTo>
                    <a:pt x="1321" y="106"/>
                    <a:pt x="1748" y="30"/>
                    <a:pt x="1748" y="5"/>
                  </a:cubicBezTo>
                  <a:cubicBezTo>
                    <a:pt x="1748" y="2"/>
                    <a:pt x="1728" y="1"/>
                    <a:pt x="16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2217700" y="3563225"/>
              <a:ext cx="27375" cy="6325"/>
            </a:xfrm>
            <a:custGeom>
              <a:rect b="b" l="l" r="r" t="t"/>
              <a:pathLst>
                <a:path extrusionOk="0" h="253" w="1095">
                  <a:moveTo>
                    <a:pt x="745" y="0"/>
                  </a:moveTo>
                  <a:cubicBezTo>
                    <a:pt x="674" y="0"/>
                    <a:pt x="597" y="4"/>
                    <a:pt x="516" y="14"/>
                  </a:cubicBezTo>
                  <a:cubicBezTo>
                    <a:pt x="378" y="26"/>
                    <a:pt x="240" y="52"/>
                    <a:pt x="114" y="102"/>
                  </a:cubicBezTo>
                  <a:cubicBezTo>
                    <a:pt x="63" y="115"/>
                    <a:pt x="26" y="152"/>
                    <a:pt x="13" y="203"/>
                  </a:cubicBezTo>
                  <a:cubicBezTo>
                    <a:pt x="1" y="240"/>
                    <a:pt x="13" y="253"/>
                    <a:pt x="26" y="253"/>
                  </a:cubicBezTo>
                  <a:cubicBezTo>
                    <a:pt x="38" y="253"/>
                    <a:pt x="38" y="190"/>
                    <a:pt x="139" y="165"/>
                  </a:cubicBezTo>
                  <a:cubicBezTo>
                    <a:pt x="227" y="152"/>
                    <a:pt x="378" y="127"/>
                    <a:pt x="529" y="115"/>
                  </a:cubicBezTo>
                  <a:cubicBezTo>
                    <a:pt x="843" y="77"/>
                    <a:pt x="1095" y="89"/>
                    <a:pt x="1095" y="52"/>
                  </a:cubicBezTo>
                  <a:cubicBezTo>
                    <a:pt x="1095" y="33"/>
                    <a:pt x="949" y="0"/>
                    <a:pt x="74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2525775" y="3184100"/>
              <a:ext cx="415625" cy="485750"/>
            </a:xfrm>
            <a:custGeom>
              <a:rect b="b" l="l" r="r" t="t"/>
              <a:pathLst>
                <a:path extrusionOk="0" h="19430" w="16625">
                  <a:moveTo>
                    <a:pt x="10078" y="1"/>
                  </a:moveTo>
                  <a:cubicBezTo>
                    <a:pt x="8988" y="1"/>
                    <a:pt x="7598" y="160"/>
                    <a:pt x="6313" y="378"/>
                  </a:cubicBezTo>
                  <a:cubicBezTo>
                    <a:pt x="4415" y="693"/>
                    <a:pt x="2818" y="1988"/>
                    <a:pt x="2101" y="3774"/>
                  </a:cubicBezTo>
                  <a:cubicBezTo>
                    <a:pt x="818" y="6980"/>
                    <a:pt x="152" y="9005"/>
                    <a:pt x="1" y="9457"/>
                  </a:cubicBezTo>
                  <a:lnTo>
                    <a:pt x="4063" y="11293"/>
                  </a:lnTo>
                  <a:lnTo>
                    <a:pt x="4704" y="9130"/>
                  </a:lnTo>
                  <a:lnTo>
                    <a:pt x="4704" y="9130"/>
                  </a:lnTo>
                  <a:lnTo>
                    <a:pt x="4327" y="19429"/>
                  </a:lnTo>
                  <a:lnTo>
                    <a:pt x="15996" y="19027"/>
                  </a:lnTo>
                  <a:lnTo>
                    <a:pt x="16298" y="12048"/>
                  </a:lnTo>
                  <a:cubicBezTo>
                    <a:pt x="16298" y="8389"/>
                    <a:pt x="16625" y="5383"/>
                    <a:pt x="16285" y="3673"/>
                  </a:cubicBezTo>
                  <a:cubicBezTo>
                    <a:pt x="15833" y="1447"/>
                    <a:pt x="12488" y="26"/>
                    <a:pt x="10199" y="1"/>
                  </a:cubicBezTo>
                  <a:cubicBezTo>
                    <a:pt x="10159" y="1"/>
                    <a:pt x="10119" y="1"/>
                    <a:pt x="100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716600" y="3660700"/>
              <a:ext cx="179550" cy="22350"/>
            </a:xfrm>
            <a:custGeom>
              <a:rect b="b" l="l" r="r" t="t"/>
              <a:pathLst>
                <a:path extrusionOk="0" h="894" w="7182">
                  <a:moveTo>
                    <a:pt x="7181" y="1"/>
                  </a:moveTo>
                  <a:lnTo>
                    <a:pt x="13" y="252"/>
                  </a:lnTo>
                  <a:cubicBezTo>
                    <a:pt x="13" y="327"/>
                    <a:pt x="13" y="390"/>
                    <a:pt x="1" y="466"/>
                  </a:cubicBezTo>
                  <a:lnTo>
                    <a:pt x="7018" y="893"/>
                  </a:lnTo>
                  <a:lnTo>
                    <a:pt x="718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716925" y="3441575"/>
              <a:ext cx="216000" cy="225425"/>
            </a:xfrm>
            <a:custGeom>
              <a:rect b="b" l="l" r="r" t="t"/>
              <a:pathLst>
                <a:path extrusionOk="0" h="9017" w="8640">
                  <a:moveTo>
                    <a:pt x="3370" y="1"/>
                  </a:moveTo>
                  <a:cubicBezTo>
                    <a:pt x="3373" y="1"/>
                    <a:pt x="3375" y="1"/>
                    <a:pt x="3377" y="1"/>
                  </a:cubicBezTo>
                  <a:lnTo>
                    <a:pt x="3377" y="1"/>
                  </a:lnTo>
                  <a:cubicBezTo>
                    <a:pt x="3379" y="1"/>
                    <a:pt x="3381" y="1"/>
                    <a:pt x="3383" y="1"/>
                  </a:cubicBezTo>
                  <a:close/>
                  <a:moveTo>
                    <a:pt x="3377" y="1"/>
                  </a:moveTo>
                  <a:cubicBezTo>
                    <a:pt x="2788" y="2"/>
                    <a:pt x="2212" y="90"/>
                    <a:pt x="1773" y="441"/>
                  </a:cubicBezTo>
                  <a:cubicBezTo>
                    <a:pt x="1220" y="869"/>
                    <a:pt x="994" y="1585"/>
                    <a:pt x="843" y="2264"/>
                  </a:cubicBezTo>
                  <a:cubicBezTo>
                    <a:pt x="252" y="4779"/>
                    <a:pt x="126" y="6489"/>
                    <a:pt x="0" y="9017"/>
                  </a:cubicBezTo>
                  <a:lnTo>
                    <a:pt x="7168" y="8778"/>
                  </a:lnTo>
                  <a:lnTo>
                    <a:pt x="8639" y="127"/>
                  </a:lnTo>
                  <a:lnTo>
                    <a:pt x="8639" y="127"/>
                  </a:lnTo>
                  <a:cubicBezTo>
                    <a:pt x="8187" y="215"/>
                    <a:pt x="7734" y="252"/>
                    <a:pt x="7281" y="252"/>
                  </a:cubicBezTo>
                  <a:cubicBezTo>
                    <a:pt x="6288" y="252"/>
                    <a:pt x="5294" y="102"/>
                    <a:pt x="4314" y="39"/>
                  </a:cubicBezTo>
                  <a:cubicBezTo>
                    <a:pt x="4014" y="26"/>
                    <a:pt x="3689" y="1"/>
                    <a:pt x="337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635825" y="3222475"/>
              <a:ext cx="37750" cy="187375"/>
            </a:xfrm>
            <a:custGeom>
              <a:rect b="b" l="l" r="r" t="t"/>
              <a:pathLst>
                <a:path extrusionOk="0" h="7495" w="1510">
                  <a:moveTo>
                    <a:pt x="88" y="0"/>
                  </a:moveTo>
                  <a:cubicBezTo>
                    <a:pt x="63" y="0"/>
                    <a:pt x="25" y="0"/>
                    <a:pt x="0" y="13"/>
                  </a:cubicBezTo>
                  <a:cubicBezTo>
                    <a:pt x="0" y="25"/>
                    <a:pt x="113" y="25"/>
                    <a:pt x="314" y="101"/>
                  </a:cubicBezTo>
                  <a:cubicBezTo>
                    <a:pt x="579" y="214"/>
                    <a:pt x="817" y="403"/>
                    <a:pt x="981" y="654"/>
                  </a:cubicBezTo>
                  <a:cubicBezTo>
                    <a:pt x="1232" y="1006"/>
                    <a:pt x="1371" y="1434"/>
                    <a:pt x="1383" y="1861"/>
                  </a:cubicBezTo>
                  <a:cubicBezTo>
                    <a:pt x="1408" y="2402"/>
                    <a:pt x="1358" y="2930"/>
                    <a:pt x="1270" y="3458"/>
                  </a:cubicBezTo>
                  <a:cubicBezTo>
                    <a:pt x="1107" y="4427"/>
                    <a:pt x="880" y="5382"/>
                    <a:pt x="616" y="6325"/>
                  </a:cubicBezTo>
                  <a:cubicBezTo>
                    <a:pt x="516" y="6678"/>
                    <a:pt x="440" y="6967"/>
                    <a:pt x="377" y="7180"/>
                  </a:cubicBezTo>
                  <a:cubicBezTo>
                    <a:pt x="340" y="7281"/>
                    <a:pt x="314" y="7394"/>
                    <a:pt x="302" y="7495"/>
                  </a:cubicBezTo>
                  <a:cubicBezTo>
                    <a:pt x="352" y="7394"/>
                    <a:pt x="390" y="7294"/>
                    <a:pt x="415" y="7180"/>
                  </a:cubicBezTo>
                  <a:cubicBezTo>
                    <a:pt x="478" y="6979"/>
                    <a:pt x="566" y="6690"/>
                    <a:pt x="679" y="6338"/>
                  </a:cubicBezTo>
                  <a:cubicBezTo>
                    <a:pt x="968" y="5395"/>
                    <a:pt x="1207" y="4439"/>
                    <a:pt x="1371" y="3471"/>
                  </a:cubicBezTo>
                  <a:cubicBezTo>
                    <a:pt x="1459" y="2930"/>
                    <a:pt x="1509" y="2390"/>
                    <a:pt x="1484" y="1849"/>
                  </a:cubicBezTo>
                  <a:cubicBezTo>
                    <a:pt x="1459" y="1396"/>
                    <a:pt x="1308" y="956"/>
                    <a:pt x="1044" y="591"/>
                  </a:cubicBezTo>
                  <a:cubicBezTo>
                    <a:pt x="868" y="340"/>
                    <a:pt x="616" y="164"/>
                    <a:pt x="327" y="51"/>
                  </a:cubicBezTo>
                  <a:cubicBezTo>
                    <a:pt x="252" y="25"/>
                    <a:pt x="176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529250" y="3406700"/>
              <a:ext cx="102200" cy="46225"/>
            </a:xfrm>
            <a:custGeom>
              <a:rect b="b" l="l" r="r" t="t"/>
              <a:pathLst>
                <a:path extrusionOk="0" h="1849" w="4088">
                  <a:moveTo>
                    <a:pt x="0" y="0"/>
                  </a:moveTo>
                  <a:lnTo>
                    <a:pt x="0" y="0"/>
                  </a:lnTo>
                  <a:cubicBezTo>
                    <a:pt x="176" y="126"/>
                    <a:pt x="365" y="239"/>
                    <a:pt x="566" y="340"/>
                  </a:cubicBezTo>
                  <a:cubicBezTo>
                    <a:pt x="918" y="528"/>
                    <a:pt x="1421" y="767"/>
                    <a:pt x="1987" y="1031"/>
                  </a:cubicBezTo>
                  <a:cubicBezTo>
                    <a:pt x="2565" y="1283"/>
                    <a:pt x="3081" y="1497"/>
                    <a:pt x="3458" y="1635"/>
                  </a:cubicBezTo>
                  <a:cubicBezTo>
                    <a:pt x="3659" y="1735"/>
                    <a:pt x="3873" y="1798"/>
                    <a:pt x="4087" y="1849"/>
                  </a:cubicBezTo>
                  <a:cubicBezTo>
                    <a:pt x="3898" y="1748"/>
                    <a:pt x="3697" y="1647"/>
                    <a:pt x="3496" y="1572"/>
                  </a:cubicBezTo>
                  <a:cubicBezTo>
                    <a:pt x="3119" y="1421"/>
                    <a:pt x="2603" y="1195"/>
                    <a:pt x="2037" y="931"/>
                  </a:cubicBezTo>
                  <a:cubicBezTo>
                    <a:pt x="1471" y="679"/>
                    <a:pt x="968" y="440"/>
                    <a:pt x="591" y="264"/>
                  </a:cubicBezTo>
                  <a:cubicBezTo>
                    <a:pt x="403" y="164"/>
                    <a:pt x="201" y="76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413875" y="3683025"/>
              <a:ext cx="397375" cy="575625"/>
            </a:xfrm>
            <a:custGeom>
              <a:rect b="b" l="l" r="r" t="t"/>
              <a:pathLst>
                <a:path extrusionOk="0" h="23025" w="15895">
                  <a:moveTo>
                    <a:pt x="2742" y="0"/>
                  </a:moveTo>
                  <a:cubicBezTo>
                    <a:pt x="755" y="1082"/>
                    <a:pt x="0" y="3559"/>
                    <a:pt x="1044" y="5571"/>
                  </a:cubicBezTo>
                  <a:lnTo>
                    <a:pt x="11204" y="23025"/>
                  </a:lnTo>
                  <a:lnTo>
                    <a:pt x="15895" y="20195"/>
                  </a:lnTo>
                  <a:lnTo>
                    <a:pt x="7998" y="4439"/>
                  </a:lnTo>
                  <a:lnTo>
                    <a:pt x="13719" y="7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2341875" y="3661325"/>
              <a:ext cx="449900" cy="615875"/>
            </a:xfrm>
            <a:custGeom>
              <a:rect b="b" l="l" r="r" t="t"/>
              <a:pathLst>
                <a:path extrusionOk="0" h="24635" w="17996">
                  <a:moveTo>
                    <a:pt x="17995" y="1"/>
                  </a:moveTo>
                  <a:lnTo>
                    <a:pt x="4050" y="504"/>
                  </a:lnTo>
                  <a:cubicBezTo>
                    <a:pt x="1786" y="579"/>
                    <a:pt x="1" y="2453"/>
                    <a:pt x="38" y="4716"/>
                  </a:cubicBezTo>
                  <a:lnTo>
                    <a:pt x="617" y="24635"/>
                  </a:lnTo>
                  <a:lnTo>
                    <a:pt x="6477" y="24622"/>
                  </a:lnTo>
                  <a:lnTo>
                    <a:pt x="6275" y="5798"/>
                  </a:lnTo>
                  <a:lnTo>
                    <a:pt x="17995" y="5483"/>
                  </a:lnTo>
                  <a:lnTo>
                    <a:pt x="1799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498750" y="3823225"/>
              <a:ext cx="5375" cy="453675"/>
            </a:xfrm>
            <a:custGeom>
              <a:rect b="b" l="l" r="r" t="t"/>
              <a:pathLst>
                <a:path extrusionOk="0" h="18147" w="215">
                  <a:moveTo>
                    <a:pt x="13" y="1"/>
                  </a:moveTo>
                  <a:cubicBezTo>
                    <a:pt x="0" y="64"/>
                    <a:pt x="0" y="114"/>
                    <a:pt x="0" y="177"/>
                  </a:cubicBezTo>
                  <a:lnTo>
                    <a:pt x="0" y="717"/>
                  </a:lnTo>
                  <a:cubicBezTo>
                    <a:pt x="0" y="1183"/>
                    <a:pt x="13" y="1849"/>
                    <a:pt x="13" y="2654"/>
                  </a:cubicBezTo>
                  <a:cubicBezTo>
                    <a:pt x="13" y="4314"/>
                    <a:pt x="26" y="6565"/>
                    <a:pt x="38" y="9067"/>
                  </a:cubicBezTo>
                  <a:cubicBezTo>
                    <a:pt x="51" y="11582"/>
                    <a:pt x="76" y="13845"/>
                    <a:pt x="114" y="15493"/>
                  </a:cubicBezTo>
                  <a:cubicBezTo>
                    <a:pt x="126" y="16310"/>
                    <a:pt x="151" y="16977"/>
                    <a:pt x="164" y="17429"/>
                  </a:cubicBezTo>
                  <a:cubicBezTo>
                    <a:pt x="177" y="17643"/>
                    <a:pt x="189" y="17832"/>
                    <a:pt x="189" y="17957"/>
                  </a:cubicBezTo>
                  <a:cubicBezTo>
                    <a:pt x="189" y="18020"/>
                    <a:pt x="189" y="18083"/>
                    <a:pt x="202" y="18146"/>
                  </a:cubicBezTo>
                  <a:cubicBezTo>
                    <a:pt x="214" y="18083"/>
                    <a:pt x="214" y="18020"/>
                    <a:pt x="214" y="17957"/>
                  </a:cubicBezTo>
                  <a:lnTo>
                    <a:pt x="214" y="17429"/>
                  </a:lnTo>
                  <a:cubicBezTo>
                    <a:pt x="202" y="16964"/>
                    <a:pt x="202" y="16298"/>
                    <a:pt x="202" y="15493"/>
                  </a:cubicBezTo>
                  <a:cubicBezTo>
                    <a:pt x="189" y="13833"/>
                    <a:pt x="189" y="11582"/>
                    <a:pt x="177" y="9067"/>
                  </a:cubicBezTo>
                  <a:cubicBezTo>
                    <a:pt x="164" y="6565"/>
                    <a:pt x="139" y="4301"/>
                    <a:pt x="101" y="2654"/>
                  </a:cubicBezTo>
                  <a:cubicBezTo>
                    <a:pt x="76" y="1837"/>
                    <a:pt x="63" y="1170"/>
                    <a:pt x="51" y="705"/>
                  </a:cubicBezTo>
                  <a:cubicBezTo>
                    <a:pt x="38" y="491"/>
                    <a:pt x="26" y="315"/>
                    <a:pt x="26" y="177"/>
                  </a:cubicBezTo>
                  <a:cubicBezTo>
                    <a:pt x="26" y="114"/>
                    <a:pt x="13" y="64"/>
                    <a:pt x="13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96225" y="3345400"/>
              <a:ext cx="523450" cy="497975"/>
            </a:xfrm>
            <a:custGeom>
              <a:rect b="b" l="l" r="r" t="t"/>
              <a:pathLst>
                <a:path extrusionOk="0" h="19919" w="20938">
                  <a:moveTo>
                    <a:pt x="13645" y="0"/>
                  </a:moveTo>
                  <a:cubicBezTo>
                    <a:pt x="11934" y="0"/>
                    <a:pt x="10564" y="1383"/>
                    <a:pt x="10564" y="3081"/>
                  </a:cubicBezTo>
                  <a:lnTo>
                    <a:pt x="10564" y="17793"/>
                  </a:lnTo>
                  <a:lnTo>
                    <a:pt x="2139" y="17793"/>
                  </a:lnTo>
                  <a:cubicBezTo>
                    <a:pt x="957" y="17793"/>
                    <a:pt x="13" y="18749"/>
                    <a:pt x="1" y="19918"/>
                  </a:cubicBezTo>
                  <a:lnTo>
                    <a:pt x="19253" y="19918"/>
                  </a:lnTo>
                  <a:cubicBezTo>
                    <a:pt x="20183" y="19881"/>
                    <a:pt x="20925" y="19101"/>
                    <a:pt x="20938" y="18171"/>
                  </a:cubicBezTo>
                  <a:lnTo>
                    <a:pt x="20938" y="3081"/>
                  </a:lnTo>
                  <a:cubicBezTo>
                    <a:pt x="20938" y="1383"/>
                    <a:pt x="19555" y="0"/>
                    <a:pt x="178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789225" y="3357650"/>
              <a:ext cx="3475" cy="482900"/>
            </a:xfrm>
            <a:custGeom>
              <a:rect b="b" l="l" r="r" t="t"/>
              <a:pathLst>
                <a:path extrusionOk="0" h="19316" w="139">
                  <a:moveTo>
                    <a:pt x="76" y="0"/>
                  </a:moveTo>
                  <a:cubicBezTo>
                    <a:pt x="38" y="0"/>
                    <a:pt x="1" y="4326"/>
                    <a:pt x="1" y="9658"/>
                  </a:cubicBezTo>
                  <a:cubicBezTo>
                    <a:pt x="1" y="14990"/>
                    <a:pt x="38" y="19315"/>
                    <a:pt x="76" y="19315"/>
                  </a:cubicBezTo>
                  <a:cubicBezTo>
                    <a:pt x="101" y="19315"/>
                    <a:pt x="139" y="14990"/>
                    <a:pt x="139" y="9658"/>
                  </a:cubicBezTo>
                  <a:cubicBezTo>
                    <a:pt x="139" y="4326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13175" y="3843675"/>
              <a:ext cx="305900" cy="478175"/>
            </a:xfrm>
            <a:custGeom>
              <a:rect b="b" l="l" r="r" t="t"/>
              <a:pathLst>
                <a:path extrusionOk="0" h="19127" w="12236">
                  <a:moveTo>
                    <a:pt x="5207" y="0"/>
                  </a:moveTo>
                  <a:lnTo>
                    <a:pt x="5207" y="15442"/>
                  </a:lnTo>
                  <a:cubicBezTo>
                    <a:pt x="4364" y="17089"/>
                    <a:pt x="2402" y="18208"/>
                    <a:pt x="1" y="19126"/>
                  </a:cubicBezTo>
                  <a:lnTo>
                    <a:pt x="12236" y="19126"/>
                  </a:lnTo>
                  <a:cubicBezTo>
                    <a:pt x="9746" y="18120"/>
                    <a:pt x="7508" y="17341"/>
                    <a:pt x="6577" y="15442"/>
                  </a:cubicBezTo>
                  <a:lnTo>
                    <a:pt x="6577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53050" y="3263650"/>
              <a:ext cx="116650" cy="916425"/>
            </a:xfrm>
            <a:custGeom>
              <a:rect b="b" l="l" r="r" t="t"/>
              <a:pathLst>
                <a:path extrusionOk="0" h="36657" w="4666">
                  <a:moveTo>
                    <a:pt x="692" y="1"/>
                  </a:moveTo>
                  <a:cubicBezTo>
                    <a:pt x="690" y="4"/>
                    <a:pt x="689" y="8"/>
                    <a:pt x="687" y="13"/>
                  </a:cubicBezTo>
                  <a:lnTo>
                    <a:pt x="687" y="13"/>
                  </a:lnTo>
                  <a:cubicBezTo>
                    <a:pt x="689" y="9"/>
                    <a:pt x="691" y="5"/>
                    <a:pt x="692" y="1"/>
                  </a:cubicBezTo>
                  <a:close/>
                  <a:moveTo>
                    <a:pt x="687" y="13"/>
                  </a:moveTo>
                  <a:lnTo>
                    <a:pt x="687" y="13"/>
                  </a:lnTo>
                  <a:cubicBezTo>
                    <a:pt x="501" y="474"/>
                    <a:pt x="352" y="948"/>
                    <a:pt x="265" y="1447"/>
                  </a:cubicBezTo>
                  <a:cubicBezTo>
                    <a:pt x="1" y="2792"/>
                    <a:pt x="26" y="4188"/>
                    <a:pt x="327" y="5533"/>
                  </a:cubicBezTo>
                  <a:cubicBezTo>
                    <a:pt x="541" y="6451"/>
                    <a:pt x="893" y="7344"/>
                    <a:pt x="1371" y="8162"/>
                  </a:cubicBezTo>
                  <a:cubicBezTo>
                    <a:pt x="1887" y="9054"/>
                    <a:pt x="2566" y="9910"/>
                    <a:pt x="3107" y="10903"/>
                  </a:cubicBezTo>
                  <a:cubicBezTo>
                    <a:pt x="3698" y="11947"/>
                    <a:pt x="3936" y="13141"/>
                    <a:pt x="3786" y="14336"/>
                  </a:cubicBezTo>
                  <a:cubicBezTo>
                    <a:pt x="3660" y="15568"/>
                    <a:pt x="3245" y="16788"/>
                    <a:pt x="2830" y="18045"/>
                  </a:cubicBezTo>
                  <a:cubicBezTo>
                    <a:pt x="2427" y="19303"/>
                    <a:pt x="2050" y="20560"/>
                    <a:pt x="2000" y="21818"/>
                  </a:cubicBezTo>
                  <a:cubicBezTo>
                    <a:pt x="1962" y="23075"/>
                    <a:pt x="2189" y="24270"/>
                    <a:pt x="2490" y="25376"/>
                  </a:cubicBezTo>
                  <a:cubicBezTo>
                    <a:pt x="2792" y="26483"/>
                    <a:pt x="3169" y="27514"/>
                    <a:pt x="3484" y="28470"/>
                  </a:cubicBezTo>
                  <a:cubicBezTo>
                    <a:pt x="3786" y="29363"/>
                    <a:pt x="4037" y="30268"/>
                    <a:pt x="4226" y="31199"/>
                  </a:cubicBezTo>
                  <a:cubicBezTo>
                    <a:pt x="4578" y="32884"/>
                    <a:pt x="4502" y="34317"/>
                    <a:pt x="4263" y="35248"/>
                  </a:cubicBezTo>
                  <a:cubicBezTo>
                    <a:pt x="4175" y="35600"/>
                    <a:pt x="4050" y="35952"/>
                    <a:pt x="3899" y="36291"/>
                  </a:cubicBezTo>
                  <a:lnTo>
                    <a:pt x="3773" y="36555"/>
                  </a:lnTo>
                  <a:cubicBezTo>
                    <a:pt x="3760" y="36581"/>
                    <a:pt x="3748" y="36618"/>
                    <a:pt x="3735" y="36643"/>
                  </a:cubicBezTo>
                  <a:lnTo>
                    <a:pt x="3748" y="36656"/>
                  </a:lnTo>
                  <a:cubicBezTo>
                    <a:pt x="3760" y="36618"/>
                    <a:pt x="3773" y="36593"/>
                    <a:pt x="3798" y="36568"/>
                  </a:cubicBezTo>
                  <a:lnTo>
                    <a:pt x="3924" y="36304"/>
                  </a:lnTo>
                  <a:cubicBezTo>
                    <a:pt x="4087" y="35977"/>
                    <a:pt x="4213" y="35625"/>
                    <a:pt x="4314" y="35260"/>
                  </a:cubicBezTo>
                  <a:cubicBezTo>
                    <a:pt x="4565" y="34317"/>
                    <a:pt x="4666" y="32884"/>
                    <a:pt x="4326" y="31173"/>
                  </a:cubicBezTo>
                  <a:cubicBezTo>
                    <a:pt x="4138" y="30243"/>
                    <a:pt x="3886" y="29338"/>
                    <a:pt x="3584" y="28445"/>
                  </a:cubicBezTo>
                  <a:cubicBezTo>
                    <a:pt x="3270" y="27476"/>
                    <a:pt x="2893" y="26445"/>
                    <a:pt x="2604" y="25339"/>
                  </a:cubicBezTo>
                  <a:cubicBezTo>
                    <a:pt x="2314" y="24245"/>
                    <a:pt x="2101" y="23063"/>
                    <a:pt x="2138" y="21818"/>
                  </a:cubicBezTo>
                  <a:cubicBezTo>
                    <a:pt x="2176" y="20585"/>
                    <a:pt x="2553" y="19341"/>
                    <a:pt x="2968" y="18083"/>
                  </a:cubicBezTo>
                  <a:cubicBezTo>
                    <a:pt x="3371" y="16838"/>
                    <a:pt x="3798" y="15606"/>
                    <a:pt x="3924" y="14348"/>
                  </a:cubicBezTo>
                  <a:cubicBezTo>
                    <a:pt x="4062" y="13129"/>
                    <a:pt x="3823" y="11909"/>
                    <a:pt x="3220" y="10840"/>
                  </a:cubicBezTo>
                  <a:cubicBezTo>
                    <a:pt x="2666" y="9834"/>
                    <a:pt x="1975" y="8979"/>
                    <a:pt x="1472" y="8099"/>
                  </a:cubicBezTo>
                  <a:cubicBezTo>
                    <a:pt x="994" y="7294"/>
                    <a:pt x="642" y="6414"/>
                    <a:pt x="416" y="5508"/>
                  </a:cubicBezTo>
                  <a:cubicBezTo>
                    <a:pt x="101" y="4175"/>
                    <a:pt x="76" y="2792"/>
                    <a:pt x="315" y="1447"/>
                  </a:cubicBezTo>
                  <a:cubicBezTo>
                    <a:pt x="378" y="1082"/>
                    <a:pt x="466" y="730"/>
                    <a:pt x="579" y="365"/>
                  </a:cubicBezTo>
                  <a:cubicBezTo>
                    <a:pt x="617" y="252"/>
                    <a:pt x="642" y="164"/>
                    <a:pt x="667" y="89"/>
                  </a:cubicBezTo>
                  <a:cubicBezTo>
                    <a:pt x="678" y="67"/>
                    <a:pt x="679" y="37"/>
                    <a:pt x="687" y="13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78825" y="3357275"/>
              <a:ext cx="56925" cy="132425"/>
            </a:xfrm>
            <a:custGeom>
              <a:rect b="b" l="l" r="r" t="t"/>
              <a:pathLst>
                <a:path extrusionOk="0" h="5297" w="2277">
                  <a:moveTo>
                    <a:pt x="1946" y="0"/>
                  </a:moveTo>
                  <a:cubicBezTo>
                    <a:pt x="1915" y="0"/>
                    <a:pt x="1885" y="13"/>
                    <a:pt x="1862" y="41"/>
                  </a:cubicBezTo>
                  <a:cubicBezTo>
                    <a:pt x="1" y="1977"/>
                    <a:pt x="1032" y="5297"/>
                    <a:pt x="1032" y="5297"/>
                  </a:cubicBezTo>
                  <a:cubicBezTo>
                    <a:pt x="2277" y="2317"/>
                    <a:pt x="2164" y="644"/>
                    <a:pt x="2063" y="91"/>
                  </a:cubicBezTo>
                  <a:cubicBezTo>
                    <a:pt x="2047" y="36"/>
                    <a:pt x="1997" y="0"/>
                    <a:pt x="19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03675" y="3385625"/>
              <a:ext cx="16675" cy="103775"/>
            </a:xfrm>
            <a:custGeom>
              <a:rect b="b" l="l" r="r" t="t"/>
              <a:pathLst>
                <a:path extrusionOk="0" h="4151" w="667">
                  <a:moveTo>
                    <a:pt x="667" y="1"/>
                  </a:moveTo>
                  <a:lnTo>
                    <a:pt x="667" y="1"/>
                  </a:lnTo>
                  <a:cubicBezTo>
                    <a:pt x="591" y="202"/>
                    <a:pt x="541" y="403"/>
                    <a:pt x="503" y="604"/>
                  </a:cubicBezTo>
                  <a:cubicBezTo>
                    <a:pt x="428" y="969"/>
                    <a:pt x="327" y="1484"/>
                    <a:pt x="226" y="2063"/>
                  </a:cubicBezTo>
                  <a:cubicBezTo>
                    <a:pt x="138" y="2629"/>
                    <a:pt x="76" y="3157"/>
                    <a:pt x="38" y="3534"/>
                  </a:cubicBezTo>
                  <a:cubicBezTo>
                    <a:pt x="0" y="3735"/>
                    <a:pt x="0" y="3949"/>
                    <a:pt x="13" y="4150"/>
                  </a:cubicBezTo>
                  <a:cubicBezTo>
                    <a:pt x="76" y="3949"/>
                    <a:pt x="113" y="3748"/>
                    <a:pt x="126" y="3547"/>
                  </a:cubicBezTo>
                  <a:cubicBezTo>
                    <a:pt x="189" y="3119"/>
                    <a:pt x="277" y="2629"/>
                    <a:pt x="365" y="2075"/>
                  </a:cubicBezTo>
                  <a:cubicBezTo>
                    <a:pt x="453" y="1535"/>
                    <a:pt x="528" y="1044"/>
                    <a:pt x="591" y="617"/>
                  </a:cubicBezTo>
                  <a:cubicBezTo>
                    <a:pt x="641" y="416"/>
                    <a:pt x="667" y="214"/>
                    <a:pt x="6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835425" y="3578525"/>
              <a:ext cx="83875" cy="106725"/>
            </a:xfrm>
            <a:custGeom>
              <a:rect b="b" l="l" r="r" t="t"/>
              <a:pathLst>
                <a:path extrusionOk="0" h="4269" w="3355">
                  <a:moveTo>
                    <a:pt x="3228" y="1"/>
                  </a:moveTo>
                  <a:cubicBezTo>
                    <a:pt x="3217" y="1"/>
                    <a:pt x="3206" y="2"/>
                    <a:pt x="3194" y="6"/>
                  </a:cubicBezTo>
                  <a:cubicBezTo>
                    <a:pt x="629" y="861"/>
                    <a:pt x="0" y="4268"/>
                    <a:pt x="0" y="4268"/>
                  </a:cubicBezTo>
                  <a:cubicBezTo>
                    <a:pt x="2490" y="2219"/>
                    <a:pt x="3156" y="685"/>
                    <a:pt x="3332" y="144"/>
                  </a:cubicBezTo>
                  <a:cubicBezTo>
                    <a:pt x="3354" y="67"/>
                    <a:pt x="3300" y="1"/>
                    <a:pt x="322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834775" y="3600650"/>
              <a:ext cx="62900" cy="84275"/>
            </a:xfrm>
            <a:custGeom>
              <a:rect b="b" l="l" r="r" t="t"/>
              <a:pathLst>
                <a:path extrusionOk="0" h="3371" w="2516">
                  <a:moveTo>
                    <a:pt x="2516" y="1"/>
                  </a:moveTo>
                  <a:lnTo>
                    <a:pt x="2516" y="1"/>
                  </a:lnTo>
                  <a:cubicBezTo>
                    <a:pt x="2352" y="139"/>
                    <a:pt x="2214" y="290"/>
                    <a:pt x="2088" y="453"/>
                  </a:cubicBezTo>
                  <a:cubicBezTo>
                    <a:pt x="1849" y="743"/>
                    <a:pt x="1510" y="1158"/>
                    <a:pt x="1170" y="1623"/>
                  </a:cubicBezTo>
                  <a:cubicBezTo>
                    <a:pt x="818" y="2076"/>
                    <a:pt x="517" y="2516"/>
                    <a:pt x="303" y="2830"/>
                  </a:cubicBezTo>
                  <a:cubicBezTo>
                    <a:pt x="177" y="2994"/>
                    <a:pt x="76" y="3170"/>
                    <a:pt x="1" y="3371"/>
                  </a:cubicBezTo>
                  <a:cubicBezTo>
                    <a:pt x="139" y="3220"/>
                    <a:pt x="265" y="3056"/>
                    <a:pt x="378" y="2880"/>
                  </a:cubicBezTo>
                  <a:lnTo>
                    <a:pt x="1271" y="1698"/>
                  </a:lnTo>
                  <a:cubicBezTo>
                    <a:pt x="1598" y="1258"/>
                    <a:pt x="1912" y="856"/>
                    <a:pt x="2164" y="516"/>
                  </a:cubicBezTo>
                  <a:cubicBezTo>
                    <a:pt x="2290" y="353"/>
                    <a:pt x="2415" y="189"/>
                    <a:pt x="251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808375" y="3774000"/>
              <a:ext cx="59450" cy="125950"/>
            </a:xfrm>
            <a:custGeom>
              <a:rect b="b" l="l" r="r" t="t"/>
              <a:pathLst>
                <a:path extrusionOk="0" h="5038" w="2378">
                  <a:moveTo>
                    <a:pt x="2265" y="1"/>
                  </a:moveTo>
                  <a:cubicBezTo>
                    <a:pt x="2244" y="1"/>
                    <a:pt x="2222" y="7"/>
                    <a:pt x="2201" y="21"/>
                  </a:cubicBezTo>
                  <a:cubicBezTo>
                    <a:pt x="1" y="1580"/>
                    <a:pt x="391" y="5038"/>
                    <a:pt x="391" y="5038"/>
                  </a:cubicBezTo>
                  <a:cubicBezTo>
                    <a:pt x="2189" y="2334"/>
                    <a:pt x="2377" y="674"/>
                    <a:pt x="2377" y="121"/>
                  </a:cubicBezTo>
                  <a:cubicBezTo>
                    <a:pt x="2377" y="48"/>
                    <a:pt x="2323" y="1"/>
                    <a:pt x="22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17500" y="3800900"/>
              <a:ext cx="35550" cy="98425"/>
            </a:xfrm>
            <a:custGeom>
              <a:rect b="b" l="l" r="r" t="t"/>
              <a:pathLst>
                <a:path extrusionOk="0" h="3937" w="1422">
                  <a:moveTo>
                    <a:pt x="1421" y="1"/>
                  </a:moveTo>
                  <a:cubicBezTo>
                    <a:pt x="1308" y="164"/>
                    <a:pt x="1220" y="353"/>
                    <a:pt x="1145" y="542"/>
                  </a:cubicBezTo>
                  <a:cubicBezTo>
                    <a:pt x="994" y="894"/>
                    <a:pt x="805" y="1372"/>
                    <a:pt x="604" y="1925"/>
                  </a:cubicBezTo>
                  <a:cubicBezTo>
                    <a:pt x="403" y="2466"/>
                    <a:pt x="239" y="2969"/>
                    <a:pt x="126" y="3333"/>
                  </a:cubicBezTo>
                  <a:cubicBezTo>
                    <a:pt x="63" y="3534"/>
                    <a:pt x="13" y="3736"/>
                    <a:pt x="0" y="3937"/>
                  </a:cubicBezTo>
                  <a:cubicBezTo>
                    <a:pt x="88" y="3761"/>
                    <a:pt x="164" y="3560"/>
                    <a:pt x="214" y="3371"/>
                  </a:cubicBezTo>
                  <a:lnTo>
                    <a:pt x="730" y="1975"/>
                  </a:lnTo>
                  <a:cubicBezTo>
                    <a:pt x="918" y="1447"/>
                    <a:pt x="1094" y="982"/>
                    <a:pt x="1233" y="579"/>
                  </a:cubicBezTo>
                  <a:cubicBezTo>
                    <a:pt x="1321" y="391"/>
                    <a:pt x="1384" y="202"/>
                    <a:pt x="14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61850" y="3991425"/>
              <a:ext cx="58475" cy="124200"/>
            </a:xfrm>
            <a:custGeom>
              <a:rect b="b" l="l" r="r" t="t"/>
              <a:pathLst>
                <a:path extrusionOk="0" h="4968" w="2339">
                  <a:moveTo>
                    <a:pt x="2228" y="0"/>
                  </a:moveTo>
                  <a:cubicBezTo>
                    <a:pt x="2206" y="0"/>
                    <a:pt x="2183" y="8"/>
                    <a:pt x="2162" y="25"/>
                  </a:cubicBezTo>
                  <a:cubicBezTo>
                    <a:pt x="1" y="1438"/>
                    <a:pt x="158" y="4695"/>
                    <a:pt x="174" y="4951"/>
                  </a:cubicBezTo>
                  <a:lnTo>
                    <a:pt x="174" y="4951"/>
                  </a:lnTo>
                  <a:cubicBezTo>
                    <a:pt x="2063" y="2320"/>
                    <a:pt x="2313" y="678"/>
                    <a:pt x="2338" y="126"/>
                  </a:cubicBezTo>
                  <a:cubicBezTo>
                    <a:pt x="2338" y="53"/>
                    <a:pt x="2286" y="0"/>
                    <a:pt x="2228" y="0"/>
                  </a:cubicBezTo>
                  <a:close/>
                  <a:moveTo>
                    <a:pt x="174" y="4951"/>
                  </a:moveTo>
                  <a:lnTo>
                    <a:pt x="174" y="4951"/>
                  </a:lnTo>
                  <a:cubicBezTo>
                    <a:pt x="171" y="4957"/>
                    <a:pt x="167" y="4962"/>
                    <a:pt x="163" y="4967"/>
                  </a:cubicBezTo>
                  <a:lnTo>
                    <a:pt x="175" y="4967"/>
                  </a:lnTo>
                  <a:cubicBezTo>
                    <a:pt x="175" y="4967"/>
                    <a:pt x="175" y="4962"/>
                    <a:pt x="174" y="495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65600" y="4017825"/>
              <a:ext cx="39000" cy="97175"/>
            </a:xfrm>
            <a:custGeom>
              <a:rect b="b" l="l" r="r" t="t"/>
              <a:pathLst>
                <a:path extrusionOk="0" h="3887" w="1560">
                  <a:moveTo>
                    <a:pt x="1560" y="0"/>
                  </a:moveTo>
                  <a:lnTo>
                    <a:pt x="1560" y="0"/>
                  </a:lnTo>
                  <a:cubicBezTo>
                    <a:pt x="1446" y="164"/>
                    <a:pt x="1346" y="353"/>
                    <a:pt x="1270" y="541"/>
                  </a:cubicBezTo>
                  <a:cubicBezTo>
                    <a:pt x="1107" y="881"/>
                    <a:pt x="893" y="1359"/>
                    <a:pt x="679" y="1899"/>
                  </a:cubicBezTo>
                  <a:cubicBezTo>
                    <a:pt x="453" y="2440"/>
                    <a:pt x="264" y="2930"/>
                    <a:pt x="151" y="3295"/>
                  </a:cubicBezTo>
                  <a:cubicBezTo>
                    <a:pt x="76" y="3484"/>
                    <a:pt x="25" y="3685"/>
                    <a:pt x="0" y="3886"/>
                  </a:cubicBezTo>
                  <a:cubicBezTo>
                    <a:pt x="88" y="3710"/>
                    <a:pt x="176" y="3521"/>
                    <a:pt x="239" y="3320"/>
                  </a:cubicBezTo>
                  <a:cubicBezTo>
                    <a:pt x="403" y="2930"/>
                    <a:pt x="591" y="2465"/>
                    <a:pt x="793" y="1950"/>
                  </a:cubicBezTo>
                  <a:lnTo>
                    <a:pt x="1358" y="579"/>
                  </a:lnTo>
                  <a:cubicBezTo>
                    <a:pt x="1446" y="390"/>
                    <a:pt x="1509" y="202"/>
                    <a:pt x="15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88675" y="3306275"/>
              <a:ext cx="78850" cy="110500"/>
            </a:xfrm>
            <a:custGeom>
              <a:rect b="b" l="l" r="r" t="t"/>
              <a:pathLst>
                <a:path extrusionOk="0" h="4420" w="3154">
                  <a:moveTo>
                    <a:pt x="126" y="0"/>
                  </a:moveTo>
                  <a:cubicBezTo>
                    <a:pt x="63" y="0"/>
                    <a:pt x="1" y="53"/>
                    <a:pt x="10" y="119"/>
                  </a:cubicBezTo>
                  <a:cubicBezTo>
                    <a:pt x="73" y="2810"/>
                    <a:pt x="3154" y="4420"/>
                    <a:pt x="3154" y="4420"/>
                  </a:cubicBezTo>
                  <a:cubicBezTo>
                    <a:pt x="1922" y="1427"/>
                    <a:pt x="652" y="333"/>
                    <a:pt x="186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04950" y="3332500"/>
              <a:ext cx="61950" cy="84600"/>
            </a:xfrm>
            <a:custGeom>
              <a:rect b="b" l="l" r="r" t="t"/>
              <a:pathLst>
                <a:path extrusionOk="0" h="3384" w="2478">
                  <a:moveTo>
                    <a:pt x="1" y="0"/>
                  </a:moveTo>
                  <a:lnTo>
                    <a:pt x="1" y="0"/>
                  </a:lnTo>
                  <a:cubicBezTo>
                    <a:pt x="76" y="189"/>
                    <a:pt x="189" y="365"/>
                    <a:pt x="302" y="541"/>
                  </a:cubicBezTo>
                  <a:cubicBezTo>
                    <a:pt x="516" y="856"/>
                    <a:pt x="805" y="1296"/>
                    <a:pt x="1145" y="1761"/>
                  </a:cubicBezTo>
                  <a:cubicBezTo>
                    <a:pt x="1484" y="2226"/>
                    <a:pt x="1811" y="2654"/>
                    <a:pt x="2050" y="2943"/>
                  </a:cubicBezTo>
                  <a:cubicBezTo>
                    <a:pt x="2176" y="3106"/>
                    <a:pt x="2314" y="3257"/>
                    <a:pt x="2478" y="3383"/>
                  </a:cubicBezTo>
                  <a:cubicBezTo>
                    <a:pt x="2377" y="3207"/>
                    <a:pt x="2251" y="3044"/>
                    <a:pt x="2126" y="2880"/>
                  </a:cubicBezTo>
                  <a:lnTo>
                    <a:pt x="1246" y="1685"/>
                  </a:lnTo>
                  <a:lnTo>
                    <a:pt x="378" y="478"/>
                  </a:lnTo>
                  <a:cubicBezTo>
                    <a:pt x="265" y="315"/>
                    <a:pt x="139" y="15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5075" y="3489250"/>
              <a:ext cx="85150" cy="105775"/>
            </a:xfrm>
            <a:custGeom>
              <a:rect b="b" l="l" r="r" t="t"/>
              <a:pathLst>
                <a:path extrusionOk="0" h="4231" w="3406">
                  <a:moveTo>
                    <a:pt x="116" y="0"/>
                  </a:moveTo>
                  <a:cubicBezTo>
                    <a:pt x="56" y="0"/>
                    <a:pt x="0" y="55"/>
                    <a:pt x="10" y="131"/>
                  </a:cubicBezTo>
                  <a:cubicBezTo>
                    <a:pt x="236" y="2809"/>
                    <a:pt x="3405" y="4230"/>
                    <a:pt x="3405" y="4230"/>
                  </a:cubicBezTo>
                  <a:cubicBezTo>
                    <a:pt x="1997" y="1313"/>
                    <a:pt x="664" y="307"/>
                    <a:pt x="173" y="18"/>
                  </a:cubicBezTo>
                  <a:cubicBezTo>
                    <a:pt x="155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782600" y="3514525"/>
              <a:ext cx="67000" cy="80800"/>
            </a:xfrm>
            <a:custGeom>
              <a:rect b="b" l="l" r="r" t="t"/>
              <a:pathLst>
                <a:path extrusionOk="0" h="3232" w="2680">
                  <a:moveTo>
                    <a:pt x="1" y="0"/>
                  </a:moveTo>
                  <a:lnTo>
                    <a:pt x="1" y="0"/>
                  </a:lnTo>
                  <a:cubicBezTo>
                    <a:pt x="101" y="189"/>
                    <a:pt x="214" y="352"/>
                    <a:pt x="340" y="516"/>
                  </a:cubicBezTo>
                  <a:cubicBezTo>
                    <a:pt x="566" y="818"/>
                    <a:pt x="893" y="1233"/>
                    <a:pt x="1258" y="1685"/>
                  </a:cubicBezTo>
                  <a:cubicBezTo>
                    <a:pt x="1623" y="2138"/>
                    <a:pt x="1975" y="2528"/>
                    <a:pt x="2226" y="2804"/>
                  </a:cubicBezTo>
                  <a:cubicBezTo>
                    <a:pt x="2365" y="2968"/>
                    <a:pt x="2516" y="3106"/>
                    <a:pt x="2679" y="3232"/>
                  </a:cubicBezTo>
                  <a:cubicBezTo>
                    <a:pt x="2566" y="3056"/>
                    <a:pt x="2440" y="2892"/>
                    <a:pt x="2302" y="2742"/>
                  </a:cubicBezTo>
                  <a:lnTo>
                    <a:pt x="1359" y="1610"/>
                  </a:lnTo>
                  <a:lnTo>
                    <a:pt x="416" y="453"/>
                  </a:lnTo>
                  <a:cubicBezTo>
                    <a:pt x="290" y="289"/>
                    <a:pt x="151" y="13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749900" y="3661975"/>
              <a:ext cx="56300" cy="131725"/>
            </a:xfrm>
            <a:custGeom>
              <a:rect b="b" l="l" r="r" t="t"/>
              <a:pathLst>
                <a:path extrusionOk="0" h="5269" w="2252">
                  <a:moveTo>
                    <a:pt x="1137" y="1"/>
                  </a:moveTo>
                  <a:cubicBezTo>
                    <a:pt x="1091" y="1"/>
                    <a:pt x="1046" y="26"/>
                    <a:pt x="1032" y="75"/>
                  </a:cubicBezTo>
                  <a:cubicBezTo>
                    <a:pt x="1" y="2565"/>
                    <a:pt x="2189" y="5269"/>
                    <a:pt x="2189" y="5269"/>
                  </a:cubicBezTo>
                  <a:cubicBezTo>
                    <a:pt x="2252" y="2037"/>
                    <a:pt x="1522" y="528"/>
                    <a:pt x="1233" y="50"/>
                  </a:cubicBezTo>
                  <a:cubicBezTo>
                    <a:pt x="1211" y="17"/>
                    <a:pt x="1174" y="1"/>
                    <a:pt x="11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781025" y="3691200"/>
              <a:ext cx="22675" cy="102500"/>
            </a:xfrm>
            <a:custGeom>
              <a:rect b="b" l="l" r="r" t="t"/>
              <a:pathLst>
                <a:path extrusionOk="0" h="4100" w="907">
                  <a:moveTo>
                    <a:pt x="1" y="0"/>
                  </a:moveTo>
                  <a:cubicBezTo>
                    <a:pt x="1" y="214"/>
                    <a:pt x="13" y="415"/>
                    <a:pt x="64" y="616"/>
                  </a:cubicBezTo>
                  <a:cubicBezTo>
                    <a:pt x="126" y="994"/>
                    <a:pt x="214" y="1509"/>
                    <a:pt x="340" y="2075"/>
                  </a:cubicBezTo>
                  <a:cubicBezTo>
                    <a:pt x="466" y="2641"/>
                    <a:pt x="592" y="3157"/>
                    <a:pt x="692" y="3521"/>
                  </a:cubicBezTo>
                  <a:cubicBezTo>
                    <a:pt x="743" y="3722"/>
                    <a:pt x="805" y="3911"/>
                    <a:pt x="906" y="4100"/>
                  </a:cubicBezTo>
                  <a:cubicBezTo>
                    <a:pt x="881" y="3898"/>
                    <a:pt x="843" y="3697"/>
                    <a:pt x="780" y="3496"/>
                  </a:cubicBezTo>
                  <a:cubicBezTo>
                    <a:pt x="692" y="3081"/>
                    <a:pt x="592" y="2591"/>
                    <a:pt x="466" y="2050"/>
                  </a:cubicBezTo>
                  <a:cubicBezTo>
                    <a:pt x="353" y="1509"/>
                    <a:pt x="252" y="1019"/>
                    <a:pt x="152" y="604"/>
                  </a:cubicBezTo>
                  <a:cubicBezTo>
                    <a:pt x="126" y="403"/>
                    <a:pt x="76" y="20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75125" y="3920550"/>
              <a:ext cx="83275" cy="107050"/>
            </a:xfrm>
            <a:custGeom>
              <a:rect b="b" l="l" r="r" t="t"/>
              <a:pathLst>
                <a:path extrusionOk="0" h="4282" w="3331">
                  <a:moveTo>
                    <a:pt x="121" y="1"/>
                  </a:moveTo>
                  <a:cubicBezTo>
                    <a:pt x="56" y="1"/>
                    <a:pt x="1" y="53"/>
                    <a:pt x="10" y="119"/>
                  </a:cubicBezTo>
                  <a:cubicBezTo>
                    <a:pt x="186" y="2810"/>
                    <a:pt x="3330" y="4281"/>
                    <a:pt x="3330" y="4281"/>
                  </a:cubicBezTo>
                  <a:cubicBezTo>
                    <a:pt x="1972" y="1351"/>
                    <a:pt x="652" y="320"/>
                    <a:pt x="186" y="18"/>
                  </a:cubicBezTo>
                  <a:cubicBezTo>
                    <a:pt x="165" y="6"/>
                    <a:pt x="142" y="1"/>
                    <a:pt x="1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92350" y="3946150"/>
              <a:ext cx="65400" cy="82075"/>
            </a:xfrm>
            <a:custGeom>
              <a:rect b="b" l="l" r="r" t="t"/>
              <a:pathLst>
                <a:path extrusionOk="0" h="3283" w="2616">
                  <a:moveTo>
                    <a:pt x="0" y="0"/>
                  </a:moveTo>
                  <a:lnTo>
                    <a:pt x="0" y="0"/>
                  </a:lnTo>
                  <a:cubicBezTo>
                    <a:pt x="88" y="189"/>
                    <a:pt x="202" y="365"/>
                    <a:pt x="327" y="529"/>
                  </a:cubicBezTo>
                  <a:cubicBezTo>
                    <a:pt x="541" y="830"/>
                    <a:pt x="855" y="1258"/>
                    <a:pt x="1220" y="1711"/>
                  </a:cubicBezTo>
                  <a:cubicBezTo>
                    <a:pt x="1572" y="2163"/>
                    <a:pt x="1924" y="2566"/>
                    <a:pt x="2176" y="2855"/>
                  </a:cubicBezTo>
                  <a:cubicBezTo>
                    <a:pt x="2302" y="3006"/>
                    <a:pt x="2452" y="3157"/>
                    <a:pt x="2616" y="3282"/>
                  </a:cubicBezTo>
                  <a:cubicBezTo>
                    <a:pt x="2503" y="3106"/>
                    <a:pt x="2377" y="2943"/>
                    <a:pt x="2239" y="2792"/>
                  </a:cubicBezTo>
                  <a:lnTo>
                    <a:pt x="1321" y="1635"/>
                  </a:lnTo>
                  <a:lnTo>
                    <a:pt x="403" y="466"/>
                  </a:lnTo>
                  <a:cubicBezTo>
                    <a:pt x="277" y="302"/>
                    <a:pt x="151" y="13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64975" y="3685525"/>
              <a:ext cx="150600" cy="389225"/>
            </a:xfrm>
            <a:custGeom>
              <a:rect b="b" l="l" r="r" t="t"/>
              <a:pathLst>
                <a:path extrusionOk="0" h="15569" w="6024">
                  <a:moveTo>
                    <a:pt x="6024" y="1"/>
                  </a:moveTo>
                  <a:lnTo>
                    <a:pt x="6011" y="13"/>
                  </a:lnTo>
                  <a:cubicBezTo>
                    <a:pt x="6012" y="16"/>
                    <a:pt x="6013" y="18"/>
                    <a:pt x="6014" y="20"/>
                  </a:cubicBezTo>
                  <a:lnTo>
                    <a:pt x="6014" y="20"/>
                  </a:lnTo>
                  <a:cubicBezTo>
                    <a:pt x="6017" y="14"/>
                    <a:pt x="6020" y="7"/>
                    <a:pt x="6024" y="1"/>
                  </a:cubicBezTo>
                  <a:close/>
                  <a:moveTo>
                    <a:pt x="6014" y="20"/>
                  </a:moveTo>
                  <a:lnTo>
                    <a:pt x="6014" y="20"/>
                  </a:lnTo>
                  <a:cubicBezTo>
                    <a:pt x="6005" y="39"/>
                    <a:pt x="5998" y="58"/>
                    <a:pt x="5998" y="76"/>
                  </a:cubicBezTo>
                  <a:cubicBezTo>
                    <a:pt x="5998" y="139"/>
                    <a:pt x="5986" y="215"/>
                    <a:pt x="5986" y="303"/>
                  </a:cubicBezTo>
                  <a:cubicBezTo>
                    <a:pt x="5961" y="516"/>
                    <a:pt x="5948" y="793"/>
                    <a:pt x="5910" y="1145"/>
                  </a:cubicBezTo>
                  <a:cubicBezTo>
                    <a:pt x="5860" y="1887"/>
                    <a:pt x="5785" y="2918"/>
                    <a:pt x="5697" y="4151"/>
                  </a:cubicBezTo>
                  <a:cubicBezTo>
                    <a:pt x="5470" y="5395"/>
                    <a:pt x="4829" y="6766"/>
                    <a:pt x="3974" y="8112"/>
                  </a:cubicBezTo>
                  <a:cubicBezTo>
                    <a:pt x="3345" y="9105"/>
                    <a:pt x="2691" y="10010"/>
                    <a:pt x="2125" y="10866"/>
                  </a:cubicBezTo>
                  <a:cubicBezTo>
                    <a:pt x="1610" y="11595"/>
                    <a:pt x="1144" y="12374"/>
                    <a:pt x="742" y="13179"/>
                  </a:cubicBezTo>
                  <a:cubicBezTo>
                    <a:pt x="478" y="13733"/>
                    <a:pt x="264" y="14311"/>
                    <a:pt x="126" y="14915"/>
                  </a:cubicBezTo>
                  <a:cubicBezTo>
                    <a:pt x="76" y="15128"/>
                    <a:pt x="38" y="15292"/>
                    <a:pt x="25" y="15405"/>
                  </a:cubicBezTo>
                  <a:cubicBezTo>
                    <a:pt x="13" y="15455"/>
                    <a:pt x="0" y="15518"/>
                    <a:pt x="0" y="15568"/>
                  </a:cubicBezTo>
                  <a:cubicBezTo>
                    <a:pt x="25" y="15518"/>
                    <a:pt x="38" y="15468"/>
                    <a:pt x="50" y="15405"/>
                  </a:cubicBezTo>
                  <a:cubicBezTo>
                    <a:pt x="76" y="15292"/>
                    <a:pt x="113" y="15128"/>
                    <a:pt x="164" y="14927"/>
                  </a:cubicBezTo>
                  <a:cubicBezTo>
                    <a:pt x="340" y="14336"/>
                    <a:pt x="553" y="13770"/>
                    <a:pt x="818" y="13230"/>
                  </a:cubicBezTo>
                  <a:cubicBezTo>
                    <a:pt x="1233" y="12425"/>
                    <a:pt x="1710" y="11658"/>
                    <a:pt x="2226" y="10916"/>
                  </a:cubicBezTo>
                  <a:cubicBezTo>
                    <a:pt x="2804" y="10073"/>
                    <a:pt x="3458" y="9168"/>
                    <a:pt x="4087" y="8175"/>
                  </a:cubicBezTo>
                  <a:cubicBezTo>
                    <a:pt x="4955" y="6816"/>
                    <a:pt x="5596" y="5421"/>
                    <a:pt x="5822" y="4163"/>
                  </a:cubicBezTo>
                  <a:cubicBezTo>
                    <a:pt x="5885" y="2931"/>
                    <a:pt x="5935" y="1900"/>
                    <a:pt x="5973" y="1158"/>
                  </a:cubicBezTo>
                  <a:cubicBezTo>
                    <a:pt x="5998" y="806"/>
                    <a:pt x="6011" y="516"/>
                    <a:pt x="6011" y="315"/>
                  </a:cubicBezTo>
                  <a:lnTo>
                    <a:pt x="6011" y="89"/>
                  </a:lnTo>
                  <a:cubicBezTo>
                    <a:pt x="6022" y="66"/>
                    <a:pt x="6023" y="43"/>
                    <a:pt x="6014" y="2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944200" y="374950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537" y="0"/>
                  </a:moveTo>
                  <a:cubicBezTo>
                    <a:pt x="489" y="0"/>
                    <a:pt x="443" y="30"/>
                    <a:pt x="428" y="83"/>
                  </a:cubicBezTo>
                  <a:cubicBezTo>
                    <a:pt x="277" y="623"/>
                    <a:pt x="0" y="2271"/>
                    <a:pt x="968" y="5364"/>
                  </a:cubicBezTo>
                  <a:cubicBezTo>
                    <a:pt x="968" y="5364"/>
                    <a:pt x="2301" y="2145"/>
                    <a:pt x="629" y="45"/>
                  </a:cubicBezTo>
                  <a:cubicBezTo>
                    <a:pt x="603" y="14"/>
                    <a:pt x="569" y="0"/>
                    <a:pt x="5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962100" y="3778600"/>
              <a:ext cx="8200" cy="104700"/>
            </a:xfrm>
            <a:custGeom>
              <a:rect b="b" l="l" r="r" t="t"/>
              <a:pathLst>
                <a:path extrusionOk="0" h="4188" w="328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27" y="3785"/>
                    <a:pt x="240" y="3986"/>
                    <a:pt x="277" y="4187"/>
                  </a:cubicBezTo>
                  <a:cubicBezTo>
                    <a:pt x="315" y="3986"/>
                    <a:pt x="328" y="3785"/>
                    <a:pt x="315" y="3571"/>
                  </a:cubicBezTo>
                  <a:cubicBezTo>
                    <a:pt x="315" y="3181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64" y="201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950800" y="3749675"/>
              <a:ext cx="30200" cy="133950"/>
            </a:xfrm>
            <a:custGeom>
              <a:rect b="b" l="l" r="r" t="t"/>
              <a:pathLst>
                <a:path extrusionOk="0" h="5358" w="1208">
                  <a:moveTo>
                    <a:pt x="264" y="0"/>
                  </a:moveTo>
                  <a:cubicBezTo>
                    <a:pt x="266" y="0"/>
                    <a:pt x="268" y="0"/>
                    <a:pt x="271" y="0"/>
                  </a:cubicBezTo>
                  <a:lnTo>
                    <a:pt x="271" y="0"/>
                  </a:lnTo>
                  <a:cubicBezTo>
                    <a:pt x="273" y="0"/>
                    <a:pt x="275" y="0"/>
                    <a:pt x="277" y="0"/>
                  </a:cubicBezTo>
                  <a:close/>
                  <a:moveTo>
                    <a:pt x="271" y="0"/>
                  </a:moveTo>
                  <a:cubicBezTo>
                    <a:pt x="222" y="2"/>
                    <a:pt x="176" y="27"/>
                    <a:pt x="164" y="76"/>
                  </a:cubicBezTo>
                  <a:cubicBezTo>
                    <a:pt x="50" y="516"/>
                    <a:pt x="0" y="981"/>
                    <a:pt x="0" y="1434"/>
                  </a:cubicBezTo>
                  <a:cubicBezTo>
                    <a:pt x="0" y="2314"/>
                    <a:pt x="164" y="3609"/>
                    <a:pt x="704" y="5357"/>
                  </a:cubicBezTo>
                  <a:cubicBezTo>
                    <a:pt x="704" y="5357"/>
                    <a:pt x="704" y="5344"/>
                    <a:pt x="717" y="5319"/>
                  </a:cubicBezTo>
                  <a:cubicBezTo>
                    <a:pt x="704" y="5244"/>
                    <a:pt x="692" y="5030"/>
                    <a:pt x="679" y="4741"/>
                  </a:cubicBezTo>
                  <a:cubicBezTo>
                    <a:pt x="654" y="4313"/>
                    <a:pt x="616" y="3810"/>
                    <a:pt x="579" y="3257"/>
                  </a:cubicBezTo>
                  <a:cubicBezTo>
                    <a:pt x="541" y="2704"/>
                    <a:pt x="503" y="2201"/>
                    <a:pt x="478" y="1786"/>
                  </a:cubicBezTo>
                  <a:cubicBezTo>
                    <a:pt x="453" y="1572"/>
                    <a:pt x="440" y="1371"/>
                    <a:pt x="465" y="1170"/>
                  </a:cubicBezTo>
                  <a:lnTo>
                    <a:pt x="465" y="1170"/>
                  </a:lnTo>
                  <a:cubicBezTo>
                    <a:pt x="516" y="1358"/>
                    <a:pt x="553" y="1572"/>
                    <a:pt x="566" y="1773"/>
                  </a:cubicBezTo>
                  <a:cubicBezTo>
                    <a:pt x="616" y="2150"/>
                    <a:pt x="667" y="2679"/>
                    <a:pt x="704" y="3257"/>
                  </a:cubicBezTo>
                  <a:cubicBezTo>
                    <a:pt x="755" y="3835"/>
                    <a:pt x="767" y="4351"/>
                    <a:pt x="767" y="4741"/>
                  </a:cubicBezTo>
                  <a:cubicBezTo>
                    <a:pt x="767" y="4955"/>
                    <a:pt x="767" y="5131"/>
                    <a:pt x="755" y="5231"/>
                  </a:cubicBezTo>
                  <a:cubicBezTo>
                    <a:pt x="1044" y="4426"/>
                    <a:pt x="1195" y="3584"/>
                    <a:pt x="1207" y="2729"/>
                  </a:cubicBezTo>
                  <a:cubicBezTo>
                    <a:pt x="1207" y="1836"/>
                    <a:pt x="1006" y="855"/>
                    <a:pt x="365" y="50"/>
                  </a:cubicBezTo>
                  <a:cubicBezTo>
                    <a:pt x="341" y="15"/>
                    <a:pt x="306" y="2"/>
                    <a:pt x="271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962100" y="3778600"/>
              <a:ext cx="7900" cy="103750"/>
            </a:xfrm>
            <a:custGeom>
              <a:rect b="b" l="l" r="r" t="t"/>
              <a:pathLst>
                <a:path extrusionOk="0" h="4150" w="316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52" y="3873"/>
                    <a:pt x="252" y="4074"/>
                    <a:pt x="277" y="4150"/>
                  </a:cubicBezTo>
                  <a:lnTo>
                    <a:pt x="303" y="4074"/>
                  </a:lnTo>
                  <a:cubicBezTo>
                    <a:pt x="315" y="3961"/>
                    <a:pt x="315" y="3798"/>
                    <a:pt x="315" y="3571"/>
                  </a:cubicBezTo>
                  <a:cubicBezTo>
                    <a:pt x="315" y="3194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76" y="201"/>
                    <a:pt x="13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834775" y="3944350"/>
              <a:ext cx="57250" cy="132600"/>
            </a:xfrm>
            <a:custGeom>
              <a:rect b="b" l="l" r="r" t="t"/>
              <a:pathLst>
                <a:path extrusionOk="0" h="5304" w="2290">
                  <a:moveTo>
                    <a:pt x="358" y="0"/>
                  </a:moveTo>
                  <a:cubicBezTo>
                    <a:pt x="307" y="0"/>
                    <a:pt x="256" y="34"/>
                    <a:pt x="240" y="98"/>
                  </a:cubicBezTo>
                  <a:cubicBezTo>
                    <a:pt x="139" y="638"/>
                    <a:pt x="1" y="2311"/>
                    <a:pt x="1221" y="5304"/>
                  </a:cubicBezTo>
                  <a:cubicBezTo>
                    <a:pt x="1221" y="5304"/>
                    <a:pt x="2290" y="1996"/>
                    <a:pt x="441" y="35"/>
                  </a:cubicBezTo>
                  <a:cubicBezTo>
                    <a:pt x="418" y="12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850500" y="3972875"/>
              <a:ext cx="16075" cy="104075"/>
            </a:xfrm>
            <a:custGeom>
              <a:rect b="b" l="l" r="r" t="t"/>
              <a:pathLst>
                <a:path extrusionOk="0" h="4163" w="643">
                  <a:moveTo>
                    <a:pt x="13" y="0"/>
                  </a:moveTo>
                  <a:lnTo>
                    <a:pt x="1" y="13"/>
                  </a:lnTo>
                  <a:cubicBezTo>
                    <a:pt x="5" y="24"/>
                    <a:pt x="9" y="35"/>
                    <a:pt x="14" y="46"/>
                  </a:cubicBezTo>
                  <a:lnTo>
                    <a:pt x="14" y="46"/>
                  </a:lnTo>
                  <a:cubicBezTo>
                    <a:pt x="13" y="30"/>
                    <a:pt x="13" y="15"/>
                    <a:pt x="13" y="0"/>
                  </a:cubicBezTo>
                  <a:close/>
                  <a:moveTo>
                    <a:pt x="14" y="46"/>
                  </a:moveTo>
                  <a:cubicBezTo>
                    <a:pt x="15" y="243"/>
                    <a:pt x="29" y="429"/>
                    <a:pt x="76" y="616"/>
                  </a:cubicBezTo>
                  <a:lnTo>
                    <a:pt x="290" y="2088"/>
                  </a:lnTo>
                  <a:lnTo>
                    <a:pt x="516" y="3546"/>
                  </a:lnTo>
                  <a:cubicBezTo>
                    <a:pt x="529" y="3760"/>
                    <a:pt x="567" y="3961"/>
                    <a:pt x="617" y="4163"/>
                  </a:cubicBezTo>
                  <a:cubicBezTo>
                    <a:pt x="642" y="3949"/>
                    <a:pt x="629" y="3748"/>
                    <a:pt x="604" y="3546"/>
                  </a:cubicBezTo>
                  <a:cubicBezTo>
                    <a:pt x="579" y="3169"/>
                    <a:pt x="516" y="2641"/>
                    <a:pt x="428" y="2063"/>
                  </a:cubicBezTo>
                  <a:cubicBezTo>
                    <a:pt x="340" y="1497"/>
                    <a:pt x="240" y="981"/>
                    <a:pt x="164" y="604"/>
                  </a:cubicBezTo>
                  <a:cubicBezTo>
                    <a:pt x="129" y="414"/>
                    <a:pt x="82" y="225"/>
                    <a:pt x="14" y="46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839200" y="3944250"/>
              <a:ext cx="33650" cy="132700"/>
            </a:xfrm>
            <a:custGeom>
              <a:rect b="b" l="l" r="r" t="t"/>
              <a:pathLst>
                <a:path extrusionOk="0" h="5308" w="1346">
                  <a:moveTo>
                    <a:pt x="176" y="1"/>
                  </a:moveTo>
                  <a:cubicBezTo>
                    <a:pt x="126" y="1"/>
                    <a:pt x="75" y="39"/>
                    <a:pt x="63" y="102"/>
                  </a:cubicBezTo>
                  <a:cubicBezTo>
                    <a:pt x="25" y="328"/>
                    <a:pt x="0" y="567"/>
                    <a:pt x="0" y="806"/>
                  </a:cubicBezTo>
                  <a:lnTo>
                    <a:pt x="0" y="894"/>
                  </a:lnTo>
                  <a:cubicBezTo>
                    <a:pt x="0" y="1761"/>
                    <a:pt x="189" y="3208"/>
                    <a:pt x="1044" y="5308"/>
                  </a:cubicBezTo>
                  <a:cubicBezTo>
                    <a:pt x="1044" y="5308"/>
                    <a:pt x="1044" y="5295"/>
                    <a:pt x="1056" y="5270"/>
                  </a:cubicBezTo>
                  <a:cubicBezTo>
                    <a:pt x="1031" y="5194"/>
                    <a:pt x="1006" y="4981"/>
                    <a:pt x="968" y="4691"/>
                  </a:cubicBezTo>
                  <a:lnTo>
                    <a:pt x="742" y="3233"/>
                  </a:lnTo>
                  <a:lnTo>
                    <a:pt x="516" y="1761"/>
                  </a:lnTo>
                  <a:cubicBezTo>
                    <a:pt x="478" y="1560"/>
                    <a:pt x="453" y="1359"/>
                    <a:pt x="453" y="1145"/>
                  </a:cubicBezTo>
                  <a:lnTo>
                    <a:pt x="453" y="1145"/>
                  </a:lnTo>
                  <a:cubicBezTo>
                    <a:pt x="528" y="1334"/>
                    <a:pt x="578" y="1535"/>
                    <a:pt x="616" y="1749"/>
                  </a:cubicBezTo>
                  <a:cubicBezTo>
                    <a:pt x="692" y="2114"/>
                    <a:pt x="792" y="2629"/>
                    <a:pt x="880" y="3208"/>
                  </a:cubicBezTo>
                  <a:cubicBezTo>
                    <a:pt x="968" y="3773"/>
                    <a:pt x="1031" y="4302"/>
                    <a:pt x="1056" y="4679"/>
                  </a:cubicBezTo>
                  <a:cubicBezTo>
                    <a:pt x="1069" y="4893"/>
                    <a:pt x="1081" y="5069"/>
                    <a:pt x="1081" y="5169"/>
                  </a:cubicBezTo>
                  <a:cubicBezTo>
                    <a:pt x="1258" y="4515"/>
                    <a:pt x="1346" y="3849"/>
                    <a:pt x="1346" y="3170"/>
                  </a:cubicBezTo>
                  <a:cubicBezTo>
                    <a:pt x="1346" y="2139"/>
                    <a:pt x="1119" y="944"/>
                    <a:pt x="264" y="39"/>
                  </a:cubicBezTo>
                  <a:cubicBezTo>
                    <a:pt x="252" y="14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850500" y="3973175"/>
              <a:ext cx="15750" cy="102825"/>
            </a:xfrm>
            <a:custGeom>
              <a:rect b="b" l="l" r="r" t="t"/>
              <a:pathLst>
                <a:path extrusionOk="0" h="4113" w="630">
                  <a:moveTo>
                    <a:pt x="1" y="1"/>
                  </a:moveTo>
                  <a:cubicBezTo>
                    <a:pt x="1" y="202"/>
                    <a:pt x="26" y="403"/>
                    <a:pt x="64" y="604"/>
                  </a:cubicBezTo>
                  <a:lnTo>
                    <a:pt x="290" y="2076"/>
                  </a:lnTo>
                  <a:lnTo>
                    <a:pt x="504" y="3534"/>
                  </a:lnTo>
                  <a:cubicBezTo>
                    <a:pt x="554" y="3836"/>
                    <a:pt x="579" y="4037"/>
                    <a:pt x="604" y="4113"/>
                  </a:cubicBezTo>
                  <a:cubicBezTo>
                    <a:pt x="604" y="4088"/>
                    <a:pt x="617" y="4062"/>
                    <a:pt x="629" y="4025"/>
                  </a:cubicBezTo>
                  <a:cubicBezTo>
                    <a:pt x="629" y="3924"/>
                    <a:pt x="629" y="3748"/>
                    <a:pt x="604" y="3534"/>
                  </a:cubicBezTo>
                  <a:cubicBezTo>
                    <a:pt x="567" y="3145"/>
                    <a:pt x="504" y="2629"/>
                    <a:pt x="416" y="2051"/>
                  </a:cubicBezTo>
                  <a:cubicBezTo>
                    <a:pt x="328" y="1485"/>
                    <a:pt x="240" y="969"/>
                    <a:pt x="164" y="592"/>
                  </a:cubicBezTo>
                  <a:cubicBezTo>
                    <a:pt x="126" y="391"/>
                    <a:pt x="76" y="189"/>
                    <a:pt x="1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010825" y="3665975"/>
              <a:ext cx="71400" cy="119550"/>
            </a:xfrm>
            <a:custGeom>
              <a:rect b="b" l="l" r="r" t="t"/>
              <a:pathLst>
                <a:path extrusionOk="0" h="4782" w="2856">
                  <a:moveTo>
                    <a:pt x="2446" y="0"/>
                  </a:moveTo>
                  <a:cubicBezTo>
                    <a:pt x="2421" y="0"/>
                    <a:pt x="2397" y="9"/>
                    <a:pt x="2378" y="28"/>
                  </a:cubicBezTo>
                  <a:cubicBezTo>
                    <a:pt x="1963" y="406"/>
                    <a:pt x="843" y="1651"/>
                    <a:pt x="1" y="4782"/>
                  </a:cubicBezTo>
                  <a:cubicBezTo>
                    <a:pt x="1" y="4782"/>
                    <a:pt x="2855" y="2782"/>
                    <a:pt x="2566" y="104"/>
                  </a:cubicBezTo>
                  <a:cubicBezTo>
                    <a:pt x="2557" y="43"/>
                    <a:pt x="2501" y="0"/>
                    <a:pt x="24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1010825" y="3666050"/>
              <a:ext cx="64800" cy="119475"/>
            </a:xfrm>
            <a:custGeom>
              <a:rect b="b" l="l" r="r" t="t"/>
              <a:pathLst>
                <a:path extrusionOk="0" h="4779" w="2592">
                  <a:moveTo>
                    <a:pt x="2453" y="0"/>
                  </a:moveTo>
                  <a:cubicBezTo>
                    <a:pt x="2428" y="0"/>
                    <a:pt x="2390" y="13"/>
                    <a:pt x="2378" y="25"/>
                  </a:cubicBezTo>
                  <a:cubicBezTo>
                    <a:pt x="1963" y="403"/>
                    <a:pt x="843" y="1648"/>
                    <a:pt x="1" y="4779"/>
                  </a:cubicBezTo>
                  <a:cubicBezTo>
                    <a:pt x="1" y="4779"/>
                    <a:pt x="2579" y="2968"/>
                    <a:pt x="2591" y="491"/>
                  </a:cubicBezTo>
                  <a:cubicBezTo>
                    <a:pt x="2591" y="365"/>
                    <a:pt x="2579" y="239"/>
                    <a:pt x="2566" y="101"/>
                  </a:cubicBezTo>
                  <a:cubicBezTo>
                    <a:pt x="2566" y="51"/>
                    <a:pt x="2516" y="0"/>
                    <a:pt x="2453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1011775" y="3693700"/>
              <a:ext cx="50325" cy="91825"/>
            </a:xfrm>
            <a:custGeom>
              <a:rect b="b" l="l" r="r" t="t"/>
              <a:pathLst>
                <a:path extrusionOk="0" h="3673" w="2013">
                  <a:moveTo>
                    <a:pt x="2013" y="1"/>
                  </a:moveTo>
                  <a:lnTo>
                    <a:pt x="2013" y="1"/>
                  </a:lnTo>
                  <a:cubicBezTo>
                    <a:pt x="1887" y="164"/>
                    <a:pt x="1786" y="340"/>
                    <a:pt x="1698" y="529"/>
                  </a:cubicBezTo>
                  <a:lnTo>
                    <a:pt x="994" y="1824"/>
                  </a:lnTo>
                  <a:lnTo>
                    <a:pt x="277" y="3132"/>
                  </a:lnTo>
                  <a:cubicBezTo>
                    <a:pt x="164" y="3308"/>
                    <a:pt x="76" y="3484"/>
                    <a:pt x="1" y="3673"/>
                  </a:cubicBezTo>
                  <a:cubicBezTo>
                    <a:pt x="139" y="3522"/>
                    <a:pt x="252" y="3358"/>
                    <a:pt x="353" y="3182"/>
                  </a:cubicBezTo>
                  <a:cubicBezTo>
                    <a:pt x="566" y="2855"/>
                    <a:pt x="831" y="2403"/>
                    <a:pt x="1107" y="1887"/>
                  </a:cubicBezTo>
                  <a:cubicBezTo>
                    <a:pt x="1384" y="1384"/>
                    <a:pt x="1623" y="906"/>
                    <a:pt x="1774" y="567"/>
                  </a:cubicBezTo>
                  <a:cubicBezTo>
                    <a:pt x="1874" y="391"/>
                    <a:pt x="1950" y="189"/>
                    <a:pt x="20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893900" y="3914300"/>
              <a:ext cx="109625" cy="80600"/>
            </a:xfrm>
            <a:custGeom>
              <a:rect b="b" l="l" r="r" t="t"/>
              <a:pathLst>
                <a:path extrusionOk="0" h="3224" w="4385">
                  <a:moveTo>
                    <a:pt x="4247" y="0"/>
                  </a:moveTo>
                  <a:cubicBezTo>
                    <a:pt x="4236" y="0"/>
                    <a:pt x="4224" y="1"/>
                    <a:pt x="4213" y="4"/>
                  </a:cubicBezTo>
                  <a:cubicBezTo>
                    <a:pt x="3684" y="168"/>
                    <a:pt x="2125" y="797"/>
                    <a:pt x="0" y="3223"/>
                  </a:cubicBezTo>
                  <a:cubicBezTo>
                    <a:pt x="0" y="3223"/>
                    <a:pt x="3433" y="2695"/>
                    <a:pt x="4351" y="168"/>
                  </a:cubicBezTo>
                  <a:cubicBezTo>
                    <a:pt x="4384" y="79"/>
                    <a:pt x="4329" y="0"/>
                    <a:pt x="42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893900" y="3914400"/>
              <a:ext cx="109100" cy="80500"/>
            </a:xfrm>
            <a:custGeom>
              <a:rect b="b" l="l" r="r" t="t"/>
              <a:pathLst>
                <a:path extrusionOk="0" h="3220" w="4364">
                  <a:moveTo>
                    <a:pt x="4213" y="0"/>
                  </a:moveTo>
                  <a:cubicBezTo>
                    <a:pt x="3722" y="151"/>
                    <a:pt x="2326" y="705"/>
                    <a:pt x="402" y="2767"/>
                  </a:cubicBezTo>
                  <a:cubicBezTo>
                    <a:pt x="289" y="2893"/>
                    <a:pt x="164" y="3031"/>
                    <a:pt x="38" y="3182"/>
                  </a:cubicBezTo>
                  <a:lnTo>
                    <a:pt x="0" y="3219"/>
                  </a:lnTo>
                  <a:cubicBezTo>
                    <a:pt x="0" y="3219"/>
                    <a:pt x="3433" y="2679"/>
                    <a:pt x="4351" y="151"/>
                  </a:cubicBezTo>
                  <a:cubicBezTo>
                    <a:pt x="4364" y="139"/>
                    <a:pt x="4364" y="126"/>
                    <a:pt x="4351" y="114"/>
                  </a:cubicBezTo>
                  <a:cubicBezTo>
                    <a:pt x="4351" y="51"/>
                    <a:pt x="4301" y="0"/>
                    <a:pt x="4238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94525" y="3935150"/>
              <a:ext cx="85850" cy="60375"/>
            </a:xfrm>
            <a:custGeom>
              <a:rect b="b" l="l" r="r" t="t"/>
              <a:pathLst>
                <a:path extrusionOk="0" h="2415" w="3434">
                  <a:moveTo>
                    <a:pt x="3433" y="0"/>
                  </a:moveTo>
                  <a:lnTo>
                    <a:pt x="3433" y="0"/>
                  </a:lnTo>
                  <a:cubicBezTo>
                    <a:pt x="3245" y="88"/>
                    <a:pt x="3068" y="201"/>
                    <a:pt x="2905" y="327"/>
                  </a:cubicBezTo>
                  <a:lnTo>
                    <a:pt x="1698" y="1195"/>
                  </a:lnTo>
                  <a:lnTo>
                    <a:pt x="491" y="2050"/>
                  </a:lnTo>
                  <a:cubicBezTo>
                    <a:pt x="315" y="2151"/>
                    <a:pt x="151" y="2276"/>
                    <a:pt x="0" y="2415"/>
                  </a:cubicBezTo>
                  <a:cubicBezTo>
                    <a:pt x="189" y="2339"/>
                    <a:pt x="377" y="2239"/>
                    <a:pt x="541" y="2125"/>
                  </a:cubicBezTo>
                  <a:cubicBezTo>
                    <a:pt x="868" y="1924"/>
                    <a:pt x="1308" y="1635"/>
                    <a:pt x="1773" y="1295"/>
                  </a:cubicBezTo>
                  <a:cubicBezTo>
                    <a:pt x="2251" y="956"/>
                    <a:pt x="2666" y="642"/>
                    <a:pt x="2968" y="403"/>
                  </a:cubicBezTo>
                  <a:cubicBezTo>
                    <a:pt x="3131" y="290"/>
                    <a:pt x="3295" y="151"/>
                    <a:pt x="34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787000" y="4153000"/>
              <a:ext cx="155950" cy="168850"/>
            </a:xfrm>
            <a:custGeom>
              <a:rect b="b" l="l" r="r" t="t"/>
              <a:pathLst>
                <a:path extrusionOk="0" h="6754" w="6238">
                  <a:moveTo>
                    <a:pt x="994" y="1"/>
                  </a:moveTo>
                  <a:lnTo>
                    <a:pt x="1" y="6753"/>
                  </a:lnTo>
                  <a:lnTo>
                    <a:pt x="6238" y="6753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803350" y="4203625"/>
              <a:ext cx="125775" cy="3475"/>
            </a:xfrm>
            <a:custGeom>
              <a:rect b="b" l="l" r="r" t="t"/>
              <a:pathLst>
                <a:path extrusionOk="0" h="139" w="5031">
                  <a:moveTo>
                    <a:pt x="2515" y="0"/>
                  </a:moveTo>
                  <a:cubicBezTo>
                    <a:pt x="1120" y="0"/>
                    <a:pt x="1" y="25"/>
                    <a:pt x="1" y="63"/>
                  </a:cubicBezTo>
                  <a:cubicBezTo>
                    <a:pt x="1" y="101"/>
                    <a:pt x="1120" y="138"/>
                    <a:pt x="2515" y="138"/>
                  </a:cubicBezTo>
                  <a:cubicBezTo>
                    <a:pt x="3899" y="138"/>
                    <a:pt x="5030" y="101"/>
                    <a:pt x="5030" y="63"/>
                  </a:cubicBezTo>
                  <a:cubicBezTo>
                    <a:pt x="5030" y="25"/>
                    <a:pt x="3899" y="0"/>
                    <a:pt x="251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802100" y="4217125"/>
              <a:ext cx="130175" cy="3175"/>
            </a:xfrm>
            <a:custGeom>
              <a:rect b="b" l="l" r="r" t="t"/>
              <a:pathLst>
                <a:path extrusionOk="0" h="127" w="5207">
                  <a:moveTo>
                    <a:pt x="2603" y="1"/>
                  </a:moveTo>
                  <a:cubicBezTo>
                    <a:pt x="1157" y="1"/>
                    <a:pt x="0" y="26"/>
                    <a:pt x="0" y="64"/>
                  </a:cubicBezTo>
                  <a:cubicBezTo>
                    <a:pt x="0" y="101"/>
                    <a:pt x="1157" y="127"/>
                    <a:pt x="2603" y="127"/>
                  </a:cubicBezTo>
                  <a:cubicBezTo>
                    <a:pt x="4037" y="127"/>
                    <a:pt x="5206" y="101"/>
                    <a:pt x="5206" y="64"/>
                  </a:cubicBezTo>
                  <a:cubicBezTo>
                    <a:pt x="5206" y="26"/>
                    <a:pt x="4037" y="1"/>
                    <a:pt x="26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6"/>
          <p:cNvSpPr txBox="1"/>
          <p:nvPr>
            <p:ph idx="1" type="subTitle"/>
          </p:nvPr>
        </p:nvSpPr>
        <p:spPr>
          <a:xfrm>
            <a:off x="243425" y="744225"/>
            <a:ext cx="3524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hypothesis for the Feature that used for training is Company Profile, because it is the </a:t>
            </a:r>
            <a:r>
              <a:rPr b="1" lang="en">
                <a:solidFill>
                  <a:srgbClr val="FFFFFF"/>
                </a:solidFill>
              </a:rPr>
              <a:t>most different</a:t>
            </a:r>
            <a:r>
              <a:rPr lang="en">
                <a:solidFill>
                  <a:srgbClr val="FFFFFF"/>
                </a:solidFill>
              </a:rPr>
              <a:t> rather than Description, Requirements, &amp; Benefits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5" name="Google Shape;875;p26"/>
          <p:cNvSpPr txBox="1"/>
          <p:nvPr>
            <p:ph type="ctrTitle"/>
          </p:nvPr>
        </p:nvSpPr>
        <p:spPr>
          <a:xfrm>
            <a:off x="6452425" y="709825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</a:t>
            </a:r>
            <a:r>
              <a:rPr lang="en"/>
              <a:t>POST</a:t>
            </a:r>
            <a:endParaRPr/>
          </a:p>
        </p:txBody>
      </p:sp>
      <p:sp>
        <p:nvSpPr>
          <p:cNvPr id="876" name="Google Shape;876;p26"/>
          <p:cNvSpPr txBox="1"/>
          <p:nvPr>
            <p:ph type="ctrTitle"/>
          </p:nvPr>
        </p:nvSpPr>
        <p:spPr>
          <a:xfrm>
            <a:off x="4377600" y="324925"/>
            <a:ext cx="3524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Words Com</a:t>
            </a:r>
            <a:r>
              <a:rPr lang="en"/>
              <a:t>p</a:t>
            </a:r>
            <a:r>
              <a:rPr lang="en"/>
              <a:t>arison</a:t>
            </a:r>
            <a:endParaRPr/>
          </a:p>
        </p:txBody>
      </p:sp>
      <p:pic>
        <p:nvPicPr>
          <p:cNvPr id="877" name="Google Shape;8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450" y="3861441"/>
            <a:ext cx="1581251" cy="9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850" y="3849436"/>
            <a:ext cx="1581250" cy="94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7449" y="2906075"/>
            <a:ext cx="1581250" cy="95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5851" y="2928963"/>
            <a:ext cx="1581249" cy="92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5849" y="1951001"/>
            <a:ext cx="1581250" cy="97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7450" y="1971834"/>
            <a:ext cx="1581250" cy="92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49" y="1025610"/>
            <a:ext cx="1581251" cy="99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65850" y="1084279"/>
            <a:ext cx="1581250" cy="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26"/>
          <p:cNvSpPr txBox="1"/>
          <p:nvPr/>
        </p:nvSpPr>
        <p:spPr>
          <a:xfrm rot="5400000">
            <a:off x="8267750" y="1331925"/>
            <a:ext cx="109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Company</a:t>
            </a:r>
            <a:endParaRPr sz="100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Profile</a:t>
            </a:r>
            <a:endParaRPr sz="1000"/>
          </a:p>
        </p:txBody>
      </p:sp>
      <p:sp>
        <p:nvSpPr>
          <p:cNvPr id="886" name="Google Shape;886;p26"/>
          <p:cNvSpPr txBox="1"/>
          <p:nvPr/>
        </p:nvSpPr>
        <p:spPr>
          <a:xfrm rot="5400000">
            <a:off x="8104225" y="2242513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Description</a:t>
            </a:r>
            <a:endParaRPr sz="1000"/>
          </a:p>
        </p:txBody>
      </p:sp>
      <p:sp>
        <p:nvSpPr>
          <p:cNvPr id="887" name="Google Shape;887;p26"/>
          <p:cNvSpPr txBox="1"/>
          <p:nvPr/>
        </p:nvSpPr>
        <p:spPr>
          <a:xfrm rot="5400000">
            <a:off x="8104225" y="3221688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Requirements</a:t>
            </a:r>
            <a:endParaRPr sz="1000"/>
          </a:p>
        </p:txBody>
      </p:sp>
      <p:sp>
        <p:nvSpPr>
          <p:cNvPr id="888" name="Google Shape;888;p26"/>
          <p:cNvSpPr txBox="1"/>
          <p:nvPr/>
        </p:nvSpPr>
        <p:spPr>
          <a:xfrm rot="5400000">
            <a:off x="8104225" y="4130175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Benefits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7"/>
          <p:cNvGrpSpPr/>
          <p:nvPr/>
        </p:nvGrpSpPr>
        <p:grpSpPr>
          <a:xfrm>
            <a:off x="-527511" y="567379"/>
            <a:ext cx="4411487" cy="4214196"/>
            <a:chOff x="5321975" y="829725"/>
            <a:chExt cx="2056925" cy="1532825"/>
          </a:xfrm>
        </p:grpSpPr>
        <p:sp>
          <p:nvSpPr>
            <p:cNvPr id="894" name="Google Shape;894;p27"/>
            <p:cNvSpPr/>
            <p:nvPr/>
          </p:nvSpPr>
          <p:spPr>
            <a:xfrm>
              <a:off x="5321975" y="2176800"/>
              <a:ext cx="2056925" cy="950"/>
            </a:xfrm>
            <a:custGeom>
              <a:rect b="b" l="l" r="r" t="t"/>
              <a:pathLst>
                <a:path extrusionOk="0" h="38" w="82277">
                  <a:moveTo>
                    <a:pt x="1" y="0"/>
                  </a:moveTo>
                  <a:lnTo>
                    <a:pt x="1" y="37"/>
                  </a:lnTo>
                  <a:lnTo>
                    <a:pt x="82276" y="37"/>
                  </a:lnTo>
                  <a:lnTo>
                    <a:pt x="822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5537875" y="2243075"/>
              <a:ext cx="136275" cy="950"/>
            </a:xfrm>
            <a:custGeom>
              <a:rect b="b" l="l" r="r" t="t"/>
              <a:pathLst>
                <a:path extrusionOk="0" h="38" w="5451">
                  <a:moveTo>
                    <a:pt x="0" y="1"/>
                  </a:moveTo>
                  <a:lnTo>
                    <a:pt x="0" y="38"/>
                  </a:lnTo>
                  <a:lnTo>
                    <a:pt x="5450" y="38"/>
                  </a:lnTo>
                  <a:lnTo>
                    <a:pt x="54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6026025" y="2254125"/>
              <a:ext cx="35700" cy="1175"/>
            </a:xfrm>
            <a:custGeom>
              <a:rect b="b" l="l" r="r" t="t"/>
              <a:pathLst>
                <a:path extrusionOk="0" h="47" w="1428">
                  <a:moveTo>
                    <a:pt x="1" y="1"/>
                  </a:moveTo>
                  <a:lnTo>
                    <a:pt x="1" y="47"/>
                  </a:lnTo>
                  <a:lnTo>
                    <a:pt x="1427" y="4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5678275" y="2204875"/>
              <a:ext cx="104500" cy="950"/>
            </a:xfrm>
            <a:custGeom>
              <a:rect b="b" l="l" r="r" t="t"/>
              <a:pathLst>
                <a:path extrusionOk="0" h="38" w="4180">
                  <a:moveTo>
                    <a:pt x="0" y="1"/>
                  </a:moveTo>
                  <a:lnTo>
                    <a:pt x="0" y="37"/>
                  </a:lnTo>
                  <a:lnTo>
                    <a:pt x="4180" y="37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7058025" y="2211775"/>
              <a:ext cx="114875" cy="950"/>
            </a:xfrm>
            <a:custGeom>
              <a:rect b="b" l="l" r="r" t="t"/>
              <a:pathLst>
                <a:path extrusionOk="0" h="38" w="4595">
                  <a:moveTo>
                    <a:pt x="1" y="1"/>
                  </a:moveTo>
                  <a:lnTo>
                    <a:pt x="1" y="38"/>
                  </a:lnTo>
                  <a:lnTo>
                    <a:pt x="4595" y="38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6932375" y="2211775"/>
              <a:ext cx="89100" cy="950"/>
            </a:xfrm>
            <a:custGeom>
              <a:rect b="b" l="l" r="r" t="t"/>
              <a:pathLst>
                <a:path extrusionOk="0" h="38" w="3564">
                  <a:moveTo>
                    <a:pt x="0" y="1"/>
                  </a:moveTo>
                  <a:lnTo>
                    <a:pt x="0" y="38"/>
                  </a:lnTo>
                  <a:lnTo>
                    <a:pt x="3563" y="38"/>
                  </a:lnTo>
                  <a:lnTo>
                    <a:pt x="35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6462400" y="2229050"/>
              <a:ext cx="211775" cy="1175"/>
            </a:xfrm>
            <a:custGeom>
              <a:rect b="b" l="l" r="r" t="t"/>
              <a:pathLst>
                <a:path extrusionOk="0" h="47" w="8471">
                  <a:moveTo>
                    <a:pt x="0" y="0"/>
                  </a:moveTo>
                  <a:lnTo>
                    <a:pt x="0" y="46"/>
                  </a:lnTo>
                  <a:lnTo>
                    <a:pt x="8470" y="46"/>
                  </a:lnTo>
                  <a:lnTo>
                    <a:pt x="84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479175" y="829725"/>
              <a:ext cx="841475" cy="1163675"/>
            </a:xfrm>
            <a:custGeom>
              <a:rect b="b" l="l" r="r" t="t"/>
              <a:pathLst>
                <a:path extrusionOk="0" h="46547" w="33659">
                  <a:moveTo>
                    <a:pt x="32719" y="46"/>
                  </a:moveTo>
                  <a:cubicBezTo>
                    <a:pt x="33207" y="46"/>
                    <a:pt x="33612" y="442"/>
                    <a:pt x="33612" y="939"/>
                  </a:cubicBezTo>
                  <a:lnTo>
                    <a:pt x="33612" y="45607"/>
                  </a:lnTo>
                  <a:cubicBezTo>
                    <a:pt x="33612" y="46104"/>
                    <a:pt x="33207" y="46500"/>
                    <a:pt x="32719" y="46500"/>
                  </a:cubicBezTo>
                  <a:lnTo>
                    <a:pt x="940" y="46500"/>
                  </a:lnTo>
                  <a:cubicBezTo>
                    <a:pt x="443" y="46500"/>
                    <a:pt x="47" y="46104"/>
                    <a:pt x="47" y="45607"/>
                  </a:cubicBezTo>
                  <a:lnTo>
                    <a:pt x="47" y="939"/>
                  </a:lnTo>
                  <a:cubicBezTo>
                    <a:pt x="47" y="442"/>
                    <a:pt x="443" y="46"/>
                    <a:pt x="940" y="46"/>
                  </a:cubicBezTo>
                  <a:close/>
                  <a:moveTo>
                    <a:pt x="940" y="0"/>
                  </a:moveTo>
                  <a:cubicBezTo>
                    <a:pt x="424" y="0"/>
                    <a:pt x="1" y="423"/>
                    <a:pt x="1" y="939"/>
                  </a:cubicBezTo>
                  <a:lnTo>
                    <a:pt x="1" y="45607"/>
                  </a:lnTo>
                  <a:cubicBezTo>
                    <a:pt x="1" y="46123"/>
                    <a:pt x="424" y="46546"/>
                    <a:pt x="940" y="46546"/>
                  </a:cubicBezTo>
                  <a:lnTo>
                    <a:pt x="32719" y="46546"/>
                  </a:lnTo>
                  <a:cubicBezTo>
                    <a:pt x="33235" y="46546"/>
                    <a:pt x="33658" y="46123"/>
                    <a:pt x="33658" y="45607"/>
                  </a:cubicBezTo>
                  <a:lnTo>
                    <a:pt x="33658" y="939"/>
                  </a:lnTo>
                  <a:cubicBezTo>
                    <a:pt x="33658" y="423"/>
                    <a:pt x="33235" y="0"/>
                    <a:pt x="3271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6368950" y="829725"/>
              <a:ext cx="841475" cy="1163675"/>
            </a:xfrm>
            <a:custGeom>
              <a:rect b="b" l="l" r="r" t="t"/>
              <a:pathLst>
                <a:path extrusionOk="0" h="46547" w="33659">
                  <a:moveTo>
                    <a:pt x="32736" y="46"/>
                  </a:moveTo>
                  <a:cubicBezTo>
                    <a:pt x="33225" y="46"/>
                    <a:pt x="33612" y="447"/>
                    <a:pt x="33622" y="939"/>
                  </a:cubicBezTo>
                  <a:lnTo>
                    <a:pt x="33622" y="45607"/>
                  </a:lnTo>
                  <a:cubicBezTo>
                    <a:pt x="33612" y="46104"/>
                    <a:pt x="33217" y="46500"/>
                    <a:pt x="32719" y="46500"/>
                  </a:cubicBezTo>
                  <a:lnTo>
                    <a:pt x="940" y="46500"/>
                  </a:lnTo>
                  <a:cubicBezTo>
                    <a:pt x="443" y="46500"/>
                    <a:pt x="47" y="46104"/>
                    <a:pt x="47" y="45607"/>
                  </a:cubicBezTo>
                  <a:lnTo>
                    <a:pt x="47" y="939"/>
                  </a:lnTo>
                  <a:cubicBezTo>
                    <a:pt x="47" y="442"/>
                    <a:pt x="443" y="46"/>
                    <a:pt x="940" y="46"/>
                  </a:cubicBezTo>
                  <a:lnTo>
                    <a:pt x="32719" y="46"/>
                  </a:lnTo>
                  <a:cubicBezTo>
                    <a:pt x="32725" y="46"/>
                    <a:pt x="32730" y="46"/>
                    <a:pt x="32736" y="46"/>
                  </a:cubicBezTo>
                  <a:close/>
                  <a:moveTo>
                    <a:pt x="940" y="0"/>
                  </a:moveTo>
                  <a:cubicBezTo>
                    <a:pt x="424" y="0"/>
                    <a:pt x="1" y="423"/>
                    <a:pt x="1" y="939"/>
                  </a:cubicBezTo>
                  <a:lnTo>
                    <a:pt x="1" y="45607"/>
                  </a:lnTo>
                  <a:cubicBezTo>
                    <a:pt x="1" y="46123"/>
                    <a:pt x="424" y="46546"/>
                    <a:pt x="940" y="46546"/>
                  </a:cubicBezTo>
                  <a:lnTo>
                    <a:pt x="32719" y="46546"/>
                  </a:lnTo>
                  <a:cubicBezTo>
                    <a:pt x="33235" y="46546"/>
                    <a:pt x="33658" y="46123"/>
                    <a:pt x="33658" y="45607"/>
                  </a:cubicBezTo>
                  <a:lnTo>
                    <a:pt x="33658" y="939"/>
                  </a:lnTo>
                  <a:cubicBezTo>
                    <a:pt x="33658" y="423"/>
                    <a:pt x="33235" y="0"/>
                    <a:pt x="3271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770125" y="1012450"/>
              <a:ext cx="369400" cy="369425"/>
            </a:xfrm>
            <a:custGeom>
              <a:rect b="b" l="l" r="r" t="t"/>
              <a:pathLst>
                <a:path extrusionOk="0" h="14777" w="14776">
                  <a:moveTo>
                    <a:pt x="0" y="1"/>
                  </a:moveTo>
                  <a:lnTo>
                    <a:pt x="0" y="14776"/>
                  </a:lnTo>
                  <a:lnTo>
                    <a:pt x="14776" y="14776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760675" y="1012450"/>
              <a:ext cx="9475" cy="369425"/>
            </a:xfrm>
            <a:custGeom>
              <a:rect b="b" l="l" r="r" t="t"/>
              <a:pathLst>
                <a:path extrusionOk="0" h="14777" w="379">
                  <a:moveTo>
                    <a:pt x="1" y="1"/>
                  </a:moveTo>
                  <a:lnTo>
                    <a:pt x="1" y="14776"/>
                  </a:lnTo>
                  <a:lnTo>
                    <a:pt x="378" y="14776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804175" y="1046525"/>
              <a:ext cx="301300" cy="301275"/>
            </a:xfrm>
            <a:custGeom>
              <a:rect b="b" l="l" r="r" t="t"/>
              <a:pathLst>
                <a:path extrusionOk="0" h="12051" w="12052">
                  <a:moveTo>
                    <a:pt x="1" y="0"/>
                  </a:moveTo>
                  <a:lnTo>
                    <a:pt x="1" y="12051"/>
                  </a:lnTo>
                  <a:lnTo>
                    <a:pt x="12051" y="12051"/>
                  </a:lnTo>
                  <a:lnTo>
                    <a:pt x="120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7102675" y="1046525"/>
              <a:ext cx="2800" cy="301275"/>
            </a:xfrm>
            <a:custGeom>
              <a:rect b="b" l="l" r="r" t="t"/>
              <a:pathLst>
                <a:path extrusionOk="0" h="12051" w="112">
                  <a:moveTo>
                    <a:pt x="1" y="0"/>
                  </a:moveTo>
                  <a:lnTo>
                    <a:pt x="1" y="12051"/>
                  </a:lnTo>
                  <a:lnTo>
                    <a:pt x="111" y="1205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6855725" y="1081175"/>
              <a:ext cx="198200" cy="231975"/>
            </a:xfrm>
            <a:custGeom>
              <a:rect b="b" l="l" r="r" t="t"/>
              <a:pathLst>
                <a:path extrusionOk="0" h="9279" w="7928">
                  <a:moveTo>
                    <a:pt x="4645" y="1"/>
                  </a:moveTo>
                  <a:cubicBezTo>
                    <a:pt x="4045" y="1"/>
                    <a:pt x="3440" y="116"/>
                    <a:pt x="2864" y="354"/>
                  </a:cubicBezTo>
                  <a:cubicBezTo>
                    <a:pt x="1133" y="1072"/>
                    <a:pt x="1" y="2757"/>
                    <a:pt x="1" y="4635"/>
                  </a:cubicBezTo>
                  <a:cubicBezTo>
                    <a:pt x="1" y="6513"/>
                    <a:pt x="1133" y="8207"/>
                    <a:pt x="2864" y="8925"/>
                  </a:cubicBezTo>
                  <a:cubicBezTo>
                    <a:pt x="3440" y="9163"/>
                    <a:pt x="4045" y="9279"/>
                    <a:pt x="4645" y="9279"/>
                  </a:cubicBezTo>
                  <a:cubicBezTo>
                    <a:pt x="5854" y="9279"/>
                    <a:pt x="7041" y="8808"/>
                    <a:pt x="7927" y="7922"/>
                  </a:cubicBezTo>
                  <a:lnTo>
                    <a:pt x="3969" y="4635"/>
                  </a:lnTo>
                  <a:lnTo>
                    <a:pt x="7927" y="1358"/>
                  </a:lnTo>
                  <a:cubicBezTo>
                    <a:pt x="7041" y="471"/>
                    <a:pt x="5854" y="1"/>
                    <a:pt x="4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6942275" y="1131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97" y="0"/>
                  </a:moveTo>
                  <a:cubicBezTo>
                    <a:pt x="221" y="0"/>
                    <a:pt x="0" y="221"/>
                    <a:pt x="0" y="506"/>
                  </a:cubicBezTo>
                  <a:cubicBezTo>
                    <a:pt x="0" y="783"/>
                    <a:pt x="221" y="1003"/>
                    <a:pt x="497" y="1003"/>
                  </a:cubicBezTo>
                  <a:cubicBezTo>
                    <a:pt x="783" y="1003"/>
                    <a:pt x="1004" y="783"/>
                    <a:pt x="1004" y="506"/>
                  </a:cubicBezTo>
                  <a:cubicBezTo>
                    <a:pt x="1004" y="221"/>
                    <a:pt x="783" y="0"/>
                    <a:pt x="49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644200" y="1196125"/>
              <a:ext cx="634100" cy="30850"/>
            </a:xfrm>
            <a:custGeom>
              <a:rect b="b" l="l" r="r" t="t"/>
              <a:pathLst>
                <a:path extrusionOk="0" h="1234" w="25364">
                  <a:moveTo>
                    <a:pt x="0" y="0"/>
                  </a:moveTo>
                  <a:lnTo>
                    <a:pt x="0" y="1234"/>
                  </a:lnTo>
                  <a:lnTo>
                    <a:pt x="25363" y="1234"/>
                  </a:lnTo>
                  <a:lnTo>
                    <a:pt x="2536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5552600" y="1196125"/>
              <a:ext cx="91625" cy="30625"/>
            </a:xfrm>
            <a:custGeom>
              <a:rect b="b" l="l" r="r" t="t"/>
              <a:pathLst>
                <a:path extrusionOk="0" h="1225" w="3665">
                  <a:moveTo>
                    <a:pt x="0" y="0"/>
                  </a:moveTo>
                  <a:lnTo>
                    <a:pt x="0" y="1225"/>
                  </a:lnTo>
                  <a:lnTo>
                    <a:pt x="3664" y="1225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675050" y="1226950"/>
              <a:ext cx="40050" cy="44000"/>
            </a:xfrm>
            <a:custGeom>
              <a:rect b="b" l="l" r="r" t="t"/>
              <a:pathLst>
                <a:path extrusionOk="0" h="1760" w="1602">
                  <a:moveTo>
                    <a:pt x="0" y="1"/>
                  </a:moveTo>
                  <a:lnTo>
                    <a:pt x="0" y="1759"/>
                  </a:lnTo>
                  <a:lnTo>
                    <a:pt x="433" y="17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5669275" y="1226725"/>
              <a:ext cx="5800" cy="44225"/>
            </a:xfrm>
            <a:custGeom>
              <a:rect b="b" l="l" r="r" t="t"/>
              <a:pathLst>
                <a:path extrusionOk="0" h="1769" w="232">
                  <a:moveTo>
                    <a:pt x="1" y="1"/>
                  </a:moveTo>
                  <a:lnTo>
                    <a:pt x="1" y="1768"/>
                  </a:lnTo>
                  <a:lnTo>
                    <a:pt x="231" y="176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6116250" y="1226950"/>
              <a:ext cx="40075" cy="44000"/>
            </a:xfrm>
            <a:custGeom>
              <a:rect b="b" l="l" r="r" t="t"/>
              <a:pathLst>
                <a:path extrusionOk="0" h="1760" w="1603">
                  <a:moveTo>
                    <a:pt x="0" y="1"/>
                  </a:moveTo>
                  <a:lnTo>
                    <a:pt x="0" y="1759"/>
                  </a:lnTo>
                  <a:lnTo>
                    <a:pt x="433" y="17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6110500" y="1226725"/>
              <a:ext cx="5775" cy="44225"/>
            </a:xfrm>
            <a:custGeom>
              <a:rect b="b" l="l" r="r" t="t"/>
              <a:pathLst>
                <a:path extrusionOk="0" h="1769" w="231">
                  <a:moveTo>
                    <a:pt x="0" y="1"/>
                  </a:moveTo>
                  <a:lnTo>
                    <a:pt x="0" y="1768"/>
                  </a:lnTo>
                  <a:lnTo>
                    <a:pt x="230" y="1768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5675500" y="1053200"/>
              <a:ext cx="51350" cy="142950"/>
            </a:xfrm>
            <a:custGeom>
              <a:rect b="b" l="l" r="r" t="t"/>
              <a:pathLst>
                <a:path extrusionOk="0" h="5718" w="2054">
                  <a:moveTo>
                    <a:pt x="1" y="0"/>
                  </a:moveTo>
                  <a:lnTo>
                    <a:pt x="1" y="5717"/>
                  </a:lnTo>
                  <a:lnTo>
                    <a:pt x="2054" y="5717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672275" y="1000475"/>
              <a:ext cx="319950" cy="195675"/>
            </a:xfrm>
            <a:custGeom>
              <a:rect b="b" l="l" r="r" t="t"/>
              <a:pathLst>
                <a:path extrusionOk="0" h="7827" w="12798">
                  <a:moveTo>
                    <a:pt x="1" y="1"/>
                  </a:moveTo>
                  <a:lnTo>
                    <a:pt x="1078" y="7826"/>
                  </a:lnTo>
                  <a:lnTo>
                    <a:pt x="12797" y="7826"/>
                  </a:lnTo>
                  <a:lnTo>
                    <a:pt x="11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5686550" y="1012675"/>
              <a:ext cx="291400" cy="171050"/>
            </a:xfrm>
            <a:custGeom>
              <a:rect b="b" l="l" r="r" t="t"/>
              <a:pathLst>
                <a:path extrusionOk="0" h="6842" w="11656">
                  <a:moveTo>
                    <a:pt x="0" y="1"/>
                  </a:moveTo>
                  <a:lnTo>
                    <a:pt x="939" y="6841"/>
                  </a:lnTo>
                  <a:lnTo>
                    <a:pt x="11655" y="6841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5664675" y="1000475"/>
              <a:ext cx="34550" cy="195675"/>
            </a:xfrm>
            <a:custGeom>
              <a:rect b="b" l="l" r="r" t="t"/>
              <a:pathLst>
                <a:path extrusionOk="0" h="7827" w="1382">
                  <a:moveTo>
                    <a:pt x="1" y="1"/>
                  </a:moveTo>
                  <a:lnTo>
                    <a:pt x="1069" y="7826"/>
                  </a:lnTo>
                  <a:lnTo>
                    <a:pt x="1382" y="78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6080575" y="978625"/>
              <a:ext cx="27875" cy="217525"/>
            </a:xfrm>
            <a:custGeom>
              <a:rect b="b" l="l" r="r" t="t"/>
              <a:pathLst>
                <a:path extrusionOk="0" h="8701" w="1115">
                  <a:moveTo>
                    <a:pt x="0" y="0"/>
                  </a:moveTo>
                  <a:lnTo>
                    <a:pt x="0" y="8700"/>
                  </a:lnTo>
                  <a:lnTo>
                    <a:pt x="1114" y="8700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6094600" y="1021650"/>
              <a:ext cx="57350" cy="9475"/>
            </a:xfrm>
            <a:custGeom>
              <a:rect b="b" l="l" r="r" t="t"/>
              <a:pathLst>
                <a:path extrusionOk="0" h="379" w="2294">
                  <a:moveTo>
                    <a:pt x="1" y="1"/>
                  </a:moveTo>
                  <a:lnTo>
                    <a:pt x="1" y="378"/>
                  </a:lnTo>
                  <a:lnTo>
                    <a:pt x="2293" y="378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6055725" y="1093000"/>
              <a:ext cx="77575" cy="85650"/>
            </a:xfrm>
            <a:custGeom>
              <a:rect b="b" l="l" r="r" t="t"/>
              <a:pathLst>
                <a:path extrusionOk="0" h="3426" w="3103">
                  <a:moveTo>
                    <a:pt x="921" y="1"/>
                  </a:moveTo>
                  <a:cubicBezTo>
                    <a:pt x="405" y="1"/>
                    <a:pt x="0" y="415"/>
                    <a:pt x="0" y="921"/>
                  </a:cubicBezTo>
                  <a:lnTo>
                    <a:pt x="0" y="2505"/>
                  </a:lnTo>
                  <a:cubicBezTo>
                    <a:pt x="0" y="3011"/>
                    <a:pt x="405" y="3425"/>
                    <a:pt x="921" y="3425"/>
                  </a:cubicBezTo>
                  <a:lnTo>
                    <a:pt x="2191" y="3425"/>
                  </a:lnTo>
                  <a:cubicBezTo>
                    <a:pt x="2698" y="3425"/>
                    <a:pt x="3103" y="3011"/>
                    <a:pt x="3103" y="2505"/>
                  </a:cubicBezTo>
                  <a:lnTo>
                    <a:pt x="3103" y="921"/>
                  </a:lnTo>
                  <a:cubicBezTo>
                    <a:pt x="3103" y="415"/>
                    <a:pt x="2698" y="1"/>
                    <a:pt x="21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6045350" y="1098750"/>
              <a:ext cx="67475" cy="74150"/>
            </a:xfrm>
            <a:custGeom>
              <a:rect b="b" l="l" r="r" t="t"/>
              <a:pathLst>
                <a:path extrusionOk="0" h="2966" w="2699">
                  <a:moveTo>
                    <a:pt x="1345" y="1"/>
                  </a:moveTo>
                  <a:cubicBezTo>
                    <a:pt x="608" y="1"/>
                    <a:pt x="1" y="599"/>
                    <a:pt x="1" y="1345"/>
                  </a:cubicBezTo>
                  <a:lnTo>
                    <a:pt x="1" y="1621"/>
                  </a:lnTo>
                  <a:cubicBezTo>
                    <a:pt x="1" y="2358"/>
                    <a:pt x="608" y="2965"/>
                    <a:pt x="1345" y="2965"/>
                  </a:cubicBezTo>
                  <a:cubicBezTo>
                    <a:pt x="2091" y="2965"/>
                    <a:pt x="2698" y="2358"/>
                    <a:pt x="2698" y="1621"/>
                  </a:cubicBezTo>
                  <a:lnTo>
                    <a:pt x="2698" y="1345"/>
                  </a:lnTo>
                  <a:cubicBezTo>
                    <a:pt x="2698" y="599"/>
                    <a:pt x="2091" y="1"/>
                    <a:pt x="134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6188525" y="1098750"/>
              <a:ext cx="67225" cy="74150"/>
            </a:xfrm>
            <a:custGeom>
              <a:rect b="b" l="l" r="r" t="t"/>
              <a:pathLst>
                <a:path extrusionOk="0" h="2966" w="2689">
                  <a:moveTo>
                    <a:pt x="1344" y="1"/>
                  </a:moveTo>
                  <a:cubicBezTo>
                    <a:pt x="598" y="1"/>
                    <a:pt x="0" y="599"/>
                    <a:pt x="0" y="1345"/>
                  </a:cubicBezTo>
                  <a:lnTo>
                    <a:pt x="0" y="1621"/>
                  </a:lnTo>
                  <a:cubicBezTo>
                    <a:pt x="0" y="2358"/>
                    <a:pt x="598" y="2965"/>
                    <a:pt x="1344" y="2965"/>
                  </a:cubicBezTo>
                  <a:cubicBezTo>
                    <a:pt x="2090" y="2965"/>
                    <a:pt x="2688" y="2358"/>
                    <a:pt x="2688" y="1621"/>
                  </a:cubicBezTo>
                  <a:lnTo>
                    <a:pt x="2688" y="1345"/>
                  </a:lnTo>
                  <a:cubicBezTo>
                    <a:pt x="2688" y="599"/>
                    <a:pt x="2090" y="1"/>
                    <a:pt x="134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6167800" y="1093000"/>
              <a:ext cx="77825" cy="85425"/>
            </a:xfrm>
            <a:custGeom>
              <a:rect b="b" l="l" r="r" t="t"/>
              <a:pathLst>
                <a:path extrusionOk="0" h="3417" w="3113">
                  <a:moveTo>
                    <a:pt x="921" y="1"/>
                  </a:moveTo>
                  <a:cubicBezTo>
                    <a:pt x="415" y="1"/>
                    <a:pt x="1" y="415"/>
                    <a:pt x="1" y="921"/>
                  </a:cubicBezTo>
                  <a:lnTo>
                    <a:pt x="1" y="2505"/>
                  </a:lnTo>
                  <a:cubicBezTo>
                    <a:pt x="1" y="3011"/>
                    <a:pt x="415" y="3416"/>
                    <a:pt x="921" y="3416"/>
                  </a:cubicBezTo>
                  <a:lnTo>
                    <a:pt x="2192" y="3416"/>
                  </a:lnTo>
                  <a:cubicBezTo>
                    <a:pt x="2698" y="3416"/>
                    <a:pt x="3112" y="3011"/>
                    <a:pt x="3112" y="2505"/>
                  </a:cubicBezTo>
                  <a:lnTo>
                    <a:pt x="3112" y="921"/>
                  </a:lnTo>
                  <a:cubicBezTo>
                    <a:pt x="3112" y="415"/>
                    <a:pt x="2698" y="1"/>
                    <a:pt x="21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6088400" y="1009225"/>
              <a:ext cx="124525" cy="90025"/>
            </a:xfrm>
            <a:custGeom>
              <a:rect b="b" l="l" r="r" t="t"/>
              <a:pathLst>
                <a:path extrusionOk="0" h="3601" w="4981">
                  <a:moveTo>
                    <a:pt x="2486" y="1"/>
                  </a:moveTo>
                  <a:cubicBezTo>
                    <a:pt x="1114" y="1"/>
                    <a:pt x="0" y="1115"/>
                    <a:pt x="0" y="2486"/>
                  </a:cubicBezTo>
                  <a:lnTo>
                    <a:pt x="0" y="3600"/>
                  </a:lnTo>
                  <a:lnTo>
                    <a:pt x="498" y="3600"/>
                  </a:lnTo>
                  <a:lnTo>
                    <a:pt x="498" y="2486"/>
                  </a:lnTo>
                  <a:cubicBezTo>
                    <a:pt x="498" y="1382"/>
                    <a:pt x="1391" y="489"/>
                    <a:pt x="2486" y="489"/>
                  </a:cubicBezTo>
                  <a:cubicBezTo>
                    <a:pt x="3591" y="489"/>
                    <a:pt x="4484" y="1382"/>
                    <a:pt x="4484" y="2486"/>
                  </a:cubicBezTo>
                  <a:lnTo>
                    <a:pt x="4484" y="3600"/>
                  </a:lnTo>
                  <a:lnTo>
                    <a:pt x="4981" y="3600"/>
                  </a:lnTo>
                  <a:lnTo>
                    <a:pt x="4981" y="2486"/>
                  </a:lnTo>
                  <a:cubicBezTo>
                    <a:pt x="4981" y="1115"/>
                    <a:pt x="3867" y="1"/>
                    <a:pt x="2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6151925" y="1000475"/>
              <a:ext cx="9450" cy="30650"/>
            </a:xfrm>
            <a:custGeom>
              <a:rect b="b" l="l" r="r" t="t"/>
              <a:pathLst>
                <a:path extrusionOk="0" h="1226" w="378">
                  <a:moveTo>
                    <a:pt x="0" y="1"/>
                  </a:moveTo>
                  <a:lnTo>
                    <a:pt x="0" y="1225"/>
                  </a:lnTo>
                  <a:lnTo>
                    <a:pt x="378" y="1225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6476425" y="918325"/>
              <a:ext cx="226050" cy="225800"/>
            </a:xfrm>
            <a:custGeom>
              <a:rect b="b" l="l" r="r" t="t"/>
              <a:pathLst>
                <a:path extrusionOk="0" h="9032" w="9042">
                  <a:moveTo>
                    <a:pt x="1" y="0"/>
                  </a:moveTo>
                  <a:lnTo>
                    <a:pt x="1" y="9032"/>
                  </a:lnTo>
                  <a:lnTo>
                    <a:pt x="9041" y="9032"/>
                  </a:lnTo>
                  <a:lnTo>
                    <a:pt x="90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6470675" y="918325"/>
              <a:ext cx="5775" cy="225800"/>
            </a:xfrm>
            <a:custGeom>
              <a:rect b="b" l="l" r="r" t="t"/>
              <a:pathLst>
                <a:path extrusionOk="0" h="9032" w="231">
                  <a:moveTo>
                    <a:pt x="1" y="0"/>
                  </a:moveTo>
                  <a:lnTo>
                    <a:pt x="1" y="9032"/>
                  </a:lnTo>
                  <a:lnTo>
                    <a:pt x="231" y="903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6497150" y="939025"/>
              <a:ext cx="184375" cy="184400"/>
            </a:xfrm>
            <a:custGeom>
              <a:rect b="b" l="l" r="r" t="t"/>
              <a:pathLst>
                <a:path extrusionOk="0" h="7376" w="7375">
                  <a:moveTo>
                    <a:pt x="1" y="1"/>
                  </a:moveTo>
                  <a:lnTo>
                    <a:pt x="1" y="7375"/>
                  </a:lnTo>
                  <a:lnTo>
                    <a:pt x="7375" y="7375"/>
                  </a:lnTo>
                  <a:lnTo>
                    <a:pt x="73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6679900" y="939025"/>
              <a:ext cx="1625" cy="184400"/>
            </a:xfrm>
            <a:custGeom>
              <a:rect b="b" l="l" r="r" t="t"/>
              <a:pathLst>
                <a:path extrusionOk="0" h="7376" w="65">
                  <a:moveTo>
                    <a:pt x="0" y="1"/>
                  </a:moveTo>
                  <a:lnTo>
                    <a:pt x="0" y="7375"/>
                  </a:lnTo>
                  <a:lnTo>
                    <a:pt x="65" y="737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6512800" y="1015900"/>
              <a:ext cx="15450" cy="15450"/>
            </a:xfrm>
            <a:custGeom>
              <a:rect b="b" l="l" r="r" t="t"/>
              <a:pathLst>
                <a:path extrusionOk="0" h="618" w="618">
                  <a:moveTo>
                    <a:pt x="1" y="1"/>
                  </a:moveTo>
                  <a:lnTo>
                    <a:pt x="1" y="618"/>
                  </a:lnTo>
                  <a:lnTo>
                    <a:pt x="617" y="618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6650675" y="1015900"/>
              <a:ext cx="15200" cy="15450"/>
            </a:xfrm>
            <a:custGeom>
              <a:rect b="b" l="l" r="r" t="t"/>
              <a:pathLst>
                <a:path extrusionOk="0" h="618" w="608">
                  <a:moveTo>
                    <a:pt x="0" y="1"/>
                  </a:moveTo>
                  <a:lnTo>
                    <a:pt x="0" y="618"/>
                  </a:lnTo>
                  <a:lnTo>
                    <a:pt x="608" y="61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6543400" y="985300"/>
              <a:ext cx="15450" cy="15450"/>
            </a:xfrm>
            <a:custGeom>
              <a:rect b="b" l="l" r="r" t="t"/>
              <a:pathLst>
                <a:path extrusionOk="0" h="618" w="618">
                  <a:moveTo>
                    <a:pt x="1" y="0"/>
                  </a:moveTo>
                  <a:lnTo>
                    <a:pt x="1" y="617"/>
                  </a:lnTo>
                  <a:lnTo>
                    <a:pt x="618" y="617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6620050" y="985300"/>
              <a:ext cx="15225" cy="15450"/>
            </a:xfrm>
            <a:custGeom>
              <a:rect b="b" l="l" r="r" t="t"/>
              <a:pathLst>
                <a:path extrusionOk="0" h="618" w="609">
                  <a:moveTo>
                    <a:pt x="1" y="0"/>
                  </a:moveTo>
                  <a:lnTo>
                    <a:pt x="1" y="617"/>
                  </a:lnTo>
                  <a:lnTo>
                    <a:pt x="608" y="61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6528225" y="1000725"/>
              <a:ext cx="122475" cy="76425"/>
            </a:xfrm>
            <a:custGeom>
              <a:rect b="b" l="l" r="r" t="t"/>
              <a:pathLst>
                <a:path extrusionOk="0" h="3057" w="4899">
                  <a:moveTo>
                    <a:pt x="1832" y="1215"/>
                  </a:moveTo>
                  <a:lnTo>
                    <a:pt x="1832" y="1823"/>
                  </a:lnTo>
                  <a:lnTo>
                    <a:pt x="1225" y="1832"/>
                  </a:lnTo>
                  <a:lnTo>
                    <a:pt x="1225" y="1215"/>
                  </a:lnTo>
                  <a:close/>
                  <a:moveTo>
                    <a:pt x="3674" y="1215"/>
                  </a:moveTo>
                  <a:lnTo>
                    <a:pt x="3674" y="1832"/>
                  </a:lnTo>
                  <a:lnTo>
                    <a:pt x="3066" y="1832"/>
                  </a:lnTo>
                  <a:lnTo>
                    <a:pt x="3066" y="1215"/>
                  </a:lnTo>
                  <a:close/>
                  <a:moveTo>
                    <a:pt x="1225" y="0"/>
                  </a:moveTo>
                  <a:lnTo>
                    <a:pt x="1225" y="608"/>
                  </a:lnTo>
                  <a:lnTo>
                    <a:pt x="608" y="608"/>
                  </a:lnTo>
                  <a:lnTo>
                    <a:pt x="608" y="1215"/>
                  </a:lnTo>
                  <a:lnTo>
                    <a:pt x="0" y="1215"/>
                  </a:lnTo>
                  <a:lnTo>
                    <a:pt x="0" y="1823"/>
                  </a:lnTo>
                  <a:lnTo>
                    <a:pt x="608" y="1823"/>
                  </a:lnTo>
                  <a:lnTo>
                    <a:pt x="608" y="2440"/>
                  </a:lnTo>
                  <a:lnTo>
                    <a:pt x="1225" y="2440"/>
                  </a:lnTo>
                  <a:lnTo>
                    <a:pt x="1225" y="3057"/>
                  </a:lnTo>
                  <a:lnTo>
                    <a:pt x="1832" y="3057"/>
                  </a:lnTo>
                  <a:lnTo>
                    <a:pt x="1832" y="2440"/>
                  </a:lnTo>
                  <a:lnTo>
                    <a:pt x="3066" y="2440"/>
                  </a:lnTo>
                  <a:lnTo>
                    <a:pt x="3066" y="3057"/>
                  </a:lnTo>
                  <a:lnTo>
                    <a:pt x="3674" y="3057"/>
                  </a:lnTo>
                  <a:lnTo>
                    <a:pt x="3674" y="2440"/>
                  </a:lnTo>
                  <a:lnTo>
                    <a:pt x="4281" y="2440"/>
                  </a:lnTo>
                  <a:lnTo>
                    <a:pt x="4281" y="1832"/>
                  </a:lnTo>
                  <a:lnTo>
                    <a:pt x="4898" y="1832"/>
                  </a:lnTo>
                  <a:lnTo>
                    <a:pt x="4898" y="1215"/>
                  </a:lnTo>
                  <a:lnTo>
                    <a:pt x="4281" y="1215"/>
                  </a:lnTo>
                  <a:lnTo>
                    <a:pt x="4281" y="608"/>
                  </a:lnTo>
                  <a:lnTo>
                    <a:pt x="3674" y="608"/>
                  </a:lnTo>
                  <a:lnTo>
                    <a:pt x="3674" y="0"/>
                  </a:lnTo>
                  <a:lnTo>
                    <a:pt x="3066" y="0"/>
                  </a:lnTo>
                  <a:lnTo>
                    <a:pt x="3066" y="608"/>
                  </a:lnTo>
                  <a:lnTo>
                    <a:pt x="1842" y="608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5548225" y="1496700"/>
              <a:ext cx="102450" cy="102200"/>
            </a:xfrm>
            <a:custGeom>
              <a:rect b="b" l="l" r="r" t="t"/>
              <a:pathLst>
                <a:path extrusionOk="0" h="4088" w="4098">
                  <a:moveTo>
                    <a:pt x="1" y="0"/>
                  </a:moveTo>
                  <a:lnTo>
                    <a:pt x="1" y="4088"/>
                  </a:lnTo>
                  <a:lnTo>
                    <a:pt x="4097" y="4088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6469075" y="1496700"/>
              <a:ext cx="102450" cy="102200"/>
            </a:xfrm>
            <a:custGeom>
              <a:rect b="b" l="l" r="r" t="t"/>
              <a:pathLst>
                <a:path extrusionOk="0" h="4088" w="4098">
                  <a:moveTo>
                    <a:pt x="0" y="0"/>
                  </a:moveTo>
                  <a:lnTo>
                    <a:pt x="0" y="4088"/>
                  </a:lnTo>
                  <a:lnTo>
                    <a:pt x="4097" y="4088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5752825" y="1291850"/>
              <a:ext cx="102450" cy="102450"/>
            </a:xfrm>
            <a:custGeom>
              <a:rect b="b" l="l" r="r" t="t"/>
              <a:pathLst>
                <a:path extrusionOk="0" h="4098" w="4098">
                  <a:moveTo>
                    <a:pt x="1" y="1"/>
                  </a:moveTo>
                  <a:lnTo>
                    <a:pt x="1" y="4098"/>
                  </a:lnTo>
                  <a:lnTo>
                    <a:pt x="4098" y="4098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6264475" y="1291850"/>
              <a:ext cx="102200" cy="102450"/>
            </a:xfrm>
            <a:custGeom>
              <a:rect b="b" l="l" r="r" t="t"/>
              <a:pathLst>
                <a:path extrusionOk="0" h="4098" w="4088">
                  <a:moveTo>
                    <a:pt x="0" y="1"/>
                  </a:moveTo>
                  <a:lnTo>
                    <a:pt x="0" y="4098"/>
                  </a:lnTo>
                  <a:lnTo>
                    <a:pt x="4088" y="4098"/>
                  </a:lnTo>
                  <a:lnTo>
                    <a:pt x="408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5650650" y="1394275"/>
              <a:ext cx="818450" cy="511650"/>
            </a:xfrm>
            <a:custGeom>
              <a:rect b="b" l="l" r="r" t="t"/>
              <a:pathLst>
                <a:path extrusionOk="0" h="20466" w="32738">
                  <a:moveTo>
                    <a:pt x="12272" y="8185"/>
                  </a:moveTo>
                  <a:lnTo>
                    <a:pt x="12272" y="12282"/>
                  </a:lnTo>
                  <a:lnTo>
                    <a:pt x="8185" y="12282"/>
                  </a:lnTo>
                  <a:lnTo>
                    <a:pt x="8185" y="8185"/>
                  </a:lnTo>
                  <a:close/>
                  <a:moveTo>
                    <a:pt x="24553" y="8185"/>
                  </a:moveTo>
                  <a:lnTo>
                    <a:pt x="24553" y="12282"/>
                  </a:lnTo>
                  <a:lnTo>
                    <a:pt x="20466" y="12282"/>
                  </a:lnTo>
                  <a:lnTo>
                    <a:pt x="20466" y="8185"/>
                  </a:lnTo>
                  <a:close/>
                  <a:moveTo>
                    <a:pt x="8185" y="1"/>
                  </a:moveTo>
                  <a:lnTo>
                    <a:pt x="8185" y="4097"/>
                  </a:lnTo>
                  <a:lnTo>
                    <a:pt x="4088" y="4097"/>
                  </a:lnTo>
                  <a:lnTo>
                    <a:pt x="4088" y="8185"/>
                  </a:lnTo>
                  <a:lnTo>
                    <a:pt x="0" y="8185"/>
                  </a:lnTo>
                  <a:lnTo>
                    <a:pt x="0" y="12282"/>
                  </a:lnTo>
                  <a:lnTo>
                    <a:pt x="4088" y="12282"/>
                  </a:lnTo>
                  <a:lnTo>
                    <a:pt x="4088" y="16369"/>
                  </a:lnTo>
                  <a:lnTo>
                    <a:pt x="8185" y="16369"/>
                  </a:lnTo>
                  <a:lnTo>
                    <a:pt x="8185" y="20466"/>
                  </a:lnTo>
                  <a:lnTo>
                    <a:pt x="12272" y="20466"/>
                  </a:lnTo>
                  <a:lnTo>
                    <a:pt x="12272" y="16369"/>
                  </a:lnTo>
                  <a:lnTo>
                    <a:pt x="20456" y="16369"/>
                  </a:lnTo>
                  <a:lnTo>
                    <a:pt x="20456" y="20466"/>
                  </a:lnTo>
                  <a:lnTo>
                    <a:pt x="24553" y="20466"/>
                  </a:lnTo>
                  <a:lnTo>
                    <a:pt x="24553" y="16369"/>
                  </a:lnTo>
                  <a:lnTo>
                    <a:pt x="28641" y="16369"/>
                  </a:lnTo>
                  <a:lnTo>
                    <a:pt x="28641" y="12282"/>
                  </a:lnTo>
                  <a:lnTo>
                    <a:pt x="32737" y="12282"/>
                  </a:lnTo>
                  <a:lnTo>
                    <a:pt x="32737" y="8185"/>
                  </a:lnTo>
                  <a:lnTo>
                    <a:pt x="28641" y="8185"/>
                  </a:lnTo>
                  <a:lnTo>
                    <a:pt x="28650" y="4097"/>
                  </a:lnTo>
                  <a:lnTo>
                    <a:pt x="24553" y="4097"/>
                  </a:lnTo>
                  <a:lnTo>
                    <a:pt x="24553" y="1"/>
                  </a:lnTo>
                  <a:lnTo>
                    <a:pt x="20466" y="1"/>
                  </a:lnTo>
                  <a:lnTo>
                    <a:pt x="20466" y="4097"/>
                  </a:lnTo>
                  <a:lnTo>
                    <a:pt x="12272" y="4097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5552825" y="2269550"/>
              <a:ext cx="1595450" cy="93000"/>
            </a:xfrm>
            <a:custGeom>
              <a:rect b="b" l="l" r="r" t="t"/>
              <a:pathLst>
                <a:path extrusionOk="0" h="3720" w="63818">
                  <a:moveTo>
                    <a:pt x="31909" y="0"/>
                  </a:moveTo>
                  <a:cubicBezTo>
                    <a:pt x="14289" y="0"/>
                    <a:pt x="1" y="829"/>
                    <a:pt x="1" y="1860"/>
                  </a:cubicBezTo>
                  <a:cubicBezTo>
                    <a:pt x="1" y="2891"/>
                    <a:pt x="14289" y="3720"/>
                    <a:pt x="31909" y="3720"/>
                  </a:cubicBezTo>
                  <a:cubicBezTo>
                    <a:pt x="49530" y="3720"/>
                    <a:pt x="63818" y="2891"/>
                    <a:pt x="63818" y="1860"/>
                  </a:cubicBezTo>
                  <a:cubicBezTo>
                    <a:pt x="63818" y="829"/>
                    <a:pt x="49530" y="0"/>
                    <a:pt x="31909" y="0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6699925" y="1535825"/>
              <a:ext cx="15675" cy="236625"/>
            </a:xfrm>
            <a:custGeom>
              <a:rect b="b" l="l" r="r" t="t"/>
              <a:pathLst>
                <a:path extrusionOk="0" h="9465" w="627">
                  <a:moveTo>
                    <a:pt x="626" y="0"/>
                  </a:moveTo>
                  <a:cubicBezTo>
                    <a:pt x="286" y="0"/>
                    <a:pt x="0" y="277"/>
                    <a:pt x="0" y="626"/>
                  </a:cubicBezTo>
                  <a:lnTo>
                    <a:pt x="0" y="9464"/>
                  </a:lnTo>
                  <a:lnTo>
                    <a:pt x="166" y="9464"/>
                  </a:lnTo>
                  <a:lnTo>
                    <a:pt x="166" y="626"/>
                  </a:lnTo>
                  <a:cubicBezTo>
                    <a:pt x="166" y="369"/>
                    <a:pt x="378" y="166"/>
                    <a:pt x="626" y="166"/>
                  </a:cubicBezTo>
                  <a:lnTo>
                    <a:pt x="6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6059400" y="1760450"/>
              <a:ext cx="640775" cy="86575"/>
            </a:xfrm>
            <a:custGeom>
              <a:rect b="b" l="l" r="r" t="t"/>
              <a:pathLst>
                <a:path extrusionOk="0" h="3463" w="25631">
                  <a:moveTo>
                    <a:pt x="0" y="1"/>
                  </a:moveTo>
                  <a:lnTo>
                    <a:pt x="0" y="1639"/>
                  </a:lnTo>
                  <a:cubicBezTo>
                    <a:pt x="0" y="2643"/>
                    <a:pt x="820" y="3453"/>
                    <a:pt x="1823" y="3462"/>
                  </a:cubicBezTo>
                  <a:lnTo>
                    <a:pt x="25630" y="3462"/>
                  </a:lnTo>
                  <a:lnTo>
                    <a:pt x="25630" y="3296"/>
                  </a:lnTo>
                  <a:lnTo>
                    <a:pt x="1823" y="3296"/>
                  </a:lnTo>
                  <a:cubicBezTo>
                    <a:pt x="912" y="3296"/>
                    <a:pt x="166" y="2551"/>
                    <a:pt x="166" y="163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6394275" y="1760450"/>
              <a:ext cx="45350" cy="86575"/>
            </a:xfrm>
            <a:custGeom>
              <a:rect b="b" l="l" r="r" t="t"/>
              <a:pathLst>
                <a:path extrusionOk="0" h="3463" w="1814">
                  <a:moveTo>
                    <a:pt x="0" y="1"/>
                  </a:moveTo>
                  <a:lnTo>
                    <a:pt x="0" y="1639"/>
                  </a:lnTo>
                  <a:cubicBezTo>
                    <a:pt x="0" y="2643"/>
                    <a:pt x="811" y="3453"/>
                    <a:pt x="1814" y="3462"/>
                  </a:cubicBezTo>
                  <a:lnTo>
                    <a:pt x="1814" y="3296"/>
                  </a:lnTo>
                  <a:cubicBezTo>
                    <a:pt x="903" y="3296"/>
                    <a:pt x="166" y="2551"/>
                    <a:pt x="166" y="163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6678275" y="1662175"/>
              <a:ext cx="37325" cy="3950"/>
            </a:xfrm>
            <a:custGeom>
              <a:rect b="b" l="l" r="r" t="t"/>
              <a:pathLst>
                <a:path extrusionOk="0" h="158" w="1493">
                  <a:moveTo>
                    <a:pt x="1" y="1"/>
                  </a:moveTo>
                  <a:lnTo>
                    <a:pt x="1" y="157"/>
                  </a:lnTo>
                  <a:lnTo>
                    <a:pt x="1492" y="157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6678275" y="1644450"/>
              <a:ext cx="37325" cy="4175"/>
            </a:xfrm>
            <a:custGeom>
              <a:rect b="b" l="l" r="r" t="t"/>
              <a:pathLst>
                <a:path extrusionOk="0" h="167" w="1493">
                  <a:moveTo>
                    <a:pt x="1" y="1"/>
                  </a:moveTo>
                  <a:lnTo>
                    <a:pt x="1" y="166"/>
                  </a:lnTo>
                  <a:lnTo>
                    <a:pt x="1492" y="166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678275" y="1627200"/>
              <a:ext cx="37325" cy="3925"/>
            </a:xfrm>
            <a:custGeom>
              <a:rect b="b" l="l" r="r" t="t"/>
              <a:pathLst>
                <a:path extrusionOk="0" h="157" w="1493">
                  <a:moveTo>
                    <a:pt x="1" y="0"/>
                  </a:moveTo>
                  <a:lnTo>
                    <a:pt x="1" y="157"/>
                  </a:lnTo>
                  <a:lnTo>
                    <a:pt x="1492" y="15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5591950" y="1765975"/>
              <a:ext cx="1516975" cy="16375"/>
            </a:xfrm>
            <a:custGeom>
              <a:rect b="b" l="l" r="r" t="t"/>
              <a:pathLst>
                <a:path extrusionOk="0" h="655" w="60679">
                  <a:moveTo>
                    <a:pt x="1" y="0"/>
                  </a:moveTo>
                  <a:lnTo>
                    <a:pt x="1" y="654"/>
                  </a:lnTo>
                  <a:lnTo>
                    <a:pt x="60679" y="654"/>
                  </a:lnTo>
                  <a:lnTo>
                    <a:pt x="6067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5607150" y="1782325"/>
              <a:ext cx="57800" cy="514400"/>
            </a:xfrm>
            <a:custGeom>
              <a:rect b="b" l="l" r="r" t="t"/>
              <a:pathLst>
                <a:path extrusionOk="0" h="20576" w="2312">
                  <a:moveTo>
                    <a:pt x="0" y="0"/>
                  </a:moveTo>
                  <a:lnTo>
                    <a:pt x="0" y="20576"/>
                  </a:lnTo>
                  <a:lnTo>
                    <a:pt x="2311" y="2057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5656625" y="1782325"/>
              <a:ext cx="8325" cy="514400"/>
            </a:xfrm>
            <a:custGeom>
              <a:rect b="b" l="l" r="r" t="t"/>
              <a:pathLst>
                <a:path extrusionOk="0" h="20576" w="333">
                  <a:moveTo>
                    <a:pt x="1" y="0"/>
                  </a:moveTo>
                  <a:lnTo>
                    <a:pt x="1" y="20576"/>
                  </a:lnTo>
                  <a:lnTo>
                    <a:pt x="332" y="2057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5607150" y="1782325"/>
              <a:ext cx="57800" cy="9225"/>
            </a:xfrm>
            <a:custGeom>
              <a:rect b="b" l="l" r="r" t="t"/>
              <a:pathLst>
                <a:path extrusionOk="0" h="369" w="2312">
                  <a:moveTo>
                    <a:pt x="0" y="0"/>
                  </a:moveTo>
                  <a:lnTo>
                    <a:pt x="0" y="368"/>
                  </a:lnTo>
                  <a:lnTo>
                    <a:pt x="2311" y="368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5591950" y="1765975"/>
              <a:ext cx="88175" cy="16375"/>
            </a:xfrm>
            <a:custGeom>
              <a:rect b="b" l="l" r="r" t="t"/>
              <a:pathLst>
                <a:path extrusionOk="0" h="655" w="3527">
                  <a:moveTo>
                    <a:pt x="1" y="0"/>
                  </a:moveTo>
                  <a:lnTo>
                    <a:pt x="1" y="654"/>
                  </a:lnTo>
                  <a:lnTo>
                    <a:pt x="3527" y="654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6654800" y="1782325"/>
              <a:ext cx="429275" cy="514400"/>
            </a:xfrm>
            <a:custGeom>
              <a:rect b="b" l="l" r="r" t="t"/>
              <a:pathLst>
                <a:path extrusionOk="0" h="20576" w="17171">
                  <a:moveTo>
                    <a:pt x="1" y="0"/>
                  </a:moveTo>
                  <a:lnTo>
                    <a:pt x="1" y="20576"/>
                  </a:lnTo>
                  <a:lnTo>
                    <a:pt x="17170" y="20576"/>
                  </a:lnTo>
                  <a:lnTo>
                    <a:pt x="1717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6816150" y="2192450"/>
              <a:ext cx="267925" cy="4175"/>
            </a:xfrm>
            <a:custGeom>
              <a:rect b="b" l="l" r="r" t="t"/>
              <a:pathLst>
                <a:path extrusionOk="0" h="167" w="10717">
                  <a:moveTo>
                    <a:pt x="0" y="0"/>
                  </a:moveTo>
                  <a:lnTo>
                    <a:pt x="0" y="166"/>
                  </a:lnTo>
                  <a:lnTo>
                    <a:pt x="10716" y="166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6816150" y="2092325"/>
              <a:ext cx="267925" cy="3950"/>
            </a:xfrm>
            <a:custGeom>
              <a:rect b="b" l="l" r="r" t="t"/>
              <a:pathLst>
                <a:path extrusionOk="0" h="158" w="10717">
                  <a:moveTo>
                    <a:pt x="0" y="1"/>
                  </a:moveTo>
                  <a:lnTo>
                    <a:pt x="0" y="157"/>
                  </a:lnTo>
                  <a:lnTo>
                    <a:pt x="10716" y="15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6816150" y="1991975"/>
              <a:ext cx="267925" cy="4175"/>
            </a:xfrm>
            <a:custGeom>
              <a:rect b="b" l="l" r="r" t="t"/>
              <a:pathLst>
                <a:path extrusionOk="0" h="167" w="10717">
                  <a:moveTo>
                    <a:pt x="0" y="1"/>
                  </a:moveTo>
                  <a:lnTo>
                    <a:pt x="0" y="167"/>
                  </a:lnTo>
                  <a:lnTo>
                    <a:pt x="10716" y="16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6816150" y="1891875"/>
              <a:ext cx="267925" cy="3925"/>
            </a:xfrm>
            <a:custGeom>
              <a:rect b="b" l="l" r="r" t="t"/>
              <a:pathLst>
                <a:path extrusionOk="0" h="157" w="10717">
                  <a:moveTo>
                    <a:pt x="0" y="0"/>
                  </a:moveTo>
                  <a:lnTo>
                    <a:pt x="0" y="157"/>
                  </a:lnTo>
                  <a:lnTo>
                    <a:pt x="10716" y="157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6907975" y="2116500"/>
              <a:ext cx="84250" cy="3925"/>
            </a:xfrm>
            <a:custGeom>
              <a:rect b="b" l="l" r="r" t="t"/>
              <a:pathLst>
                <a:path extrusionOk="0" h="157" w="3370">
                  <a:moveTo>
                    <a:pt x="1" y="0"/>
                  </a:moveTo>
                  <a:lnTo>
                    <a:pt x="1" y="157"/>
                  </a:lnTo>
                  <a:lnTo>
                    <a:pt x="3370" y="157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907975" y="2016150"/>
              <a:ext cx="84250" cy="4175"/>
            </a:xfrm>
            <a:custGeom>
              <a:rect b="b" l="l" r="r" t="t"/>
              <a:pathLst>
                <a:path extrusionOk="0" h="167" w="3370">
                  <a:moveTo>
                    <a:pt x="1" y="1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907975" y="2216625"/>
              <a:ext cx="84250" cy="4150"/>
            </a:xfrm>
            <a:custGeom>
              <a:rect b="b" l="l" r="r" t="t"/>
              <a:pathLst>
                <a:path extrusionOk="0" h="166" w="3370">
                  <a:moveTo>
                    <a:pt x="1" y="0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907975" y="1916025"/>
              <a:ext cx="84250" cy="3950"/>
            </a:xfrm>
            <a:custGeom>
              <a:rect b="b" l="l" r="r" t="t"/>
              <a:pathLst>
                <a:path extrusionOk="0" h="158" w="3370">
                  <a:moveTo>
                    <a:pt x="1" y="1"/>
                  </a:moveTo>
                  <a:lnTo>
                    <a:pt x="1" y="157"/>
                  </a:lnTo>
                  <a:lnTo>
                    <a:pt x="3370" y="157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6907975" y="1815700"/>
              <a:ext cx="84250" cy="4150"/>
            </a:xfrm>
            <a:custGeom>
              <a:rect b="b" l="l" r="r" t="t"/>
              <a:pathLst>
                <a:path extrusionOk="0" h="166" w="3370">
                  <a:moveTo>
                    <a:pt x="1" y="0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6654800" y="1782325"/>
              <a:ext cx="161375" cy="514400"/>
            </a:xfrm>
            <a:custGeom>
              <a:rect b="b" l="l" r="r" t="t"/>
              <a:pathLst>
                <a:path extrusionOk="0" h="20576" w="6455">
                  <a:moveTo>
                    <a:pt x="1" y="0"/>
                  </a:moveTo>
                  <a:lnTo>
                    <a:pt x="1" y="20576"/>
                  </a:lnTo>
                  <a:lnTo>
                    <a:pt x="6454" y="2057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654800" y="1782325"/>
              <a:ext cx="429275" cy="9225"/>
            </a:xfrm>
            <a:custGeom>
              <a:rect b="b" l="l" r="r" t="t"/>
              <a:pathLst>
                <a:path extrusionOk="0" h="369" w="17171">
                  <a:moveTo>
                    <a:pt x="1" y="0"/>
                  </a:moveTo>
                  <a:lnTo>
                    <a:pt x="1" y="368"/>
                  </a:lnTo>
                  <a:lnTo>
                    <a:pt x="17170" y="368"/>
                  </a:lnTo>
                  <a:lnTo>
                    <a:pt x="17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6710725" y="1484275"/>
              <a:ext cx="364375" cy="281725"/>
            </a:xfrm>
            <a:custGeom>
              <a:rect b="b" l="l" r="r" t="t"/>
              <a:pathLst>
                <a:path extrusionOk="0" h="11269" w="14575">
                  <a:moveTo>
                    <a:pt x="1" y="0"/>
                  </a:moveTo>
                  <a:lnTo>
                    <a:pt x="1" y="11268"/>
                  </a:lnTo>
                  <a:lnTo>
                    <a:pt x="14574" y="11268"/>
                  </a:lnTo>
                  <a:lnTo>
                    <a:pt x="145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6983225" y="1484275"/>
              <a:ext cx="91875" cy="281725"/>
            </a:xfrm>
            <a:custGeom>
              <a:rect b="b" l="l" r="r" t="t"/>
              <a:pathLst>
                <a:path extrusionOk="0" h="11269" w="3675">
                  <a:moveTo>
                    <a:pt x="1" y="0"/>
                  </a:moveTo>
                  <a:lnTo>
                    <a:pt x="1" y="11268"/>
                  </a:lnTo>
                  <a:lnTo>
                    <a:pt x="3674" y="11268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6725475" y="1499450"/>
              <a:ext cx="243050" cy="198875"/>
            </a:xfrm>
            <a:custGeom>
              <a:rect b="b" l="l" r="r" t="t"/>
              <a:pathLst>
                <a:path extrusionOk="0" h="7955" w="9722">
                  <a:moveTo>
                    <a:pt x="0" y="1"/>
                  </a:moveTo>
                  <a:lnTo>
                    <a:pt x="0" y="7955"/>
                  </a:lnTo>
                  <a:lnTo>
                    <a:pt x="9722" y="795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6783450" y="1499450"/>
              <a:ext cx="185075" cy="198875"/>
            </a:xfrm>
            <a:custGeom>
              <a:rect b="b" l="l" r="r" t="t"/>
              <a:pathLst>
                <a:path extrusionOk="0" h="7955" w="7403">
                  <a:moveTo>
                    <a:pt x="1" y="1"/>
                  </a:moveTo>
                  <a:lnTo>
                    <a:pt x="1" y="7955"/>
                  </a:lnTo>
                  <a:lnTo>
                    <a:pt x="7403" y="7955"/>
                  </a:lnTo>
                  <a:lnTo>
                    <a:pt x="740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6790125" y="1507975"/>
              <a:ext cx="137200" cy="168725"/>
            </a:xfrm>
            <a:custGeom>
              <a:rect b="b" l="l" r="r" t="t"/>
              <a:pathLst>
                <a:path extrusionOk="0" h="6749" w="5488">
                  <a:moveTo>
                    <a:pt x="1" y="0"/>
                  </a:moveTo>
                  <a:lnTo>
                    <a:pt x="1" y="6749"/>
                  </a:lnTo>
                  <a:lnTo>
                    <a:pt x="5488" y="6749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6861950" y="1522475"/>
              <a:ext cx="57800" cy="117400"/>
            </a:xfrm>
            <a:custGeom>
              <a:rect b="b" l="l" r="r" t="t"/>
              <a:pathLst>
                <a:path extrusionOk="0" h="4696" w="2312">
                  <a:moveTo>
                    <a:pt x="0" y="0"/>
                  </a:moveTo>
                  <a:lnTo>
                    <a:pt x="0" y="4696"/>
                  </a:lnTo>
                  <a:lnTo>
                    <a:pt x="2311" y="469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6809925" y="1582550"/>
              <a:ext cx="46525" cy="48800"/>
            </a:xfrm>
            <a:custGeom>
              <a:rect b="b" l="l" r="r" t="t"/>
              <a:pathLst>
                <a:path extrusionOk="0" h="1952" w="1861">
                  <a:moveTo>
                    <a:pt x="1" y="0"/>
                  </a:moveTo>
                  <a:lnTo>
                    <a:pt x="1" y="1952"/>
                  </a:lnTo>
                  <a:lnTo>
                    <a:pt x="1860" y="1952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6796350" y="1512575"/>
              <a:ext cx="23275" cy="3025"/>
            </a:xfrm>
            <a:custGeom>
              <a:rect b="b" l="l" r="r" t="t"/>
              <a:pathLst>
                <a:path extrusionOk="0" h="121" w="931">
                  <a:moveTo>
                    <a:pt x="1" y="1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6796350" y="1518325"/>
              <a:ext cx="23275" cy="3025"/>
            </a:xfrm>
            <a:custGeom>
              <a:rect b="b" l="l" r="r" t="t"/>
              <a:pathLst>
                <a:path extrusionOk="0" h="121" w="931">
                  <a:moveTo>
                    <a:pt x="1" y="1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6796350" y="1524325"/>
              <a:ext cx="23275" cy="3000"/>
            </a:xfrm>
            <a:custGeom>
              <a:rect b="b" l="l" r="r" t="t"/>
              <a:pathLst>
                <a:path extrusionOk="0" h="120" w="931">
                  <a:moveTo>
                    <a:pt x="1" y="0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6796350" y="1530075"/>
              <a:ext cx="23275" cy="3000"/>
            </a:xfrm>
            <a:custGeom>
              <a:rect b="b" l="l" r="r" t="t"/>
              <a:pathLst>
                <a:path extrusionOk="0" h="120" w="931">
                  <a:moveTo>
                    <a:pt x="1" y="0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6788750" y="1507050"/>
              <a:ext cx="139500" cy="170575"/>
            </a:xfrm>
            <a:custGeom>
              <a:rect b="b" l="l" r="r" t="t"/>
              <a:pathLst>
                <a:path extrusionOk="0" h="6823" w="5580">
                  <a:moveTo>
                    <a:pt x="56" y="1"/>
                  </a:moveTo>
                  <a:cubicBezTo>
                    <a:pt x="1" y="1"/>
                    <a:pt x="1" y="83"/>
                    <a:pt x="56" y="83"/>
                  </a:cubicBezTo>
                  <a:lnTo>
                    <a:pt x="5497" y="83"/>
                  </a:lnTo>
                  <a:lnTo>
                    <a:pt x="5497" y="6786"/>
                  </a:lnTo>
                  <a:cubicBezTo>
                    <a:pt x="5497" y="6804"/>
                    <a:pt x="5515" y="6822"/>
                    <a:pt x="5543" y="6822"/>
                  </a:cubicBezTo>
                  <a:cubicBezTo>
                    <a:pt x="5561" y="6822"/>
                    <a:pt x="5580" y="6804"/>
                    <a:pt x="5580" y="6786"/>
                  </a:cubicBezTo>
                  <a:lnTo>
                    <a:pt x="5580" y="37"/>
                  </a:lnTo>
                  <a:cubicBezTo>
                    <a:pt x="5580" y="19"/>
                    <a:pt x="5561" y="1"/>
                    <a:pt x="5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6866100" y="1541350"/>
              <a:ext cx="15900" cy="71600"/>
            </a:xfrm>
            <a:custGeom>
              <a:rect b="b" l="l" r="r" t="t"/>
              <a:pathLst>
                <a:path extrusionOk="0" h="2864" w="636">
                  <a:moveTo>
                    <a:pt x="0" y="0"/>
                  </a:moveTo>
                  <a:lnTo>
                    <a:pt x="0" y="2863"/>
                  </a:lnTo>
                  <a:lnTo>
                    <a:pt x="635" y="28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6866100" y="1541350"/>
              <a:ext cx="2775" cy="71600"/>
            </a:xfrm>
            <a:custGeom>
              <a:rect b="b" l="l" r="r" t="t"/>
              <a:pathLst>
                <a:path extrusionOk="0" h="2864" w="111">
                  <a:moveTo>
                    <a:pt x="0" y="0"/>
                  </a:moveTo>
                  <a:lnTo>
                    <a:pt x="0" y="2863"/>
                  </a:lnTo>
                  <a:lnTo>
                    <a:pt x="110" y="286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6872750" y="1541350"/>
              <a:ext cx="15925" cy="71600"/>
            </a:xfrm>
            <a:custGeom>
              <a:rect b="b" l="l" r="r" t="t"/>
              <a:pathLst>
                <a:path extrusionOk="0" h="2864" w="637">
                  <a:moveTo>
                    <a:pt x="1" y="0"/>
                  </a:moveTo>
                  <a:lnTo>
                    <a:pt x="1" y="2863"/>
                  </a:lnTo>
                  <a:lnTo>
                    <a:pt x="636" y="286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6872750" y="1541350"/>
              <a:ext cx="2800" cy="71600"/>
            </a:xfrm>
            <a:custGeom>
              <a:rect b="b" l="l" r="r" t="t"/>
              <a:pathLst>
                <a:path extrusionOk="0" h="2864" w="112">
                  <a:moveTo>
                    <a:pt x="1" y="0"/>
                  </a:moveTo>
                  <a:lnTo>
                    <a:pt x="1" y="2863"/>
                  </a:lnTo>
                  <a:lnTo>
                    <a:pt x="111" y="286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6879675" y="1541350"/>
              <a:ext cx="15675" cy="71600"/>
            </a:xfrm>
            <a:custGeom>
              <a:rect b="b" l="l" r="r" t="t"/>
              <a:pathLst>
                <a:path extrusionOk="0" h="2864" w="627">
                  <a:moveTo>
                    <a:pt x="0" y="0"/>
                  </a:moveTo>
                  <a:lnTo>
                    <a:pt x="0" y="2863"/>
                  </a:lnTo>
                  <a:lnTo>
                    <a:pt x="626" y="286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6879675" y="1541350"/>
              <a:ext cx="2550" cy="71600"/>
            </a:xfrm>
            <a:custGeom>
              <a:rect b="b" l="l" r="r" t="t"/>
              <a:pathLst>
                <a:path extrusionOk="0" h="2864" w="102">
                  <a:moveTo>
                    <a:pt x="0" y="0"/>
                  </a:moveTo>
                  <a:lnTo>
                    <a:pt x="0" y="2863"/>
                  </a:lnTo>
                  <a:lnTo>
                    <a:pt x="101" y="286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6886350" y="1541350"/>
              <a:ext cx="15675" cy="71600"/>
            </a:xfrm>
            <a:custGeom>
              <a:rect b="b" l="l" r="r" t="t"/>
              <a:pathLst>
                <a:path extrusionOk="0" h="2864" w="627">
                  <a:moveTo>
                    <a:pt x="0" y="0"/>
                  </a:moveTo>
                  <a:lnTo>
                    <a:pt x="0" y="2863"/>
                  </a:lnTo>
                  <a:lnTo>
                    <a:pt x="626" y="286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6886350" y="1541350"/>
              <a:ext cx="2550" cy="71600"/>
            </a:xfrm>
            <a:custGeom>
              <a:rect b="b" l="l" r="r" t="t"/>
              <a:pathLst>
                <a:path extrusionOk="0" h="2864" w="102">
                  <a:moveTo>
                    <a:pt x="0" y="0"/>
                  </a:moveTo>
                  <a:lnTo>
                    <a:pt x="0" y="2863"/>
                  </a:lnTo>
                  <a:lnTo>
                    <a:pt x="101" y="286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6725475" y="1698300"/>
              <a:ext cx="243050" cy="52500"/>
            </a:xfrm>
            <a:custGeom>
              <a:rect b="b" l="l" r="r" t="t"/>
              <a:pathLst>
                <a:path extrusionOk="0" h="2100" w="9722">
                  <a:moveTo>
                    <a:pt x="0" y="1"/>
                  </a:moveTo>
                  <a:lnTo>
                    <a:pt x="0" y="2100"/>
                  </a:lnTo>
                  <a:lnTo>
                    <a:pt x="9722" y="2100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6725475" y="1698300"/>
              <a:ext cx="228775" cy="52500"/>
            </a:xfrm>
            <a:custGeom>
              <a:rect b="b" l="l" r="r" t="t"/>
              <a:pathLst>
                <a:path extrusionOk="0" h="2100" w="9151">
                  <a:moveTo>
                    <a:pt x="0" y="1"/>
                  </a:moveTo>
                  <a:lnTo>
                    <a:pt x="0" y="2100"/>
                  </a:lnTo>
                  <a:lnTo>
                    <a:pt x="9151" y="2100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6755375" y="1643775"/>
              <a:ext cx="112125" cy="16125"/>
            </a:xfrm>
            <a:custGeom>
              <a:rect b="b" l="l" r="r" t="t"/>
              <a:pathLst>
                <a:path extrusionOk="0" h="645" w="4485">
                  <a:moveTo>
                    <a:pt x="1" y="0"/>
                  </a:moveTo>
                  <a:lnTo>
                    <a:pt x="1" y="644"/>
                  </a:lnTo>
                  <a:lnTo>
                    <a:pt x="4484" y="644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6755375" y="1535825"/>
              <a:ext cx="98075" cy="84025"/>
            </a:xfrm>
            <a:custGeom>
              <a:rect b="b" l="l" r="r" t="t"/>
              <a:pathLst>
                <a:path extrusionOk="0" h="3361" w="3923">
                  <a:moveTo>
                    <a:pt x="1" y="0"/>
                  </a:moveTo>
                  <a:lnTo>
                    <a:pt x="1" y="3361"/>
                  </a:lnTo>
                  <a:lnTo>
                    <a:pt x="3923" y="3361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6833875" y="1643775"/>
              <a:ext cx="33625" cy="16125"/>
            </a:xfrm>
            <a:custGeom>
              <a:rect b="b" l="l" r="r" t="t"/>
              <a:pathLst>
                <a:path extrusionOk="0" h="645" w="1345">
                  <a:moveTo>
                    <a:pt x="0" y="0"/>
                  </a:moveTo>
                  <a:lnTo>
                    <a:pt x="0" y="644"/>
                  </a:lnTo>
                  <a:lnTo>
                    <a:pt x="1344" y="644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6805775" y="1540650"/>
              <a:ext cx="41225" cy="74375"/>
            </a:xfrm>
            <a:custGeom>
              <a:rect b="b" l="l" r="r" t="t"/>
              <a:pathLst>
                <a:path extrusionOk="0" h="2975" w="1649">
                  <a:moveTo>
                    <a:pt x="830" y="1"/>
                  </a:moveTo>
                  <a:cubicBezTo>
                    <a:pt x="369" y="1"/>
                    <a:pt x="1" y="664"/>
                    <a:pt x="1" y="1492"/>
                  </a:cubicBezTo>
                  <a:cubicBezTo>
                    <a:pt x="1" y="2311"/>
                    <a:pt x="369" y="2974"/>
                    <a:pt x="830" y="2974"/>
                  </a:cubicBezTo>
                  <a:cubicBezTo>
                    <a:pt x="1281" y="2974"/>
                    <a:pt x="1649" y="2311"/>
                    <a:pt x="1649" y="1492"/>
                  </a:cubicBezTo>
                  <a:cubicBezTo>
                    <a:pt x="1649" y="664"/>
                    <a:pt x="1281" y="1"/>
                    <a:pt x="8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6817525" y="1561600"/>
              <a:ext cx="17975" cy="32250"/>
            </a:xfrm>
            <a:custGeom>
              <a:rect b="b" l="l" r="r" t="t"/>
              <a:pathLst>
                <a:path extrusionOk="0" h="1290" w="719">
                  <a:moveTo>
                    <a:pt x="360" y="0"/>
                  </a:moveTo>
                  <a:cubicBezTo>
                    <a:pt x="157" y="0"/>
                    <a:pt x="1" y="286"/>
                    <a:pt x="1" y="645"/>
                  </a:cubicBezTo>
                  <a:cubicBezTo>
                    <a:pt x="1" y="1004"/>
                    <a:pt x="157" y="1289"/>
                    <a:pt x="360" y="1289"/>
                  </a:cubicBezTo>
                  <a:cubicBezTo>
                    <a:pt x="553" y="1289"/>
                    <a:pt x="719" y="1004"/>
                    <a:pt x="719" y="645"/>
                  </a:cubicBezTo>
                  <a:cubicBezTo>
                    <a:pt x="719" y="295"/>
                    <a:pt x="553" y="0"/>
                    <a:pt x="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6819600" y="1565500"/>
              <a:ext cx="13600" cy="24425"/>
            </a:xfrm>
            <a:custGeom>
              <a:rect b="b" l="l" r="r" t="t"/>
              <a:pathLst>
                <a:path extrusionOk="0" h="977" w="544">
                  <a:moveTo>
                    <a:pt x="277" y="1"/>
                  </a:moveTo>
                  <a:cubicBezTo>
                    <a:pt x="120" y="1"/>
                    <a:pt x="0" y="222"/>
                    <a:pt x="0" y="489"/>
                  </a:cubicBezTo>
                  <a:cubicBezTo>
                    <a:pt x="0" y="756"/>
                    <a:pt x="120" y="977"/>
                    <a:pt x="277" y="977"/>
                  </a:cubicBezTo>
                  <a:cubicBezTo>
                    <a:pt x="424" y="977"/>
                    <a:pt x="544" y="756"/>
                    <a:pt x="544" y="489"/>
                  </a:cubicBezTo>
                  <a:cubicBezTo>
                    <a:pt x="544" y="222"/>
                    <a:pt x="424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6825125" y="1576900"/>
              <a:ext cx="23025" cy="39275"/>
            </a:xfrm>
            <a:custGeom>
              <a:rect b="b" l="l" r="r" t="t"/>
              <a:pathLst>
                <a:path extrusionOk="0" h="1571" w="921">
                  <a:moveTo>
                    <a:pt x="870" y="1"/>
                  </a:moveTo>
                  <a:cubicBezTo>
                    <a:pt x="850" y="1"/>
                    <a:pt x="829" y="14"/>
                    <a:pt x="829" y="42"/>
                  </a:cubicBezTo>
                  <a:cubicBezTo>
                    <a:pt x="829" y="834"/>
                    <a:pt x="479" y="1487"/>
                    <a:pt x="46" y="1487"/>
                  </a:cubicBezTo>
                  <a:cubicBezTo>
                    <a:pt x="44" y="1487"/>
                    <a:pt x="42" y="1487"/>
                    <a:pt x="40" y="1487"/>
                  </a:cubicBezTo>
                  <a:cubicBezTo>
                    <a:pt x="0" y="1487"/>
                    <a:pt x="3" y="1570"/>
                    <a:pt x="46" y="1570"/>
                  </a:cubicBezTo>
                  <a:cubicBezTo>
                    <a:pt x="525" y="1570"/>
                    <a:pt x="921" y="880"/>
                    <a:pt x="912" y="42"/>
                  </a:cubicBezTo>
                  <a:cubicBezTo>
                    <a:pt x="912" y="14"/>
                    <a:pt x="891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6804625" y="1539500"/>
              <a:ext cx="23050" cy="39375"/>
            </a:xfrm>
            <a:custGeom>
              <a:rect b="b" l="l" r="r" t="t"/>
              <a:pathLst>
                <a:path extrusionOk="0" h="1575" w="922">
                  <a:moveTo>
                    <a:pt x="876" y="1"/>
                  </a:moveTo>
                  <a:cubicBezTo>
                    <a:pt x="397" y="1"/>
                    <a:pt x="1" y="691"/>
                    <a:pt x="1" y="1529"/>
                  </a:cubicBezTo>
                  <a:cubicBezTo>
                    <a:pt x="1" y="1557"/>
                    <a:pt x="19" y="1575"/>
                    <a:pt x="47" y="1575"/>
                  </a:cubicBezTo>
                  <a:cubicBezTo>
                    <a:pt x="65" y="1575"/>
                    <a:pt x="84" y="1557"/>
                    <a:pt x="84" y="1529"/>
                  </a:cubicBezTo>
                  <a:cubicBezTo>
                    <a:pt x="84" y="737"/>
                    <a:pt x="434" y="84"/>
                    <a:pt x="876" y="84"/>
                  </a:cubicBezTo>
                  <a:cubicBezTo>
                    <a:pt x="922" y="84"/>
                    <a:pt x="922" y="10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6845600" y="1650675"/>
              <a:ext cx="122925" cy="43275"/>
            </a:xfrm>
            <a:custGeom>
              <a:rect b="b" l="l" r="r" t="t"/>
              <a:pathLst>
                <a:path extrusionOk="0" h="1731" w="4917">
                  <a:moveTo>
                    <a:pt x="1" y="0"/>
                  </a:moveTo>
                  <a:lnTo>
                    <a:pt x="1" y="166"/>
                  </a:lnTo>
                  <a:lnTo>
                    <a:pt x="1391" y="166"/>
                  </a:lnTo>
                  <a:lnTo>
                    <a:pt x="1391" y="1731"/>
                  </a:lnTo>
                  <a:lnTo>
                    <a:pt x="4917" y="1731"/>
                  </a:lnTo>
                  <a:lnTo>
                    <a:pt x="4917" y="1565"/>
                  </a:lnTo>
                  <a:lnTo>
                    <a:pt x="1557" y="1565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6854350" y="1650675"/>
              <a:ext cx="38925" cy="41225"/>
            </a:xfrm>
            <a:custGeom>
              <a:rect b="b" l="l" r="r" t="t"/>
              <a:pathLst>
                <a:path extrusionOk="0" h="1649" w="1557">
                  <a:moveTo>
                    <a:pt x="0" y="0"/>
                  </a:moveTo>
                  <a:lnTo>
                    <a:pt x="0" y="166"/>
                  </a:lnTo>
                  <a:lnTo>
                    <a:pt x="1391" y="166"/>
                  </a:lnTo>
                  <a:lnTo>
                    <a:pt x="1391" y="1648"/>
                  </a:lnTo>
                  <a:lnTo>
                    <a:pt x="1556" y="1648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6863100" y="1650675"/>
              <a:ext cx="38925" cy="41225"/>
            </a:xfrm>
            <a:custGeom>
              <a:rect b="b" l="l" r="r" t="t"/>
              <a:pathLst>
                <a:path extrusionOk="0" h="1649" w="1557">
                  <a:moveTo>
                    <a:pt x="0" y="0"/>
                  </a:moveTo>
                  <a:lnTo>
                    <a:pt x="0" y="166"/>
                  </a:lnTo>
                  <a:lnTo>
                    <a:pt x="1390" y="166"/>
                  </a:lnTo>
                  <a:lnTo>
                    <a:pt x="1390" y="1648"/>
                  </a:lnTo>
                  <a:lnTo>
                    <a:pt x="1556" y="1648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7052975" y="1489325"/>
              <a:ext cx="16375" cy="14050"/>
            </a:xfrm>
            <a:custGeom>
              <a:rect b="b" l="l" r="r" t="t"/>
              <a:pathLst>
                <a:path extrusionOk="0" h="562" w="655">
                  <a:moveTo>
                    <a:pt x="359" y="1"/>
                  </a:moveTo>
                  <a:cubicBezTo>
                    <a:pt x="129" y="1"/>
                    <a:pt x="0" y="277"/>
                    <a:pt x="148" y="461"/>
                  </a:cubicBezTo>
                  <a:cubicBezTo>
                    <a:pt x="207" y="530"/>
                    <a:pt x="284" y="562"/>
                    <a:pt x="360" y="562"/>
                  </a:cubicBezTo>
                  <a:cubicBezTo>
                    <a:pt x="485" y="562"/>
                    <a:pt x="607" y="476"/>
                    <a:pt x="636" y="332"/>
                  </a:cubicBezTo>
                  <a:cubicBezTo>
                    <a:pt x="654" y="166"/>
                    <a:pt x="525" y="19"/>
                    <a:pt x="3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7042150" y="1495550"/>
              <a:ext cx="3700" cy="4400"/>
            </a:xfrm>
            <a:custGeom>
              <a:rect b="b" l="l" r="r" t="t"/>
              <a:pathLst>
                <a:path extrusionOk="0" h="176" w="148">
                  <a:moveTo>
                    <a:pt x="74" y="0"/>
                  </a:moveTo>
                  <a:cubicBezTo>
                    <a:pt x="28" y="0"/>
                    <a:pt x="1" y="37"/>
                    <a:pt x="1" y="83"/>
                  </a:cubicBezTo>
                  <a:cubicBezTo>
                    <a:pt x="1" y="129"/>
                    <a:pt x="28" y="166"/>
                    <a:pt x="74" y="175"/>
                  </a:cubicBezTo>
                  <a:cubicBezTo>
                    <a:pt x="120" y="166"/>
                    <a:pt x="148" y="129"/>
                    <a:pt x="148" y="83"/>
                  </a:cubicBezTo>
                  <a:cubicBezTo>
                    <a:pt x="148" y="37"/>
                    <a:pt x="120" y="0"/>
                    <a:pt x="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7033300" y="1496075"/>
              <a:ext cx="4050" cy="3125"/>
            </a:xfrm>
            <a:custGeom>
              <a:rect b="b" l="l" r="r" t="t"/>
              <a:pathLst>
                <a:path extrusionOk="0" h="125" w="162">
                  <a:moveTo>
                    <a:pt x="80" y="0"/>
                  </a:moveTo>
                  <a:cubicBezTo>
                    <a:pt x="39" y="0"/>
                    <a:pt x="0" y="21"/>
                    <a:pt x="14" y="62"/>
                  </a:cubicBezTo>
                  <a:cubicBezTo>
                    <a:pt x="0" y="104"/>
                    <a:pt x="39" y="124"/>
                    <a:pt x="80" y="124"/>
                  </a:cubicBezTo>
                  <a:cubicBezTo>
                    <a:pt x="120" y="124"/>
                    <a:pt x="161" y="104"/>
                    <a:pt x="152" y="62"/>
                  </a:cubicBezTo>
                  <a:cubicBezTo>
                    <a:pt x="161" y="21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6818675" y="1650900"/>
              <a:ext cx="43750" cy="2100"/>
            </a:xfrm>
            <a:custGeom>
              <a:rect b="b" l="l" r="r" t="t"/>
              <a:pathLst>
                <a:path extrusionOk="0" h="84" w="1750">
                  <a:moveTo>
                    <a:pt x="56" y="0"/>
                  </a:moveTo>
                  <a:cubicBezTo>
                    <a:pt x="1" y="0"/>
                    <a:pt x="1" y="83"/>
                    <a:pt x="56" y="83"/>
                  </a:cubicBezTo>
                  <a:lnTo>
                    <a:pt x="1694" y="83"/>
                  </a:lnTo>
                  <a:cubicBezTo>
                    <a:pt x="1750" y="83"/>
                    <a:pt x="1750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6019800" y="1431550"/>
              <a:ext cx="383925" cy="240775"/>
            </a:xfrm>
            <a:custGeom>
              <a:rect b="b" l="l" r="r" t="t"/>
              <a:pathLst>
                <a:path extrusionOk="0" h="9631" w="15357">
                  <a:moveTo>
                    <a:pt x="1" y="1"/>
                  </a:moveTo>
                  <a:lnTo>
                    <a:pt x="1" y="9631"/>
                  </a:lnTo>
                  <a:lnTo>
                    <a:pt x="15357" y="9631"/>
                  </a:lnTo>
                  <a:lnTo>
                    <a:pt x="153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6028100" y="1439850"/>
              <a:ext cx="367350" cy="224425"/>
            </a:xfrm>
            <a:custGeom>
              <a:rect b="b" l="l" r="r" t="t"/>
              <a:pathLst>
                <a:path extrusionOk="0" h="8977" w="14694">
                  <a:moveTo>
                    <a:pt x="0" y="0"/>
                  </a:moveTo>
                  <a:lnTo>
                    <a:pt x="0" y="8976"/>
                  </a:lnTo>
                  <a:lnTo>
                    <a:pt x="14693" y="8976"/>
                  </a:lnTo>
                  <a:lnTo>
                    <a:pt x="146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5784600" y="1431550"/>
              <a:ext cx="235475" cy="240775"/>
            </a:xfrm>
            <a:custGeom>
              <a:rect b="b" l="l" r="r" t="t"/>
              <a:pathLst>
                <a:path extrusionOk="0" h="9631" w="9419">
                  <a:moveTo>
                    <a:pt x="0" y="1"/>
                  </a:moveTo>
                  <a:lnTo>
                    <a:pt x="0" y="9631"/>
                  </a:lnTo>
                  <a:lnTo>
                    <a:pt x="9418" y="9631"/>
                  </a:lnTo>
                  <a:lnTo>
                    <a:pt x="941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5775150" y="1431550"/>
              <a:ext cx="9475" cy="240775"/>
            </a:xfrm>
            <a:custGeom>
              <a:rect b="b" l="l" r="r" t="t"/>
              <a:pathLst>
                <a:path extrusionOk="0" h="9631" w="379">
                  <a:moveTo>
                    <a:pt x="1" y="1"/>
                  </a:moveTo>
                  <a:lnTo>
                    <a:pt x="1" y="9631"/>
                  </a:lnTo>
                  <a:lnTo>
                    <a:pt x="378" y="963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5790350" y="1439850"/>
              <a:ext cx="223725" cy="224425"/>
            </a:xfrm>
            <a:custGeom>
              <a:rect b="b" l="l" r="r" t="t"/>
              <a:pathLst>
                <a:path extrusionOk="0" h="8977" w="8949">
                  <a:moveTo>
                    <a:pt x="0" y="0"/>
                  </a:moveTo>
                  <a:lnTo>
                    <a:pt x="0" y="8976"/>
                  </a:lnTo>
                  <a:lnTo>
                    <a:pt x="8949" y="8976"/>
                  </a:lnTo>
                  <a:lnTo>
                    <a:pt x="89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6403700" y="1431550"/>
              <a:ext cx="277150" cy="240775"/>
            </a:xfrm>
            <a:custGeom>
              <a:rect b="b" l="l" r="r" t="t"/>
              <a:pathLst>
                <a:path extrusionOk="0" h="9631" w="11086">
                  <a:moveTo>
                    <a:pt x="1" y="1"/>
                  </a:moveTo>
                  <a:lnTo>
                    <a:pt x="1" y="9631"/>
                  </a:lnTo>
                  <a:lnTo>
                    <a:pt x="11085" y="9631"/>
                  </a:lnTo>
                  <a:lnTo>
                    <a:pt x="1108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6409700" y="1439850"/>
              <a:ext cx="265150" cy="224425"/>
            </a:xfrm>
            <a:custGeom>
              <a:rect b="b" l="l" r="r" t="t"/>
              <a:pathLst>
                <a:path extrusionOk="0" h="8977" w="10606">
                  <a:moveTo>
                    <a:pt x="0" y="0"/>
                  </a:moveTo>
                  <a:lnTo>
                    <a:pt x="0" y="8976"/>
                  </a:lnTo>
                  <a:lnTo>
                    <a:pt x="10606" y="8976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6195425" y="1629025"/>
              <a:ext cx="32700" cy="22600"/>
            </a:xfrm>
            <a:custGeom>
              <a:rect b="b" l="l" r="r" t="t"/>
              <a:pathLst>
                <a:path extrusionOk="0" h="904" w="1308">
                  <a:moveTo>
                    <a:pt x="553" y="1"/>
                  </a:moveTo>
                  <a:lnTo>
                    <a:pt x="516" y="176"/>
                  </a:lnTo>
                  <a:lnTo>
                    <a:pt x="240" y="176"/>
                  </a:lnTo>
                  <a:lnTo>
                    <a:pt x="0" y="452"/>
                  </a:lnTo>
                  <a:lnTo>
                    <a:pt x="0" y="903"/>
                  </a:lnTo>
                  <a:lnTo>
                    <a:pt x="1308" y="903"/>
                  </a:lnTo>
                  <a:lnTo>
                    <a:pt x="1308" y="452"/>
                  </a:lnTo>
                  <a:lnTo>
                    <a:pt x="1077" y="176"/>
                  </a:lnTo>
                  <a:lnTo>
                    <a:pt x="792" y="176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6209925" y="1605800"/>
              <a:ext cx="3700" cy="12675"/>
            </a:xfrm>
            <a:custGeom>
              <a:rect b="b" l="l" r="r" t="t"/>
              <a:pathLst>
                <a:path extrusionOk="0" h="507" w="148">
                  <a:moveTo>
                    <a:pt x="0" y="0"/>
                  </a:moveTo>
                  <a:lnTo>
                    <a:pt x="0" y="506"/>
                  </a:lnTo>
                  <a:lnTo>
                    <a:pt x="148" y="50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6195425" y="1573100"/>
              <a:ext cx="3700" cy="12700"/>
            </a:xfrm>
            <a:custGeom>
              <a:rect b="b" l="l" r="r" t="t"/>
              <a:pathLst>
                <a:path extrusionOk="0" h="508" w="148">
                  <a:moveTo>
                    <a:pt x="0" y="1"/>
                  </a:moveTo>
                  <a:lnTo>
                    <a:pt x="0" y="507"/>
                  </a:lnTo>
                  <a:lnTo>
                    <a:pt x="148" y="50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6178850" y="1545725"/>
              <a:ext cx="3700" cy="12675"/>
            </a:xfrm>
            <a:custGeom>
              <a:rect b="b" l="l" r="r" t="t"/>
              <a:pathLst>
                <a:path extrusionOk="0" h="507" w="148">
                  <a:moveTo>
                    <a:pt x="0" y="0"/>
                  </a:moveTo>
                  <a:lnTo>
                    <a:pt x="0" y="507"/>
                  </a:lnTo>
                  <a:lnTo>
                    <a:pt x="148" y="5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604097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1" y="0"/>
                  </a:moveTo>
                  <a:lnTo>
                    <a:pt x="1" y="516"/>
                  </a:lnTo>
                  <a:lnTo>
                    <a:pt x="1511" y="51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6127750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1" y="0"/>
                  </a:moveTo>
                  <a:lnTo>
                    <a:pt x="1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625802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0" y="0"/>
                  </a:moveTo>
                  <a:lnTo>
                    <a:pt x="0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630152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0" y="0"/>
                  </a:moveTo>
                  <a:lnTo>
                    <a:pt x="0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6344800" y="1454125"/>
              <a:ext cx="38000" cy="12900"/>
            </a:xfrm>
            <a:custGeom>
              <a:rect b="b" l="l" r="r" t="t"/>
              <a:pathLst>
                <a:path extrusionOk="0" h="516" w="1520">
                  <a:moveTo>
                    <a:pt x="0" y="0"/>
                  </a:moveTo>
                  <a:lnTo>
                    <a:pt x="0" y="516"/>
                  </a:lnTo>
                  <a:lnTo>
                    <a:pt x="1519" y="516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6084250" y="1471600"/>
              <a:ext cx="38000" cy="13150"/>
            </a:xfrm>
            <a:custGeom>
              <a:rect b="b" l="l" r="r" t="t"/>
              <a:pathLst>
                <a:path extrusionOk="0" h="526" w="1520">
                  <a:moveTo>
                    <a:pt x="1" y="1"/>
                  </a:moveTo>
                  <a:lnTo>
                    <a:pt x="1" y="526"/>
                  </a:lnTo>
                  <a:lnTo>
                    <a:pt x="1520" y="52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6171250" y="1471600"/>
              <a:ext cx="37775" cy="13150"/>
            </a:xfrm>
            <a:custGeom>
              <a:rect b="b" l="l" r="r" t="t"/>
              <a:pathLst>
                <a:path extrusionOk="0" h="526" w="1511">
                  <a:moveTo>
                    <a:pt x="1" y="1"/>
                  </a:moveTo>
                  <a:lnTo>
                    <a:pt x="1" y="526"/>
                  </a:lnTo>
                  <a:lnTo>
                    <a:pt x="1510" y="526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6127750" y="1489100"/>
              <a:ext cx="37775" cy="13150"/>
            </a:xfrm>
            <a:custGeom>
              <a:rect b="b" l="l" r="r" t="t"/>
              <a:pathLst>
                <a:path extrusionOk="0" h="526" w="1511">
                  <a:moveTo>
                    <a:pt x="1" y="1"/>
                  </a:moveTo>
                  <a:lnTo>
                    <a:pt x="1" y="525"/>
                  </a:lnTo>
                  <a:lnTo>
                    <a:pt x="1510" y="525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6344800" y="1489100"/>
              <a:ext cx="38000" cy="13150"/>
            </a:xfrm>
            <a:custGeom>
              <a:rect b="b" l="l" r="r" t="t"/>
              <a:pathLst>
                <a:path extrusionOk="0" h="526" w="1520">
                  <a:moveTo>
                    <a:pt x="0" y="1"/>
                  </a:moveTo>
                  <a:lnTo>
                    <a:pt x="0" y="525"/>
                  </a:lnTo>
                  <a:lnTo>
                    <a:pt x="1519" y="525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6040975" y="1506600"/>
              <a:ext cx="37775" cy="13125"/>
            </a:xfrm>
            <a:custGeom>
              <a:rect b="b" l="l" r="r" t="t"/>
              <a:pathLst>
                <a:path extrusionOk="0" h="525" w="1511">
                  <a:moveTo>
                    <a:pt x="1" y="0"/>
                  </a:moveTo>
                  <a:lnTo>
                    <a:pt x="1" y="525"/>
                  </a:lnTo>
                  <a:lnTo>
                    <a:pt x="1511" y="525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6641000" y="1506600"/>
              <a:ext cx="27875" cy="12900"/>
            </a:xfrm>
            <a:custGeom>
              <a:rect b="b" l="l" r="r" t="t"/>
              <a:pathLst>
                <a:path extrusionOk="0" h="516" w="1115">
                  <a:moveTo>
                    <a:pt x="0" y="0"/>
                  </a:moveTo>
                  <a:lnTo>
                    <a:pt x="0" y="516"/>
                  </a:lnTo>
                  <a:lnTo>
                    <a:pt x="1114" y="516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6576550" y="1506600"/>
              <a:ext cx="28100" cy="12900"/>
            </a:xfrm>
            <a:custGeom>
              <a:rect b="b" l="l" r="r" t="t"/>
              <a:pathLst>
                <a:path extrusionOk="0" h="516" w="1124">
                  <a:moveTo>
                    <a:pt x="1" y="0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6608775" y="1489100"/>
              <a:ext cx="28100" cy="12925"/>
            </a:xfrm>
            <a:custGeom>
              <a:rect b="b" l="l" r="r" t="t"/>
              <a:pathLst>
                <a:path extrusionOk="0" h="517" w="1124">
                  <a:moveTo>
                    <a:pt x="1" y="1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6576550" y="1471600"/>
              <a:ext cx="28100" cy="12925"/>
            </a:xfrm>
            <a:custGeom>
              <a:rect b="b" l="l" r="r" t="t"/>
              <a:pathLst>
                <a:path extrusionOk="0" h="517" w="1124">
                  <a:moveTo>
                    <a:pt x="1" y="1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6415900" y="1471600"/>
              <a:ext cx="27875" cy="12925"/>
            </a:xfrm>
            <a:custGeom>
              <a:rect b="b" l="l" r="r" t="t"/>
              <a:pathLst>
                <a:path extrusionOk="0" h="517" w="1115">
                  <a:moveTo>
                    <a:pt x="1" y="1"/>
                  </a:moveTo>
                  <a:lnTo>
                    <a:pt x="1" y="516"/>
                  </a:lnTo>
                  <a:lnTo>
                    <a:pt x="1115" y="51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6641000" y="1454125"/>
              <a:ext cx="27875" cy="13125"/>
            </a:xfrm>
            <a:custGeom>
              <a:rect b="b" l="l" r="r" t="t"/>
              <a:pathLst>
                <a:path extrusionOk="0" h="525" w="1115">
                  <a:moveTo>
                    <a:pt x="0" y="0"/>
                  </a:moveTo>
                  <a:lnTo>
                    <a:pt x="0" y="525"/>
                  </a:lnTo>
                  <a:lnTo>
                    <a:pt x="1114" y="525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5984825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1" y="0"/>
                  </a:moveTo>
                  <a:lnTo>
                    <a:pt x="1" y="525"/>
                  </a:lnTo>
                  <a:lnTo>
                    <a:pt x="940" y="525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5930750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0" y="0"/>
                  </a:moveTo>
                  <a:lnTo>
                    <a:pt x="0" y="525"/>
                  </a:lnTo>
                  <a:lnTo>
                    <a:pt x="939" y="525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5822575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0" y="0"/>
                  </a:moveTo>
                  <a:lnTo>
                    <a:pt x="0" y="525"/>
                  </a:lnTo>
                  <a:lnTo>
                    <a:pt x="939" y="525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5957675" y="1471600"/>
              <a:ext cx="23725" cy="12925"/>
            </a:xfrm>
            <a:custGeom>
              <a:rect b="b" l="l" r="r" t="t"/>
              <a:pathLst>
                <a:path extrusionOk="0" h="517" w="949">
                  <a:moveTo>
                    <a:pt x="0" y="1"/>
                  </a:moveTo>
                  <a:lnTo>
                    <a:pt x="0" y="516"/>
                  </a:lnTo>
                  <a:lnTo>
                    <a:pt x="949" y="516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5903825" y="1471600"/>
              <a:ext cx="23500" cy="12925"/>
            </a:xfrm>
            <a:custGeom>
              <a:rect b="b" l="l" r="r" t="t"/>
              <a:pathLst>
                <a:path extrusionOk="0" h="517" w="940">
                  <a:moveTo>
                    <a:pt x="0" y="1"/>
                  </a:moveTo>
                  <a:lnTo>
                    <a:pt x="0" y="516"/>
                  </a:lnTo>
                  <a:lnTo>
                    <a:pt x="939" y="51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5795650" y="1489100"/>
              <a:ext cx="23500" cy="12925"/>
            </a:xfrm>
            <a:custGeom>
              <a:rect b="b" l="l" r="r" t="t"/>
              <a:pathLst>
                <a:path extrusionOk="0" h="517" w="940">
                  <a:moveTo>
                    <a:pt x="0" y="1"/>
                  </a:moveTo>
                  <a:lnTo>
                    <a:pt x="0" y="516"/>
                  </a:lnTo>
                  <a:lnTo>
                    <a:pt x="939" y="51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5984825" y="1506600"/>
              <a:ext cx="23500" cy="12900"/>
            </a:xfrm>
            <a:custGeom>
              <a:rect b="b" l="l" r="r" t="t"/>
              <a:pathLst>
                <a:path extrusionOk="0" h="516" w="940">
                  <a:moveTo>
                    <a:pt x="1" y="0"/>
                  </a:moveTo>
                  <a:lnTo>
                    <a:pt x="1" y="516"/>
                  </a:lnTo>
                  <a:lnTo>
                    <a:pt x="940" y="51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5621175" y="1629025"/>
              <a:ext cx="195900" cy="136975"/>
            </a:xfrm>
            <a:custGeom>
              <a:rect b="b" l="l" r="r" t="t"/>
              <a:pathLst>
                <a:path extrusionOk="0" h="5479" w="7836">
                  <a:moveTo>
                    <a:pt x="1" y="1"/>
                  </a:moveTo>
                  <a:lnTo>
                    <a:pt x="1" y="5478"/>
                  </a:lnTo>
                  <a:lnTo>
                    <a:pt x="7835" y="5478"/>
                  </a:lnTo>
                  <a:lnTo>
                    <a:pt x="78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5728675" y="1629025"/>
              <a:ext cx="88400" cy="136975"/>
            </a:xfrm>
            <a:custGeom>
              <a:rect b="b" l="l" r="r" t="t"/>
              <a:pathLst>
                <a:path extrusionOk="0" h="5479" w="3536">
                  <a:moveTo>
                    <a:pt x="0" y="1"/>
                  </a:moveTo>
                  <a:lnTo>
                    <a:pt x="0" y="5478"/>
                  </a:lnTo>
                  <a:lnTo>
                    <a:pt x="3535" y="5478"/>
                  </a:lnTo>
                  <a:lnTo>
                    <a:pt x="35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743625" y="1647675"/>
              <a:ext cx="58475" cy="58250"/>
            </a:xfrm>
            <a:custGeom>
              <a:rect b="b" l="l" r="r" t="t"/>
              <a:pathLst>
                <a:path extrusionOk="0" h="2330" w="2339">
                  <a:moveTo>
                    <a:pt x="1170" y="1"/>
                  </a:moveTo>
                  <a:cubicBezTo>
                    <a:pt x="525" y="1"/>
                    <a:pt x="1" y="516"/>
                    <a:pt x="1" y="1170"/>
                  </a:cubicBezTo>
                  <a:cubicBezTo>
                    <a:pt x="1" y="1814"/>
                    <a:pt x="525" y="2330"/>
                    <a:pt x="1170" y="2330"/>
                  </a:cubicBezTo>
                  <a:cubicBezTo>
                    <a:pt x="1814" y="2330"/>
                    <a:pt x="2339" y="1814"/>
                    <a:pt x="2339" y="1170"/>
                  </a:cubicBezTo>
                  <a:cubicBezTo>
                    <a:pt x="2339" y="516"/>
                    <a:pt x="1814" y="1"/>
                    <a:pt x="117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5753525" y="1719250"/>
              <a:ext cx="33625" cy="28875"/>
            </a:xfrm>
            <a:custGeom>
              <a:rect b="b" l="l" r="r" t="t"/>
              <a:pathLst>
                <a:path extrusionOk="0" h="1155" w="1345">
                  <a:moveTo>
                    <a:pt x="774" y="1"/>
                  </a:moveTo>
                  <a:cubicBezTo>
                    <a:pt x="258" y="1"/>
                    <a:pt x="0" y="627"/>
                    <a:pt x="359" y="986"/>
                  </a:cubicBezTo>
                  <a:cubicBezTo>
                    <a:pt x="479" y="1102"/>
                    <a:pt x="625" y="1155"/>
                    <a:pt x="768" y="1155"/>
                  </a:cubicBezTo>
                  <a:cubicBezTo>
                    <a:pt x="1064" y="1155"/>
                    <a:pt x="1345" y="929"/>
                    <a:pt x="1345" y="581"/>
                  </a:cubicBezTo>
                  <a:cubicBezTo>
                    <a:pt x="1345" y="258"/>
                    <a:pt x="1087" y="1"/>
                    <a:pt x="7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6046500" y="1745250"/>
              <a:ext cx="41450" cy="20750"/>
            </a:xfrm>
            <a:custGeom>
              <a:rect b="b" l="l" r="r" t="t"/>
              <a:pathLst>
                <a:path extrusionOk="0" h="830" w="1658">
                  <a:moveTo>
                    <a:pt x="1" y="1"/>
                  </a:moveTo>
                  <a:lnTo>
                    <a:pt x="213" y="829"/>
                  </a:lnTo>
                  <a:lnTo>
                    <a:pt x="1658" y="8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6046500" y="1745250"/>
              <a:ext cx="271150" cy="20750"/>
            </a:xfrm>
            <a:custGeom>
              <a:rect b="b" l="l" r="r" t="t"/>
              <a:pathLst>
                <a:path extrusionOk="0" h="830" w="10846">
                  <a:moveTo>
                    <a:pt x="1" y="1"/>
                  </a:moveTo>
                  <a:lnTo>
                    <a:pt x="1658" y="829"/>
                  </a:lnTo>
                  <a:lnTo>
                    <a:pt x="10846" y="829"/>
                  </a:lnTo>
                  <a:lnTo>
                    <a:pt x="918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6374700" y="1743175"/>
              <a:ext cx="97850" cy="22825"/>
            </a:xfrm>
            <a:custGeom>
              <a:rect b="b" l="l" r="r" t="t"/>
              <a:pathLst>
                <a:path extrusionOk="0" h="913" w="3914">
                  <a:moveTo>
                    <a:pt x="1528" y="0"/>
                  </a:moveTo>
                  <a:cubicBezTo>
                    <a:pt x="1501" y="0"/>
                    <a:pt x="1474" y="0"/>
                    <a:pt x="1446" y="1"/>
                  </a:cubicBezTo>
                  <a:cubicBezTo>
                    <a:pt x="1" y="38"/>
                    <a:pt x="360" y="912"/>
                    <a:pt x="360" y="912"/>
                  </a:cubicBezTo>
                  <a:lnTo>
                    <a:pt x="3913" y="912"/>
                  </a:lnTo>
                  <a:cubicBezTo>
                    <a:pt x="3913" y="912"/>
                    <a:pt x="2930" y="0"/>
                    <a:pt x="1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6282875" y="2191750"/>
              <a:ext cx="37075" cy="82425"/>
            </a:xfrm>
            <a:custGeom>
              <a:rect b="b" l="l" r="r" t="t"/>
              <a:pathLst>
                <a:path extrusionOk="0" h="3297" w="1483">
                  <a:moveTo>
                    <a:pt x="277" y="1"/>
                  </a:moveTo>
                  <a:lnTo>
                    <a:pt x="1" y="2938"/>
                  </a:lnTo>
                  <a:lnTo>
                    <a:pt x="1197" y="3297"/>
                  </a:lnTo>
                  <a:lnTo>
                    <a:pt x="1483" y="3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6217275" y="2260050"/>
              <a:ext cx="99225" cy="40650"/>
            </a:xfrm>
            <a:custGeom>
              <a:rect b="b" l="l" r="r" t="t"/>
              <a:pathLst>
                <a:path extrusionOk="0" h="1626" w="3969">
                  <a:moveTo>
                    <a:pt x="2457" y="1"/>
                  </a:moveTo>
                  <a:cubicBezTo>
                    <a:pt x="2394" y="1"/>
                    <a:pt x="2328" y="19"/>
                    <a:pt x="2275" y="49"/>
                  </a:cubicBezTo>
                  <a:cubicBezTo>
                    <a:pt x="1879" y="261"/>
                    <a:pt x="1308" y="399"/>
                    <a:pt x="286" y="509"/>
                  </a:cubicBezTo>
                  <a:cubicBezTo>
                    <a:pt x="56" y="537"/>
                    <a:pt x="1" y="1053"/>
                    <a:pt x="516" y="1108"/>
                  </a:cubicBezTo>
                  <a:cubicBezTo>
                    <a:pt x="1041" y="1154"/>
                    <a:pt x="1897" y="1310"/>
                    <a:pt x="2275" y="1375"/>
                  </a:cubicBezTo>
                  <a:cubicBezTo>
                    <a:pt x="2882" y="1476"/>
                    <a:pt x="3113" y="1540"/>
                    <a:pt x="3591" y="1623"/>
                  </a:cubicBezTo>
                  <a:cubicBezTo>
                    <a:pt x="3602" y="1625"/>
                    <a:pt x="3614" y="1626"/>
                    <a:pt x="3625" y="1626"/>
                  </a:cubicBezTo>
                  <a:cubicBezTo>
                    <a:pt x="3731" y="1626"/>
                    <a:pt x="3824" y="1548"/>
                    <a:pt x="3849" y="1439"/>
                  </a:cubicBezTo>
                  <a:lnTo>
                    <a:pt x="3959" y="334"/>
                  </a:lnTo>
                  <a:cubicBezTo>
                    <a:pt x="3969" y="288"/>
                    <a:pt x="3932" y="242"/>
                    <a:pt x="3886" y="233"/>
                  </a:cubicBezTo>
                  <a:lnTo>
                    <a:pt x="2496" y="3"/>
                  </a:lnTo>
                  <a:cubicBezTo>
                    <a:pt x="2483" y="1"/>
                    <a:pt x="2470" y="1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6285875" y="2191750"/>
              <a:ext cx="34075" cy="46750"/>
            </a:xfrm>
            <a:custGeom>
              <a:rect b="b" l="l" r="r" t="t"/>
              <a:pathLst>
                <a:path extrusionOk="0" h="1870" w="1363">
                  <a:moveTo>
                    <a:pt x="157" y="1"/>
                  </a:moveTo>
                  <a:lnTo>
                    <a:pt x="0" y="1649"/>
                  </a:lnTo>
                  <a:lnTo>
                    <a:pt x="1215" y="1870"/>
                  </a:lnTo>
                  <a:lnTo>
                    <a:pt x="1363" y="35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6275750" y="1820050"/>
              <a:ext cx="329375" cy="406950"/>
            </a:xfrm>
            <a:custGeom>
              <a:rect b="b" l="l" r="r" t="t"/>
              <a:pathLst>
                <a:path extrusionOk="0" h="16278" w="13175">
                  <a:moveTo>
                    <a:pt x="8580" y="1"/>
                  </a:moveTo>
                  <a:cubicBezTo>
                    <a:pt x="8580" y="1"/>
                    <a:pt x="332" y="701"/>
                    <a:pt x="534" y="4282"/>
                  </a:cubicBezTo>
                  <a:cubicBezTo>
                    <a:pt x="755" y="8204"/>
                    <a:pt x="0" y="15881"/>
                    <a:pt x="0" y="15881"/>
                  </a:cubicBezTo>
                  <a:lnTo>
                    <a:pt x="2099" y="16277"/>
                  </a:lnTo>
                  <a:cubicBezTo>
                    <a:pt x="2099" y="16277"/>
                    <a:pt x="4465" y="8121"/>
                    <a:pt x="4189" y="5285"/>
                  </a:cubicBezTo>
                  <a:cubicBezTo>
                    <a:pt x="4564" y="5285"/>
                    <a:pt x="5018" y="5291"/>
                    <a:pt x="5519" y="5291"/>
                  </a:cubicBezTo>
                  <a:cubicBezTo>
                    <a:pt x="8112" y="5291"/>
                    <a:pt x="11955" y="5148"/>
                    <a:pt x="12603" y="3389"/>
                  </a:cubicBezTo>
                  <a:cubicBezTo>
                    <a:pt x="12990" y="2321"/>
                    <a:pt x="13174" y="1198"/>
                    <a:pt x="13156" y="65"/>
                  </a:cubicBezTo>
                  <a:lnTo>
                    <a:pt x="85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6275750" y="1820050"/>
              <a:ext cx="329375" cy="406950"/>
            </a:xfrm>
            <a:custGeom>
              <a:rect b="b" l="l" r="r" t="t"/>
              <a:pathLst>
                <a:path extrusionOk="0" h="16278" w="13175">
                  <a:moveTo>
                    <a:pt x="8580" y="1"/>
                  </a:moveTo>
                  <a:cubicBezTo>
                    <a:pt x="8580" y="1"/>
                    <a:pt x="332" y="701"/>
                    <a:pt x="534" y="4282"/>
                  </a:cubicBezTo>
                  <a:cubicBezTo>
                    <a:pt x="755" y="8204"/>
                    <a:pt x="0" y="15881"/>
                    <a:pt x="0" y="15881"/>
                  </a:cubicBezTo>
                  <a:lnTo>
                    <a:pt x="2099" y="16277"/>
                  </a:lnTo>
                  <a:cubicBezTo>
                    <a:pt x="2099" y="16277"/>
                    <a:pt x="4465" y="8121"/>
                    <a:pt x="4189" y="5285"/>
                  </a:cubicBezTo>
                  <a:cubicBezTo>
                    <a:pt x="4564" y="5285"/>
                    <a:pt x="5018" y="5291"/>
                    <a:pt x="5519" y="5291"/>
                  </a:cubicBezTo>
                  <a:cubicBezTo>
                    <a:pt x="8112" y="5291"/>
                    <a:pt x="11955" y="5148"/>
                    <a:pt x="12603" y="3389"/>
                  </a:cubicBezTo>
                  <a:cubicBezTo>
                    <a:pt x="12990" y="2321"/>
                    <a:pt x="13174" y="1198"/>
                    <a:pt x="13156" y="65"/>
                  </a:cubicBezTo>
                  <a:lnTo>
                    <a:pt x="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6267450" y="2191300"/>
              <a:ext cx="71375" cy="41450"/>
            </a:xfrm>
            <a:custGeom>
              <a:rect b="b" l="l" r="r" t="t"/>
              <a:pathLst>
                <a:path extrusionOk="0" h="1658" w="2855">
                  <a:moveTo>
                    <a:pt x="47" y="0"/>
                  </a:moveTo>
                  <a:lnTo>
                    <a:pt x="1" y="1197"/>
                  </a:lnTo>
                  <a:lnTo>
                    <a:pt x="2707" y="1657"/>
                  </a:lnTo>
                  <a:lnTo>
                    <a:pt x="2855" y="6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6261475" y="2255200"/>
              <a:ext cx="15900" cy="8950"/>
            </a:xfrm>
            <a:custGeom>
              <a:rect b="b" l="l" r="r" t="t"/>
              <a:pathLst>
                <a:path extrusionOk="0" h="358" w="636">
                  <a:moveTo>
                    <a:pt x="128" y="58"/>
                  </a:moveTo>
                  <a:cubicBezTo>
                    <a:pt x="215" y="58"/>
                    <a:pt x="400" y="191"/>
                    <a:pt x="525" y="298"/>
                  </a:cubicBezTo>
                  <a:cubicBezTo>
                    <a:pt x="502" y="299"/>
                    <a:pt x="479" y="300"/>
                    <a:pt x="457" y="300"/>
                  </a:cubicBezTo>
                  <a:cubicBezTo>
                    <a:pt x="262" y="300"/>
                    <a:pt x="125" y="264"/>
                    <a:pt x="83" y="206"/>
                  </a:cubicBezTo>
                  <a:cubicBezTo>
                    <a:pt x="65" y="169"/>
                    <a:pt x="65" y="133"/>
                    <a:pt x="83" y="96"/>
                  </a:cubicBezTo>
                  <a:cubicBezTo>
                    <a:pt x="92" y="77"/>
                    <a:pt x="102" y="68"/>
                    <a:pt x="120" y="59"/>
                  </a:cubicBezTo>
                  <a:cubicBezTo>
                    <a:pt x="123" y="59"/>
                    <a:pt x="125" y="58"/>
                    <a:pt x="128" y="58"/>
                  </a:cubicBezTo>
                  <a:close/>
                  <a:moveTo>
                    <a:pt x="139" y="1"/>
                  </a:moveTo>
                  <a:cubicBezTo>
                    <a:pt x="129" y="1"/>
                    <a:pt x="120" y="2"/>
                    <a:pt x="111" y="4"/>
                  </a:cubicBezTo>
                  <a:cubicBezTo>
                    <a:pt x="74" y="13"/>
                    <a:pt x="37" y="41"/>
                    <a:pt x="28" y="77"/>
                  </a:cubicBezTo>
                  <a:cubicBezTo>
                    <a:pt x="0" y="123"/>
                    <a:pt x="0" y="188"/>
                    <a:pt x="37" y="243"/>
                  </a:cubicBezTo>
                  <a:cubicBezTo>
                    <a:pt x="92" y="298"/>
                    <a:pt x="175" y="335"/>
                    <a:pt x="258" y="344"/>
                  </a:cubicBezTo>
                  <a:cubicBezTo>
                    <a:pt x="336" y="351"/>
                    <a:pt x="414" y="357"/>
                    <a:pt x="496" y="357"/>
                  </a:cubicBezTo>
                  <a:cubicBezTo>
                    <a:pt x="530" y="357"/>
                    <a:pt x="564" y="356"/>
                    <a:pt x="599" y="354"/>
                  </a:cubicBezTo>
                  <a:cubicBezTo>
                    <a:pt x="617" y="354"/>
                    <a:pt x="636" y="317"/>
                    <a:pt x="617" y="298"/>
                  </a:cubicBezTo>
                  <a:cubicBezTo>
                    <a:pt x="583" y="272"/>
                    <a:pt x="302" y="1"/>
                    <a:pt x="13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6269525" y="2249300"/>
              <a:ext cx="9700" cy="14750"/>
            </a:xfrm>
            <a:custGeom>
              <a:rect b="b" l="l" r="r" t="t"/>
              <a:pathLst>
                <a:path extrusionOk="0" h="590" w="388">
                  <a:moveTo>
                    <a:pt x="176" y="65"/>
                  </a:moveTo>
                  <a:cubicBezTo>
                    <a:pt x="203" y="65"/>
                    <a:pt x="222" y="83"/>
                    <a:pt x="231" y="102"/>
                  </a:cubicBezTo>
                  <a:cubicBezTo>
                    <a:pt x="295" y="184"/>
                    <a:pt x="277" y="387"/>
                    <a:pt x="249" y="507"/>
                  </a:cubicBezTo>
                  <a:cubicBezTo>
                    <a:pt x="157" y="396"/>
                    <a:pt x="65" y="184"/>
                    <a:pt x="102" y="92"/>
                  </a:cubicBezTo>
                  <a:cubicBezTo>
                    <a:pt x="111" y="83"/>
                    <a:pt x="120" y="65"/>
                    <a:pt x="166" y="65"/>
                  </a:cubicBezTo>
                  <a:close/>
                  <a:moveTo>
                    <a:pt x="166" y="0"/>
                  </a:moveTo>
                  <a:cubicBezTo>
                    <a:pt x="120" y="0"/>
                    <a:pt x="74" y="28"/>
                    <a:pt x="56" y="74"/>
                  </a:cubicBezTo>
                  <a:cubicBezTo>
                    <a:pt x="1" y="203"/>
                    <a:pt x="148" y="488"/>
                    <a:pt x="258" y="580"/>
                  </a:cubicBezTo>
                  <a:cubicBezTo>
                    <a:pt x="258" y="580"/>
                    <a:pt x="258" y="590"/>
                    <a:pt x="268" y="590"/>
                  </a:cubicBezTo>
                  <a:cubicBezTo>
                    <a:pt x="277" y="590"/>
                    <a:pt x="295" y="580"/>
                    <a:pt x="295" y="571"/>
                  </a:cubicBezTo>
                  <a:cubicBezTo>
                    <a:pt x="295" y="553"/>
                    <a:pt x="387" y="203"/>
                    <a:pt x="286" y="65"/>
                  </a:cubicBezTo>
                  <a:cubicBezTo>
                    <a:pt x="258" y="28"/>
                    <a:pt x="212" y="0"/>
                    <a:pt x="1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6150550" y="2202350"/>
              <a:ext cx="48350" cy="83325"/>
            </a:xfrm>
            <a:custGeom>
              <a:rect b="b" l="l" r="r" t="t"/>
              <a:pathLst>
                <a:path extrusionOk="0" h="3333" w="1934">
                  <a:moveTo>
                    <a:pt x="792" y="0"/>
                  </a:moveTo>
                  <a:lnTo>
                    <a:pt x="0" y="2817"/>
                  </a:lnTo>
                  <a:lnTo>
                    <a:pt x="1142" y="3333"/>
                  </a:lnTo>
                  <a:lnTo>
                    <a:pt x="1933" y="516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6087475" y="2260975"/>
              <a:ext cx="102675" cy="40650"/>
            </a:xfrm>
            <a:custGeom>
              <a:rect b="b" l="l" r="r" t="t"/>
              <a:pathLst>
                <a:path extrusionOk="0" h="1626" w="4107">
                  <a:moveTo>
                    <a:pt x="2601" y="1"/>
                  </a:moveTo>
                  <a:cubicBezTo>
                    <a:pt x="2535" y="1"/>
                    <a:pt x="2474" y="18"/>
                    <a:pt x="2413" y="49"/>
                  </a:cubicBezTo>
                  <a:cubicBezTo>
                    <a:pt x="2026" y="270"/>
                    <a:pt x="1363" y="399"/>
                    <a:pt x="341" y="408"/>
                  </a:cubicBezTo>
                  <a:cubicBezTo>
                    <a:pt x="111" y="408"/>
                    <a:pt x="1" y="914"/>
                    <a:pt x="516" y="1016"/>
                  </a:cubicBezTo>
                  <a:cubicBezTo>
                    <a:pt x="1032" y="1126"/>
                    <a:pt x="2054" y="1310"/>
                    <a:pt x="2431" y="1375"/>
                  </a:cubicBezTo>
                  <a:cubicBezTo>
                    <a:pt x="3039" y="1467"/>
                    <a:pt x="3260" y="1531"/>
                    <a:pt x="3747" y="1623"/>
                  </a:cubicBezTo>
                  <a:cubicBezTo>
                    <a:pt x="3759" y="1625"/>
                    <a:pt x="3770" y="1626"/>
                    <a:pt x="3781" y="1626"/>
                  </a:cubicBezTo>
                  <a:cubicBezTo>
                    <a:pt x="3887" y="1626"/>
                    <a:pt x="3979" y="1547"/>
                    <a:pt x="3996" y="1439"/>
                  </a:cubicBezTo>
                  <a:lnTo>
                    <a:pt x="4107" y="325"/>
                  </a:lnTo>
                  <a:cubicBezTo>
                    <a:pt x="4107" y="279"/>
                    <a:pt x="4079" y="233"/>
                    <a:pt x="4024" y="224"/>
                  </a:cubicBezTo>
                  <a:lnTo>
                    <a:pt x="2643" y="3"/>
                  </a:lnTo>
                  <a:cubicBezTo>
                    <a:pt x="2629" y="1"/>
                    <a:pt x="2615" y="1"/>
                    <a:pt x="2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6160200" y="2202350"/>
              <a:ext cx="38700" cy="49050"/>
            </a:xfrm>
            <a:custGeom>
              <a:rect b="b" l="l" r="r" t="t"/>
              <a:pathLst>
                <a:path extrusionOk="0" h="1962" w="1548">
                  <a:moveTo>
                    <a:pt x="406" y="0"/>
                  </a:moveTo>
                  <a:lnTo>
                    <a:pt x="1" y="1455"/>
                  </a:lnTo>
                  <a:lnTo>
                    <a:pt x="1142" y="1961"/>
                  </a:lnTo>
                  <a:lnTo>
                    <a:pt x="1547" y="516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6151225" y="1820050"/>
              <a:ext cx="394275" cy="413400"/>
            </a:xfrm>
            <a:custGeom>
              <a:rect b="b" l="l" r="r" t="t"/>
              <a:pathLst>
                <a:path extrusionOk="0" h="16536" w="15771">
                  <a:moveTo>
                    <a:pt x="11113" y="1"/>
                  </a:moveTo>
                  <a:cubicBezTo>
                    <a:pt x="11057" y="1"/>
                    <a:pt x="1860" y="949"/>
                    <a:pt x="1851" y="4070"/>
                  </a:cubicBezTo>
                  <a:cubicBezTo>
                    <a:pt x="1833" y="9225"/>
                    <a:pt x="1" y="15679"/>
                    <a:pt x="1" y="15679"/>
                  </a:cubicBezTo>
                  <a:lnTo>
                    <a:pt x="2127" y="16535"/>
                  </a:lnTo>
                  <a:cubicBezTo>
                    <a:pt x="2127" y="16535"/>
                    <a:pt x="5340" y="9631"/>
                    <a:pt x="5294" y="5607"/>
                  </a:cubicBezTo>
                  <a:cubicBezTo>
                    <a:pt x="7826" y="4880"/>
                    <a:pt x="14362" y="6105"/>
                    <a:pt x="15136" y="4006"/>
                  </a:cubicBezTo>
                  <a:cubicBezTo>
                    <a:pt x="15771" y="2284"/>
                    <a:pt x="15430" y="1"/>
                    <a:pt x="154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6151225" y="1820050"/>
              <a:ext cx="394275" cy="413400"/>
            </a:xfrm>
            <a:custGeom>
              <a:rect b="b" l="l" r="r" t="t"/>
              <a:pathLst>
                <a:path extrusionOk="0" h="16536" w="15771">
                  <a:moveTo>
                    <a:pt x="11113" y="1"/>
                  </a:moveTo>
                  <a:cubicBezTo>
                    <a:pt x="11057" y="1"/>
                    <a:pt x="1860" y="949"/>
                    <a:pt x="1851" y="4070"/>
                  </a:cubicBezTo>
                  <a:cubicBezTo>
                    <a:pt x="1833" y="9225"/>
                    <a:pt x="1" y="15679"/>
                    <a:pt x="1" y="15679"/>
                  </a:cubicBezTo>
                  <a:lnTo>
                    <a:pt x="2127" y="16535"/>
                  </a:lnTo>
                  <a:cubicBezTo>
                    <a:pt x="2127" y="16535"/>
                    <a:pt x="5340" y="9631"/>
                    <a:pt x="5294" y="5607"/>
                  </a:cubicBezTo>
                  <a:cubicBezTo>
                    <a:pt x="7826" y="4880"/>
                    <a:pt x="14362" y="6105"/>
                    <a:pt x="15136" y="4006"/>
                  </a:cubicBezTo>
                  <a:cubicBezTo>
                    <a:pt x="15771" y="2284"/>
                    <a:pt x="15430" y="1"/>
                    <a:pt x="1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6144325" y="2196600"/>
              <a:ext cx="69075" cy="52500"/>
            </a:xfrm>
            <a:custGeom>
              <a:rect b="b" l="l" r="r" t="t"/>
              <a:pathLst>
                <a:path extrusionOk="0" h="2100" w="2763">
                  <a:moveTo>
                    <a:pt x="194" y="0"/>
                  </a:moveTo>
                  <a:lnTo>
                    <a:pt x="0" y="1004"/>
                  </a:lnTo>
                  <a:lnTo>
                    <a:pt x="2431" y="2099"/>
                  </a:lnTo>
                  <a:lnTo>
                    <a:pt x="2762" y="89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6135125" y="2256350"/>
              <a:ext cx="15675" cy="8775"/>
            </a:xfrm>
            <a:custGeom>
              <a:rect b="b" l="l" r="r" t="t"/>
              <a:pathLst>
                <a:path extrusionOk="0" h="351" w="627">
                  <a:moveTo>
                    <a:pt x="136" y="57"/>
                  </a:moveTo>
                  <a:cubicBezTo>
                    <a:pt x="226" y="57"/>
                    <a:pt x="404" y="185"/>
                    <a:pt x="525" y="289"/>
                  </a:cubicBezTo>
                  <a:cubicBezTo>
                    <a:pt x="501" y="290"/>
                    <a:pt x="479" y="291"/>
                    <a:pt x="457" y="291"/>
                  </a:cubicBezTo>
                  <a:cubicBezTo>
                    <a:pt x="262" y="291"/>
                    <a:pt x="124" y="255"/>
                    <a:pt x="83" y="197"/>
                  </a:cubicBezTo>
                  <a:cubicBezTo>
                    <a:pt x="65" y="169"/>
                    <a:pt x="65" y="123"/>
                    <a:pt x="83" y="96"/>
                  </a:cubicBezTo>
                  <a:cubicBezTo>
                    <a:pt x="92" y="77"/>
                    <a:pt x="102" y="59"/>
                    <a:pt x="120" y="59"/>
                  </a:cubicBezTo>
                  <a:cubicBezTo>
                    <a:pt x="125" y="58"/>
                    <a:pt x="130" y="57"/>
                    <a:pt x="136" y="57"/>
                  </a:cubicBezTo>
                  <a:close/>
                  <a:moveTo>
                    <a:pt x="132" y="1"/>
                  </a:moveTo>
                  <a:cubicBezTo>
                    <a:pt x="121" y="1"/>
                    <a:pt x="111" y="2"/>
                    <a:pt x="102" y="4"/>
                  </a:cubicBezTo>
                  <a:cubicBezTo>
                    <a:pt x="65" y="4"/>
                    <a:pt x="37" y="31"/>
                    <a:pt x="28" y="68"/>
                  </a:cubicBezTo>
                  <a:cubicBezTo>
                    <a:pt x="0" y="123"/>
                    <a:pt x="0" y="188"/>
                    <a:pt x="37" y="234"/>
                  </a:cubicBezTo>
                  <a:cubicBezTo>
                    <a:pt x="92" y="289"/>
                    <a:pt x="175" y="326"/>
                    <a:pt x="258" y="335"/>
                  </a:cubicBezTo>
                  <a:cubicBezTo>
                    <a:pt x="323" y="346"/>
                    <a:pt x="387" y="350"/>
                    <a:pt x="454" y="350"/>
                  </a:cubicBezTo>
                  <a:cubicBezTo>
                    <a:pt x="501" y="350"/>
                    <a:pt x="549" y="348"/>
                    <a:pt x="599" y="344"/>
                  </a:cubicBezTo>
                  <a:cubicBezTo>
                    <a:pt x="608" y="344"/>
                    <a:pt x="617" y="335"/>
                    <a:pt x="617" y="326"/>
                  </a:cubicBezTo>
                  <a:cubicBezTo>
                    <a:pt x="626" y="317"/>
                    <a:pt x="617" y="298"/>
                    <a:pt x="617" y="298"/>
                  </a:cubicBezTo>
                  <a:cubicBezTo>
                    <a:pt x="582" y="264"/>
                    <a:pt x="303" y="1"/>
                    <a:pt x="1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6143175" y="2250225"/>
              <a:ext cx="9700" cy="14750"/>
            </a:xfrm>
            <a:custGeom>
              <a:rect b="b" l="l" r="r" t="t"/>
              <a:pathLst>
                <a:path extrusionOk="0" h="590" w="388">
                  <a:moveTo>
                    <a:pt x="144" y="62"/>
                  </a:moveTo>
                  <a:cubicBezTo>
                    <a:pt x="151" y="62"/>
                    <a:pt x="158" y="63"/>
                    <a:pt x="166" y="65"/>
                  </a:cubicBezTo>
                  <a:lnTo>
                    <a:pt x="175" y="65"/>
                  </a:lnTo>
                  <a:cubicBezTo>
                    <a:pt x="203" y="65"/>
                    <a:pt x="221" y="74"/>
                    <a:pt x="240" y="92"/>
                  </a:cubicBezTo>
                  <a:cubicBezTo>
                    <a:pt x="304" y="184"/>
                    <a:pt x="277" y="387"/>
                    <a:pt x="258" y="506"/>
                  </a:cubicBezTo>
                  <a:cubicBezTo>
                    <a:pt x="166" y="396"/>
                    <a:pt x="74" y="175"/>
                    <a:pt x="102" y="92"/>
                  </a:cubicBezTo>
                  <a:cubicBezTo>
                    <a:pt x="109" y="77"/>
                    <a:pt x="117" y="62"/>
                    <a:pt x="144" y="62"/>
                  </a:cubicBezTo>
                  <a:close/>
                  <a:moveTo>
                    <a:pt x="166" y="0"/>
                  </a:moveTo>
                  <a:cubicBezTo>
                    <a:pt x="120" y="0"/>
                    <a:pt x="74" y="28"/>
                    <a:pt x="56" y="74"/>
                  </a:cubicBezTo>
                  <a:cubicBezTo>
                    <a:pt x="0" y="203"/>
                    <a:pt x="148" y="488"/>
                    <a:pt x="258" y="580"/>
                  </a:cubicBezTo>
                  <a:cubicBezTo>
                    <a:pt x="258" y="589"/>
                    <a:pt x="267" y="589"/>
                    <a:pt x="267" y="589"/>
                  </a:cubicBezTo>
                  <a:lnTo>
                    <a:pt x="286" y="589"/>
                  </a:lnTo>
                  <a:cubicBezTo>
                    <a:pt x="295" y="589"/>
                    <a:pt x="295" y="580"/>
                    <a:pt x="304" y="571"/>
                  </a:cubicBezTo>
                  <a:cubicBezTo>
                    <a:pt x="304" y="553"/>
                    <a:pt x="387" y="203"/>
                    <a:pt x="286" y="65"/>
                  </a:cubicBezTo>
                  <a:cubicBezTo>
                    <a:pt x="258" y="28"/>
                    <a:pt x="212" y="0"/>
                    <a:pt x="1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6443600" y="1448825"/>
              <a:ext cx="89250" cy="114900"/>
            </a:xfrm>
            <a:custGeom>
              <a:rect b="b" l="l" r="r" t="t"/>
              <a:pathLst>
                <a:path extrusionOk="0" h="4596" w="3570">
                  <a:moveTo>
                    <a:pt x="2824" y="0"/>
                  </a:moveTo>
                  <a:lnTo>
                    <a:pt x="2124" y="811"/>
                  </a:lnTo>
                  <a:lnTo>
                    <a:pt x="1167" y="1906"/>
                  </a:lnTo>
                  <a:cubicBezTo>
                    <a:pt x="1231" y="2053"/>
                    <a:pt x="1277" y="2192"/>
                    <a:pt x="1314" y="2339"/>
                  </a:cubicBezTo>
                  <a:cubicBezTo>
                    <a:pt x="1470" y="2928"/>
                    <a:pt x="1415" y="3499"/>
                    <a:pt x="568" y="3858"/>
                  </a:cubicBezTo>
                  <a:cubicBezTo>
                    <a:pt x="568" y="3858"/>
                    <a:pt x="1" y="4595"/>
                    <a:pt x="1038" y="4595"/>
                  </a:cubicBezTo>
                  <a:cubicBezTo>
                    <a:pt x="1183" y="4595"/>
                    <a:pt x="1359" y="4581"/>
                    <a:pt x="1572" y="4548"/>
                  </a:cubicBezTo>
                  <a:cubicBezTo>
                    <a:pt x="3312" y="4281"/>
                    <a:pt x="3569" y="3379"/>
                    <a:pt x="3569" y="3379"/>
                  </a:cubicBezTo>
                  <a:cubicBezTo>
                    <a:pt x="2805" y="2836"/>
                    <a:pt x="2769" y="1013"/>
                    <a:pt x="2824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6450425" y="1561375"/>
              <a:ext cx="157675" cy="222900"/>
            </a:xfrm>
            <a:custGeom>
              <a:rect b="b" l="l" r="r" t="t"/>
              <a:pathLst>
                <a:path extrusionOk="0" h="8916" w="6307">
                  <a:moveTo>
                    <a:pt x="4517" y="7216"/>
                  </a:moveTo>
                  <a:cubicBezTo>
                    <a:pt x="4521" y="7216"/>
                    <a:pt x="4497" y="7228"/>
                    <a:pt x="4462" y="7238"/>
                  </a:cubicBezTo>
                  <a:lnTo>
                    <a:pt x="4462" y="7238"/>
                  </a:lnTo>
                  <a:cubicBezTo>
                    <a:pt x="4463" y="7238"/>
                    <a:pt x="4464" y="7237"/>
                    <a:pt x="4466" y="7236"/>
                  </a:cubicBezTo>
                  <a:cubicBezTo>
                    <a:pt x="4475" y="7227"/>
                    <a:pt x="4493" y="7218"/>
                    <a:pt x="4512" y="7218"/>
                  </a:cubicBezTo>
                  <a:cubicBezTo>
                    <a:pt x="4515" y="7217"/>
                    <a:pt x="4517" y="7216"/>
                    <a:pt x="4517" y="7216"/>
                  </a:cubicBezTo>
                  <a:close/>
                  <a:moveTo>
                    <a:pt x="4530" y="0"/>
                  </a:moveTo>
                  <a:lnTo>
                    <a:pt x="2809" y="792"/>
                  </a:lnTo>
                  <a:cubicBezTo>
                    <a:pt x="3002" y="1243"/>
                    <a:pt x="3204" y="1740"/>
                    <a:pt x="3389" y="2228"/>
                  </a:cubicBezTo>
                  <a:cubicBezTo>
                    <a:pt x="3573" y="2707"/>
                    <a:pt x="3748" y="3195"/>
                    <a:pt x="3904" y="3692"/>
                  </a:cubicBezTo>
                  <a:cubicBezTo>
                    <a:pt x="4061" y="4180"/>
                    <a:pt x="4208" y="4668"/>
                    <a:pt x="4318" y="5146"/>
                  </a:cubicBezTo>
                  <a:cubicBezTo>
                    <a:pt x="4438" y="5607"/>
                    <a:pt x="4502" y="6076"/>
                    <a:pt x="4530" y="6546"/>
                  </a:cubicBezTo>
                  <a:cubicBezTo>
                    <a:pt x="4539" y="6730"/>
                    <a:pt x="4521" y="6914"/>
                    <a:pt x="4484" y="7098"/>
                  </a:cubicBezTo>
                  <a:cubicBezTo>
                    <a:pt x="4475" y="7144"/>
                    <a:pt x="4456" y="7199"/>
                    <a:pt x="4429" y="7245"/>
                  </a:cubicBezTo>
                  <a:lnTo>
                    <a:pt x="4428" y="7247"/>
                  </a:lnTo>
                  <a:lnTo>
                    <a:pt x="4428" y="7247"/>
                  </a:lnTo>
                  <a:cubicBezTo>
                    <a:pt x="4414" y="7250"/>
                    <a:pt x="4399" y="7253"/>
                    <a:pt x="4383" y="7255"/>
                  </a:cubicBezTo>
                  <a:cubicBezTo>
                    <a:pt x="4282" y="7273"/>
                    <a:pt x="4180" y="7291"/>
                    <a:pt x="4079" y="7291"/>
                  </a:cubicBezTo>
                  <a:cubicBezTo>
                    <a:pt x="3986" y="7299"/>
                    <a:pt x="3887" y="7302"/>
                    <a:pt x="3786" y="7302"/>
                  </a:cubicBezTo>
                  <a:cubicBezTo>
                    <a:pt x="3648" y="7302"/>
                    <a:pt x="3504" y="7297"/>
                    <a:pt x="3361" y="7291"/>
                  </a:cubicBezTo>
                  <a:cubicBezTo>
                    <a:pt x="2357" y="7245"/>
                    <a:pt x="1290" y="7117"/>
                    <a:pt x="240" y="6988"/>
                  </a:cubicBezTo>
                  <a:lnTo>
                    <a:pt x="1" y="7899"/>
                  </a:lnTo>
                  <a:cubicBezTo>
                    <a:pt x="1041" y="8304"/>
                    <a:pt x="2109" y="8617"/>
                    <a:pt x="3204" y="8811"/>
                  </a:cubicBezTo>
                  <a:cubicBezTo>
                    <a:pt x="3490" y="8866"/>
                    <a:pt x="3784" y="8893"/>
                    <a:pt x="4088" y="8912"/>
                  </a:cubicBezTo>
                  <a:cubicBezTo>
                    <a:pt x="4137" y="8914"/>
                    <a:pt x="4185" y="8916"/>
                    <a:pt x="4234" y="8916"/>
                  </a:cubicBezTo>
                  <a:cubicBezTo>
                    <a:pt x="4351" y="8916"/>
                    <a:pt x="4468" y="8909"/>
                    <a:pt x="4585" y="8903"/>
                  </a:cubicBezTo>
                  <a:cubicBezTo>
                    <a:pt x="4687" y="8893"/>
                    <a:pt x="4779" y="8884"/>
                    <a:pt x="4880" y="8866"/>
                  </a:cubicBezTo>
                  <a:cubicBezTo>
                    <a:pt x="5000" y="8838"/>
                    <a:pt x="5119" y="8801"/>
                    <a:pt x="5239" y="8746"/>
                  </a:cubicBezTo>
                  <a:cubicBezTo>
                    <a:pt x="5313" y="8709"/>
                    <a:pt x="5386" y="8672"/>
                    <a:pt x="5451" y="8626"/>
                  </a:cubicBezTo>
                  <a:cubicBezTo>
                    <a:pt x="5497" y="8599"/>
                    <a:pt x="5543" y="8562"/>
                    <a:pt x="5580" y="8525"/>
                  </a:cubicBezTo>
                  <a:lnTo>
                    <a:pt x="5653" y="8461"/>
                  </a:lnTo>
                  <a:cubicBezTo>
                    <a:pt x="5736" y="8369"/>
                    <a:pt x="5810" y="8277"/>
                    <a:pt x="5883" y="8166"/>
                  </a:cubicBezTo>
                  <a:cubicBezTo>
                    <a:pt x="5994" y="7991"/>
                    <a:pt x="6095" y="7789"/>
                    <a:pt x="6160" y="7586"/>
                  </a:cubicBezTo>
                  <a:cubicBezTo>
                    <a:pt x="6252" y="7245"/>
                    <a:pt x="6307" y="6896"/>
                    <a:pt x="6307" y="6546"/>
                  </a:cubicBezTo>
                  <a:cubicBezTo>
                    <a:pt x="6307" y="5938"/>
                    <a:pt x="6252" y="5340"/>
                    <a:pt x="6123" y="4751"/>
                  </a:cubicBezTo>
                  <a:cubicBezTo>
                    <a:pt x="6012" y="4189"/>
                    <a:pt x="5874" y="3646"/>
                    <a:pt x="5709" y="3112"/>
                  </a:cubicBezTo>
                  <a:cubicBezTo>
                    <a:pt x="5543" y="2569"/>
                    <a:pt x="5368" y="2053"/>
                    <a:pt x="5175" y="1538"/>
                  </a:cubicBezTo>
                  <a:cubicBezTo>
                    <a:pt x="4972" y="1022"/>
                    <a:pt x="4769" y="516"/>
                    <a:pt x="4530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6477825" y="1536175"/>
              <a:ext cx="121300" cy="138225"/>
            </a:xfrm>
            <a:custGeom>
              <a:rect b="b" l="l" r="r" t="t"/>
              <a:pathLst>
                <a:path extrusionOk="0" h="5529" w="4852">
                  <a:moveTo>
                    <a:pt x="3197" y="1"/>
                  </a:moveTo>
                  <a:cubicBezTo>
                    <a:pt x="2857" y="1"/>
                    <a:pt x="2476" y="99"/>
                    <a:pt x="2072" y="327"/>
                  </a:cubicBezTo>
                  <a:cubicBezTo>
                    <a:pt x="1059" y="889"/>
                    <a:pt x="0" y="3098"/>
                    <a:pt x="0" y="3098"/>
                  </a:cubicBezTo>
                  <a:lnTo>
                    <a:pt x="2385" y="5528"/>
                  </a:lnTo>
                  <a:cubicBezTo>
                    <a:pt x="3259" y="4691"/>
                    <a:pt x="4548" y="2638"/>
                    <a:pt x="4686" y="1809"/>
                  </a:cubicBezTo>
                  <a:cubicBezTo>
                    <a:pt x="4851" y="866"/>
                    <a:pt x="4204" y="1"/>
                    <a:pt x="319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6426725" y="1726625"/>
              <a:ext cx="41225" cy="37250"/>
            </a:xfrm>
            <a:custGeom>
              <a:rect b="b" l="l" r="r" t="t"/>
              <a:pathLst>
                <a:path extrusionOk="0" h="1490" w="1649">
                  <a:moveTo>
                    <a:pt x="553" y="0"/>
                  </a:moveTo>
                  <a:lnTo>
                    <a:pt x="0" y="1179"/>
                  </a:lnTo>
                  <a:cubicBezTo>
                    <a:pt x="0" y="1179"/>
                    <a:pt x="746" y="1490"/>
                    <a:pt x="1217" y="1490"/>
                  </a:cubicBezTo>
                  <a:cubicBezTo>
                    <a:pt x="1364" y="1490"/>
                    <a:pt x="1484" y="1460"/>
                    <a:pt x="1547" y="1381"/>
                  </a:cubicBezTo>
                  <a:lnTo>
                    <a:pt x="1648" y="617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6406000" y="1726625"/>
              <a:ext cx="34550" cy="29475"/>
            </a:xfrm>
            <a:custGeom>
              <a:rect b="b" l="l" r="r" t="t"/>
              <a:pathLst>
                <a:path extrusionOk="0" h="1179" w="1382">
                  <a:moveTo>
                    <a:pt x="1382" y="0"/>
                  </a:moveTo>
                  <a:lnTo>
                    <a:pt x="498" y="230"/>
                  </a:lnTo>
                  <a:lnTo>
                    <a:pt x="1" y="1022"/>
                  </a:lnTo>
                  <a:lnTo>
                    <a:pt x="829" y="1179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6409000" y="1528675"/>
              <a:ext cx="201650" cy="293025"/>
            </a:xfrm>
            <a:custGeom>
              <a:rect b="b" l="l" r="r" t="t"/>
              <a:pathLst>
                <a:path extrusionOk="0" h="11721" w="8066">
                  <a:moveTo>
                    <a:pt x="6031" y="1"/>
                  </a:moveTo>
                  <a:cubicBezTo>
                    <a:pt x="5626" y="10"/>
                    <a:pt x="5110" y="29"/>
                    <a:pt x="4622" y="93"/>
                  </a:cubicBezTo>
                  <a:cubicBezTo>
                    <a:pt x="3775" y="194"/>
                    <a:pt x="2551" y="369"/>
                    <a:pt x="1814" y="563"/>
                  </a:cubicBezTo>
                  <a:cubicBezTo>
                    <a:pt x="1391" y="673"/>
                    <a:pt x="986" y="811"/>
                    <a:pt x="654" y="940"/>
                  </a:cubicBezTo>
                  <a:cubicBezTo>
                    <a:pt x="240" y="1097"/>
                    <a:pt x="1" y="1207"/>
                    <a:pt x="1" y="1207"/>
                  </a:cubicBezTo>
                  <a:cubicBezTo>
                    <a:pt x="1" y="1207"/>
                    <a:pt x="691" y="8526"/>
                    <a:pt x="811" y="11720"/>
                  </a:cubicBezTo>
                  <a:lnTo>
                    <a:pt x="7826" y="11720"/>
                  </a:lnTo>
                  <a:cubicBezTo>
                    <a:pt x="8065" y="10349"/>
                    <a:pt x="7909" y="7835"/>
                    <a:pt x="7927" y="5359"/>
                  </a:cubicBezTo>
                  <a:cubicBezTo>
                    <a:pt x="7945" y="3868"/>
                    <a:pt x="7826" y="2008"/>
                    <a:pt x="7319" y="655"/>
                  </a:cubicBezTo>
                  <a:cubicBezTo>
                    <a:pt x="7191" y="323"/>
                    <a:pt x="6620" y="1"/>
                    <a:pt x="62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6417975" y="1627650"/>
              <a:ext cx="35925" cy="81950"/>
            </a:xfrm>
            <a:custGeom>
              <a:rect b="b" l="l" r="r" t="t"/>
              <a:pathLst>
                <a:path extrusionOk="0" h="3278" w="1437">
                  <a:moveTo>
                    <a:pt x="1437" y="1"/>
                  </a:moveTo>
                  <a:lnTo>
                    <a:pt x="1" y="1317"/>
                  </a:lnTo>
                  <a:cubicBezTo>
                    <a:pt x="56" y="1952"/>
                    <a:pt x="111" y="2615"/>
                    <a:pt x="157" y="3278"/>
                  </a:cubicBezTo>
                  <a:cubicBezTo>
                    <a:pt x="986" y="2072"/>
                    <a:pt x="1437" y="1"/>
                    <a:pt x="1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200950" y="1577025"/>
              <a:ext cx="242600" cy="212900"/>
            </a:xfrm>
            <a:custGeom>
              <a:rect b="b" l="l" r="r" t="t"/>
              <a:pathLst>
                <a:path extrusionOk="0" h="8516" w="9704">
                  <a:moveTo>
                    <a:pt x="4500" y="6813"/>
                  </a:moveTo>
                  <a:cubicBezTo>
                    <a:pt x="4507" y="6813"/>
                    <a:pt x="4507" y="6817"/>
                    <a:pt x="4502" y="6822"/>
                  </a:cubicBezTo>
                  <a:cubicBezTo>
                    <a:pt x="4488" y="6829"/>
                    <a:pt x="4469" y="6836"/>
                    <a:pt x="4448" y="6839"/>
                  </a:cubicBezTo>
                  <a:lnTo>
                    <a:pt x="4448" y="6839"/>
                  </a:lnTo>
                  <a:cubicBezTo>
                    <a:pt x="4451" y="6836"/>
                    <a:pt x="4454" y="6833"/>
                    <a:pt x="4456" y="6831"/>
                  </a:cubicBezTo>
                  <a:cubicBezTo>
                    <a:pt x="4479" y="6817"/>
                    <a:pt x="4493" y="6813"/>
                    <a:pt x="4500" y="6813"/>
                  </a:cubicBezTo>
                  <a:close/>
                  <a:moveTo>
                    <a:pt x="7945" y="0"/>
                  </a:moveTo>
                  <a:cubicBezTo>
                    <a:pt x="7531" y="976"/>
                    <a:pt x="7089" y="1970"/>
                    <a:pt x="6629" y="2946"/>
                  </a:cubicBezTo>
                  <a:cubicBezTo>
                    <a:pt x="6408" y="3434"/>
                    <a:pt x="6178" y="3922"/>
                    <a:pt x="5938" y="4392"/>
                  </a:cubicBezTo>
                  <a:cubicBezTo>
                    <a:pt x="5699" y="4861"/>
                    <a:pt x="5450" y="5331"/>
                    <a:pt x="5183" y="5773"/>
                  </a:cubicBezTo>
                  <a:cubicBezTo>
                    <a:pt x="5054" y="5993"/>
                    <a:pt x="4925" y="6205"/>
                    <a:pt x="4787" y="6408"/>
                  </a:cubicBezTo>
                  <a:cubicBezTo>
                    <a:pt x="4714" y="6509"/>
                    <a:pt x="4649" y="6601"/>
                    <a:pt x="4576" y="6684"/>
                  </a:cubicBezTo>
                  <a:cubicBezTo>
                    <a:pt x="4548" y="6721"/>
                    <a:pt x="4511" y="6767"/>
                    <a:pt x="4474" y="6794"/>
                  </a:cubicBezTo>
                  <a:lnTo>
                    <a:pt x="4436" y="6840"/>
                  </a:lnTo>
                  <a:lnTo>
                    <a:pt x="4436" y="6840"/>
                  </a:lnTo>
                  <a:cubicBezTo>
                    <a:pt x="4434" y="6840"/>
                    <a:pt x="4431" y="6840"/>
                    <a:pt x="4428" y="6840"/>
                  </a:cubicBezTo>
                  <a:cubicBezTo>
                    <a:pt x="4327" y="6868"/>
                    <a:pt x="4235" y="6886"/>
                    <a:pt x="4143" y="6886"/>
                  </a:cubicBezTo>
                  <a:cubicBezTo>
                    <a:pt x="3997" y="6897"/>
                    <a:pt x="3855" y="6902"/>
                    <a:pt x="3714" y="6902"/>
                  </a:cubicBezTo>
                  <a:cubicBezTo>
                    <a:pt x="3614" y="6902"/>
                    <a:pt x="3515" y="6899"/>
                    <a:pt x="3416" y="6896"/>
                  </a:cubicBezTo>
                  <a:cubicBezTo>
                    <a:pt x="2394" y="6859"/>
                    <a:pt x="1298" y="6721"/>
                    <a:pt x="240" y="6592"/>
                  </a:cubicBezTo>
                  <a:lnTo>
                    <a:pt x="0" y="7503"/>
                  </a:lnTo>
                  <a:cubicBezTo>
                    <a:pt x="1050" y="7918"/>
                    <a:pt x="2145" y="8231"/>
                    <a:pt x="3259" y="8424"/>
                  </a:cubicBezTo>
                  <a:cubicBezTo>
                    <a:pt x="3563" y="8470"/>
                    <a:pt x="3867" y="8507"/>
                    <a:pt x="4171" y="8516"/>
                  </a:cubicBezTo>
                  <a:cubicBezTo>
                    <a:pt x="4346" y="8516"/>
                    <a:pt x="4520" y="8516"/>
                    <a:pt x="4695" y="8488"/>
                  </a:cubicBezTo>
                  <a:cubicBezTo>
                    <a:pt x="4806" y="8479"/>
                    <a:pt x="4916" y="8451"/>
                    <a:pt x="5018" y="8424"/>
                  </a:cubicBezTo>
                  <a:cubicBezTo>
                    <a:pt x="5165" y="8378"/>
                    <a:pt x="5303" y="8313"/>
                    <a:pt x="5432" y="8231"/>
                  </a:cubicBezTo>
                  <a:cubicBezTo>
                    <a:pt x="5478" y="8203"/>
                    <a:pt x="5524" y="8175"/>
                    <a:pt x="5561" y="8138"/>
                  </a:cubicBezTo>
                  <a:lnTo>
                    <a:pt x="5616" y="8083"/>
                  </a:lnTo>
                  <a:lnTo>
                    <a:pt x="5717" y="7991"/>
                  </a:lnTo>
                  <a:cubicBezTo>
                    <a:pt x="5782" y="7927"/>
                    <a:pt x="5828" y="7871"/>
                    <a:pt x="5892" y="7807"/>
                  </a:cubicBezTo>
                  <a:cubicBezTo>
                    <a:pt x="6003" y="7678"/>
                    <a:pt x="6104" y="7558"/>
                    <a:pt x="6196" y="7439"/>
                  </a:cubicBezTo>
                  <a:cubicBezTo>
                    <a:pt x="6380" y="7199"/>
                    <a:pt x="6546" y="6960"/>
                    <a:pt x="6702" y="6712"/>
                  </a:cubicBezTo>
                  <a:cubicBezTo>
                    <a:pt x="7310" y="5754"/>
                    <a:pt x="7853" y="4769"/>
                    <a:pt x="8341" y="3756"/>
                  </a:cubicBezTo>
                  <a:cubicBezTo>
                    <a:pt x="8590" y="3250"/>
                    <a:pt x="8820" y="2753"/>
                    <a:pt x="9050" y="2247"/>
                  </a:cubicBezTo>
                  <a:cubicBezTo>
                    <a:pt x="9271" y="1740"/>
                    <a:pt x="9492" y="1234"/>
                    <a:pt x="9703" y="709"/>
                  </a:cubicBezTo>
                  <a:lnTo>
                    <a:pt x="794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6357225" y="1550875"/>
              <a:ext cx="121350" cy="138250"/>
            </a:xfrm>
            <a:custGeom>
              <a:rect b="b" l="l" r="r" t="t"/>
              <a:pathLst>
                <a:path extrusionOk="0" h="5530" w="4854">
                  <a:moveTo>
                    <a:pt x="3201" y="0"/>
                  </a:moveTo>
                  <a:cubicBezTo>
                    <a:pt x="2860" y="0"/>
                    <a:pt x="2477" y="100"/>
                    <a:pt x="2072" y="328"/>
                  </a:cubicBezTo>
                  <a:cubicBezTo>
                    <a:pt x="1068" y="890"/>
                    <a:pt x="0" y="3099"/>
                    <a:pt x="0" y="3099"/>
                  </a:cubicBezTo>
                  <a:lnTo>
                    <a:pt x="2385" y="5530"/>
                  </a:lnTo>
                  <a:cubicBezTo>
                    <a:pt x="3259" y="4692"/>
                    <a:pt x="4548" y="2639"/>
                    <a:pt x="4695" y="1810"/>
                  </a:cubicBezTo>
                  <a:cubicBezTo>
                    <a:pt x="4853" y="862"/>
                    <a:pt x="4206" y="0"/>
                    <a:pt x="32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6177225" y="1732150"/>
              <a:ext cx="41000" cy="37475"/>
            </a:xfrm>
            <a:custGeom>
              <a:rect b="b" l="l" r="r" t="t"/>
              <a:pathLst>
                <a:path extrusionOk="0" h="1499" w="1640">
                  <a:moveTo>
                    <a:pt x="544" y="0"/>
                  </a:moveTo>
                  <a:lnTo>
                    <a:pt x="1" y="1188"/>
                  </a:lnTo>
                  <a:cubicBezTo>
                    <a:pt x="1" y="1188"/>
                    <a:pt x="741" y="1499"/>
                    <a:pt x="1214" y="1499"/>
                  </a:cubicBezTo>
                  <a:cubicBezTo>
                    <a:pt x="1361" y="1499"/>
                    <a:pt x="1482" y="1469"/>
                    <a:pt x="1548" y="1390"/>
                  </a:cubicBezTo>
                  <a:lnTo>
                    <a:pt x="1640" y="62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6156300" y="1732150"/>
              <a:ext cx="34550" cy="29700"/>
            </a:xfrm>
            <a:custGeom>
              <a:rect b="b" l="l" r="r" t="t"/>
              <a:pathLst>
                <a:path extrusionOk="0" h="1188" w="1382">
                  <a:moveTo>
                    <a:pt x="1381" y="0"/>
                  </a:moveTo>
                  <a:lnTo>
                    <a:pt x="507" y="240"/>
                  </a:lnTo>
                  <a:lnTo>
                    <a:pt x="0" y="1022"/>
                  </a:lnTo>
                  <a:lnTo>
                    <a:pt x="838" y="1188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6418900" y="1421200"/>
              <a:ext cx="6700" cy="9925"/>
            </a:xfrm>
            <a:custGeom>
              <a:rect b="b" l="l" r="r" t="t"/>
              <a:pathLst>
                <a:path extrusionOk="0" h="397" w="268">
                  <a:moveTo>
                    <a:pt x="129" y="1"/>
                  </a:moveTo>
                  <a:cubicBezTo>
                    <a:pt x="65" y="10"/>
                    <a:pt x="0" y="93"/>
                    <a:pt x="10" y="203"/>
                  </a:cubicBezTo>
                  <a:cubicBezTo>
                    <a:pt x="10" y="314"/>
                    <a:pt x="65" y="397"/>
                    <a:pt x="139" y="397"/>
                  </a:cubicBezTo>
                  <a:cubicBezTo>
                    <a:pt x="212" y="397"/>
                    <a:pt x="267" y="305"/>
                    <a:pt x="267" y="194"/>
                  </a:cubicBezTo>
                  <a:cubicBezTo>
                    <a:pt x="267" y="84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6421425" y="1405550"/>
              <a:ext cx="15000" cy="10375"/>
            </a:xfrm>
            <a:custGeom>
              <a:rect b="b" l="l" r="r" t="t"/>
              <a:pathLst>
                <a:path extrusionOk="0" h="415" w="600">
                  <a:moveTo>
                    <a:pt x="74" y="1"/>
                  </a:moveTo>
                  <a:cubicBezTo>
                    <a:pt x="1" y="10"/>
                    <a:pt x="1" y="120"/>
                    <a:pt x="74" y="130"/>
                  </a:cubicBezTo>
                  <a:cubicBezTo>
                    <a:pt x="240" y="148"/>
                    <a:pt x="387" y="240"/>
                    <a:pt x="479" y="387"/>
                  </a:cubicBezTo>
                  <a:cubicBezTo>
                    <a:pt x="489" y="406"/>
                    <a:pt x="507" y="415"/>
                    <a:pt x="525" y="415"/>
                  </a:cubicBezTo>
                  <a:cubicBezTo>
                    <a:pt x="544" y="415"/>
                    <a:pt x="553" y="415"/>
                    <a:pt x="562" y="406"/>
                  </a:cubicBezTo>
                  <a:cubicBezTo>
                    <a:pt x="590" y="387"/>
                    <a:pt x="599" y="341"/>
                    <a:pt x="581" y="314"/>
                  </a:cubicBezTo>
                  <a:cubicBezTo>
                    <a:pt x="470" y="139"/>
                    <a:pt x="286" y="19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6414975" y="1427650"/>
              <a:ext cx="11325" cy="22775"/>
            </a:xfrm>
            <a:custGeom>
              <a:rect b="b" l="l" r="r" t="t"/>
              <a:pathLst>
                <a:path extrusionOk="0" h="911" w="453">
                  <a:moveTo>
                    <a:pt x="378" y="0"/>
                  </a:moveTo>
                  <a:cubicBezTo>
                    <a:pt x="378" y="0"/>
                    <a:pt x="213" y="553"/>
                    <a:pt x="1" y="838"/>
                  </a:cubicBezTo>
                  <a:cubicBezTo>
                    <a:pt x="72" y="894"/>
                    <a:pt x="159" y="911"/>
                    <a:pt x="238" y="911"/>
                  </a:cubicBezTo>
                  <a:cubicBezTo>
                    <a:pt x="354" y="911"/>
                    <a:pt x="452" y="875"/>
                    <a:pt x="452" y="875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6416600" y="1365075"/>
              <a:ext cx="101725" cy="133075"/>
            </a:xfrm>
            <a:custGeom>
              <a:rect b="b" l="l" r="r" t="t"/>
              <a:pathLst>
                <a:path extrusionOk="0" h="5323" w="4069">
                  <a:moveTo>
                    <a:pt x="2234" y="1"/>
                  </a:moveTo>
                  <a:cubicBezTo>
                    <a:pt x="1977" y="1"/>
                    <a:pt x="1712" y="58"/>
                    <a:pt x="1455" y="184"/>
                  </a:cubicBezTo>
                  <a:cubicBezTo>
                    <a:pt x="157" y="782"/>
                    <a:pt x="0" y="2780"/>
                    <a:pt x="295" y="3967"/>
                  </a:cubicBezTo>
                  <a:cubicBezTo>
                    <a:pt x="509" y="4802"/>
                    <a:pt x="1246" y="5323"/>
                    <a:pt x="2013" y="5323"/>
                  </a:cubicBezTo>
                  <a:cubicBezTo>
                    <a:pt x="2463" y="5323"/>
                    <a:pt x="2925" y="5143"/>
                    <a:pt x="3296" y="4741"/>
                  </a:cubicBezTo>
                  <a:cubicBezTo>
                    <a:pt x="3968" y="4023"/>
                    <a:pt x="3931" y="3231"/>
                    <a:pt x="3996" y="1887"/>
                  </a:cubicBezTo>
                  <a:cubicBezTo>
                    <a:pt x="4069" y="817"/>
                    <a:pt x="3204" y="1"/>
                    <a:pt x="2234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6400850" y="1343125"/>
              <a:ext cx="142825" cy="127825"/>
            </a:xfrm>
            <a:custGeom>
              <a:rect b="b" l="l" r="r" t="t"/>
              <a:pathLst>
                <a:path extrusionOk="0" h="5113" w="5713">
                  <a:moveTo>
                    <a:pt x="1426" y="0"/>
                  </a:moveTo>
                  <a:cubicBezTo>
                    <a:pt x="1108" y="0"/>
                    <a:pt x="790" y="163"/>
                    <a:pt x="566" y="638"/>
                  </a:cubicBezTo>
                  <a:cubicBezTo>
                    <a:pt x="1" y="1830"/>
                    <a:pt x="1011" y="2251"/>
                    <a:pt x="1679" y="2251"/>
                  </a:cubicBezTo>
                  <a:cubicBezTo>
                    <a:pt x="1708" y="2251"/>
                    <a:pt x="1736" y="2251"/>
                    <a:pt x="1763" y="2249"/>
                  </a:cubicBezTo>
                  <a:lnTo>
                    <a:pt x="1763" y="2249"/>
                  </a:lnTo>
                  <a:cubicBezTo>
                    <a:pt x="1523" y="2433"/>
                    <a:pt x="1312" y="3335"/>
                    <a:pt x="1606" y="3584"/>
                  </a:cubicBezTo>
                  <a:cubicBezTo>
                    <a:pt x="1238" y="4532"/>
                    <a:pt x="2619" y="5112"/>
                    <a:pt x="2619" y="5112"/>
                  </a:cubicBezTo>
                  <a:lnTo>
                    <a:pt x="4368" y="4781"/>
                  </a:lnTo>
                  <a:cubicBezTo>
                    <a:pt x="4746" y="4311"/>
                    <a:pt x="5040" y="3787"/>
                    <a:pt x="5233" y="3216"/>
                  </a:cubicBezTo>
                  <a:cubicBezTo>
                    <a:pt x="5712" y="1651"/>
                    <a:pt x="4755" y="1467"/>
                    <a:pt x="4755" y="1467"/>
                  </a:cubicBezTo>
                  <a:cubicBezTo>
                    <a:pt x="4755" y="1467"/>
                    <a:pt x="5602" y="1246"/>
                    <a:pt x="4828" y="390"/>
                  </a:cubicBezTo>
                  <a:cubicBezTo>
                    <a:pt x="4613" y="145"/>
                    <a:pt x="4414" y="57"/>
                    <a:pt x="4218" y="57"/>
                  </a:cubicBezTo>
                  <a:cubicBezTo>
                    <a:pt x="3721" y="57"/>
                    <a:pt x="3247" y="625"/>
                    <a:pt x="2573" y="638"/>
                  </a:cubicBezTo>
                  <a:cubicBezTo>
                    <a:pt x="2464" y="433"/>
                    <a:pt x="1945" y="0"/>
                    <a:pt x="1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6435475" y="1418175"/>
              <a:ext cx="26300" cy="42525"/>
            </a:xfrm>
            <a:custGeom>
              <a:rect b="b" l="l" r="r" t="t"/>
              <a:pathLst>
                <a:path extrusionOk="0" h="1701" w="1052">
                  <a:moveTo>
                    <a:pt x="606" y="1"/>
                  </a:moveTo>
                  <a:cubicBezTo>
                    <a:pt x="568" y="1"/>
                    <a:pt x="529" y="7"/>
                    <a:pt x="488" y="20"/>
                  </a:cubicBezTo>
                  <a:cubicBezTo>
                    <a:pt x="148" y="140"/>
                    <a:pt x="0" y="757"/>
                    <a:pt x="0" y="1153"/>
                  </a:cubicBezTo>
                  <a:cubicBezTo>
                    <a:pt x="7" y="1465"/>
                    <a:pt x="138" y="1700"/>
                    <a:pt x="325" y="1700"/>
                  </a:cubicBezTo>
                  <a:cubicBezTo>
                    <a:pt x="397" y="1700"/>
                    <a:pt x="477" y="1665"/>
                    <a:pt x="562" y="1585"/>
                  </a:cubicBezTo>
                  <a:cubicBezTo>
                    <a:pt x="792" y="1346"/>
                    <a:pt x="949" y="1033"/>
                    <a:pt x="995" y="702"/>
                  </a:cubicBezTo>
                  <a:cubicBezTo>
                    <a:pt x="1051" y="337"/>
                    <a:pt x="880" y="1"/>
                    <a:pt x="6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6261250" y="1946175"/>
              <a:ext cx="328450" cy="82650"/>
            </a:xfrm>
            <a:custGeom>
              <a:rect b="b" l="l" r="r" t="t"/>
              <a:pathLst>
                <a:path extrusionOk="0" h="3306" w="13138">
                  <a:moveTo>
                    <a:pt x="3112" y="1"/>
                  </a:moveTo>
                  <a:cubicBezTo>
                    <a:pt x="2026" y="1"/>
                    <a:pt x="1022" y="581"/>
                    <a:pt x="461" y="1511"/>
                  </a:cubicBezTo>
                  <a:cubicBezTo>
                    <a:pt x="0" y="2302"/>
                    <a:pt x="571" y="3306"/>
                    <a:pt x="1482" y="3306"/>
                  </a:cubicBezTo>
                  <a:lnTo>
                    <a:pt x="13137" y="3306"/>
                  </a:lnTo>
                  <a:lnTo>
                    <a:pt x="131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6265625" y="1838825"/>
              <a:ext cx="220500" cy="54700"/>
            </a:xfrm>
            <a:custGeom>
              <a:rect b="b" l="l" r="r" t="t"/>
              <a:pathLst>
                <a:path extrusionOk="0" h="2188" w="8820">
                  <a:moveTo>
                    <a:pt x="4410" y="0"/>
                  </a:moveTo>
                  <a:cubicBezTo>
                    <a:pt x="3174" y="0"/>
                    <a:pt x="1938" y="207"/>
                    <a:pt x="755" y="622"/>
                  </a:cubicBezTo>
                  <a:cubicBezTo>
                    <a:pt x="249" y="797"/>
                    <a:pt x="0" y="1312"/>
                    <a:pt x="184" y="1708"/>
                  </a:cubicBezTo>
                  <a:cubicBezTo>
                    <a:pt x="325" y="2010"/>
                    <a:pt x="647" y="2183"/>
                    <a:pt x="980" y="2183"/>
                  </a:cubicBezTo>
                  <a:cubicBezTo>
                    <a:pt x="1084" y="2183"/>
                    <a:pt x="1188" y="2166"/>
                    <a:pt x="1289" y="2131"/>
                  </a:cubicBezTo>
                  <a:cubicBezTo>
                    <a:pt x="2297" y="1777"/>
                    <a:pt x="3353" y="1600"/>
                    <a:pt x="4410" y="1600"/>
                  </a:cubicBezTo>
                  <a:cubicBezTo>
                    <a:pt x="5466" y="1600"/>
                    <a:pt x="6523" y="1777"/>
                    <a:pt x="7531" y="2131"/>
                  </a:cubicBezTo>
                  <a:cubicBezTo>
                    <a:pt x="7633" y="2169"/>
                    <a:pt x="7738" y="2187"/>
                    <a:pt x="7842" y="2187"/>
                  </a:cubicBezTo>
                  <a:cubicBezTo>
                    <a:pt x="8169" y="2187"/>
                    <a:pt x="8482" y="2009"/>
                    <a:pt x="8636" y="1708"/>
                  </a:cubicBezTo>
                  <a:cubicBezTo>
                    <a:pt x="8820" y="1312"/>
                    <a:pt x="8571" y="797"/>
                    <a:pt x="8065" y="622"/>
                  </a:cubicBezTo>
                  <a:cubicBezTo>
                    <a:pt x="6882" y="207"/>
                    <a:pt x="5646" y="0"/>
                    <a:pt x="4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364350" y="1861950"/>
              <a:ext cx="23050" cy="98300"/>
            </a:xfrm>
            <a:custGeom>
              <a:rect b="b" l="l" r="r" t="t"/>
              <a:pathLst>
                <a:path extrusionOk="0" h="3932" w="922">
                  <a:moveTo>
                    <a:pt x="1" y="0"/>
                  </a:moveTo>
                  <a:lnTo>
                    <a:pt x="1" y="3931"/>
                  </a:lnTo>
                  <a:lnTo>
                    <a:pt x="921" y="3931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6433400" y="1411550"/>
              <a:ext cx="385075" cy="617300"/>
            </a:xfrm>
            <a:custGeom>
              <a:rect b="b" l="l" r="r" t="t"/>
              <a:pathLst>
                <a:path extrusionOk="0" h="24692" w="15403">
                  <a:moveTo>
                    <a:pt x="5349" y="0"/>
                  </a:moveTo>
                  <a:cubicBezTo>
                    <a:pt x="4981" y="0"/>
                    <a:pt x="4631" y="147"/>
                    <a:pt x="4364" y="396"/>
                  </a:cubicBezTo>
                  <a:lnTo>
                    <a:pt x="1308" y="3287"/>
                  </a:lnTo>
                  <a:cubicBezTo>
                    <a:pt x="452" y="4088"/>
                    <a:pt x="10" y="5238"/>
                    <a:pt x="129" y="6408"/>
                  </a:cubicBezTo>
                  <a:lnTo>
                    <a:pt x="700" y="11664"/>
                  </a:lnTo>
                  <a:cubicBezTo>
                    <a:pt x="755" y="12161"/>
                    <a:pt x="967" y="12631"/>
                    <a:pt x="1317" y="12999"/>
                  </a:cubicBezTo>
                  <a:lnTo>
                    <a:pt x="1418" y="13119"/>
                  </a:lnTo>
                  <a:cubicBezTo>
                    <a:pt x="1860" y="13588"/>
                    <a:pt x="2081" y="14233"/>
                    <a:pt x="2044" y="14877"/>
                  </a:cubicBezTo>
                  <a:lnTo>
                    <a:pt x="1915" y="16847"/>
                  </a:lnTo>
                  <a:cubicBezTo>
                    <a:pt x="1869" y="17519"/>
                    <a:pt x="1575" y="18155"/>
                    <a:pt x="1078" y="18615"/>
                  </a:cubicBezTo>
                  <a:cubicBezTo>
                    <a:pt x="590" y="19066"/>
                    <a:pt x="286" y="19701"/>
                    <a:pt x="240" y="20373"/>
                  </a:cubicBezTo>
                  <a:lnTo>
                    <a:pt x="37" y="23706"/>
                  </a:lnTo>
                  <a:cubicBezTo>
                    <a:pt x="1" y="24235"/>
                    <a:pt x="416" y="24691"/>
                    <a:pt x="942" y="24691"/>
                  </a:cubicBezTo>
                  <a:cubicBezTo>
                    <a:pt x="947" y="24691"/>
                    <a:pt x="953" y="24691"/>
                    <a:pt x="958" y="24691"/>
                  </a:cubicBezTo>
                  <a:lnTo>
                    <a:pt x="12042" y="24691"/>
                  </a:lnTo>
                  <a:cubicBezTo>
                    <a:pt x="12594" y="24682"/>
                    <a:pt x="13046" y="24258"/>
                    <a:pt x="13082" y="23706"/>
                  </a:cubicBezTo>
                  <a:lnTo>
                    <a:pt x="13285" y="20373"/>
                  </a:lnTo>
                  <a:cubicBezTo>
                    <a:pt x="13331" y="19720"/>
                    <a:pt x="13110" y="19084"/>
                    <a:pt x="12668" y="18615"/>
                  </a:cubicBezTo>
                  <a:cubicBezTo>
                    <a:pt x="12226" y="18136"/>
                    <a:pt x="12005" y="17501"/>
                    <a:pt x="12051" y="16847"/>
                  </a:cubicBezTo>
                  <a:lnTo>
                    <a:pt x="12171" y="14877"/>
                  </a:lnTo>
                  <a:cubicBezTo>
                    <a:pt x="12217" y="14205"/>
                    <a:pt x="12512" y="13579"/>
                    <a:pt x="13009" y="13119"/>
                  </a:cubicBezTo>
                  <a:lnTo>
                    <a:pt x="13128" y="12999"/>
                  </a:lnTo>
                  <a:cubicBezTo>
                    <a:pt x="13515" y="12640"/>
                    <a:pt x="13782" y="12171"/>
                    <a:pt x="13902" y="11664"/>
                  </a:cubicBezTo>
                  <a:lnTo>
                    <a:pt x="15126" y="6408"/>
                  </a:lnTo>
                  <a:cubicBezTo>
                    <a:pt x="15402" y="5303"/>
                    <a:pt x="15108" y="4124"/>
                    <a:pt x="14334" y="3287"/>
                  </a:cubicBezTo>
                  <a:lnTo>
                    <a:pt x="11628" y="396"/>
                  </a:lnTo>
                  <a:cubicBezTo>
                    <a:pt x="11388" y="138"/>
                    <a:pt x="11048" y="0"/>
                    <a:pt x="106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6462175" y="1411525"/>
              <a:ext cx="356075" cy="617300"/>
            </a:xfrm>
            <a:custGeom>
              <a:rect b="b" l="l" r="r" t="t"/>
              <a:pathLst>
                <a:path extrusionOk="0" h="24692" w="14243">
                  <a:moveTo>
                    <a:pt x="9569" y="1"/>
                  </a:moveTo>
                  <a:cubicBezTo>
                    <a:pt x="9558" y="1"/>
                    <a:pt x="9548" y="1"/>
                    <a:pt x="9538" y="1"/>
                  </a:cubicBezTo>
                  <a:lnTo>
                    <a:pt x="5358" y="1"/>
                  </a:lnTo>
                  <a:cubicBezTo>
                    <a:pt x="4990" y="1"/>
                    <a:pt x="4640" y="139"/>
                    <a:pt x="4373" y="397"/>
                  </a:cubicBezTo>
                  <a:lnTo>
                    <a:pt x="1317" y="3288"/>
                  </a:lnTo>
                  <a:cubicBezTo>
                    <a:pt x="461" y="4079"/>
                    <a:pt x="19" y="5239"/>
                    <a:pt x="138" y="6409"/>
                  </a:cubicBezTo>
                  <a:lnTo>
                    <a:pt x="709" y="11656"/>
                  </a:lnTo>
                  <a:cubicBezTo>
                    <a:pt x="764" y="12162"/>
                    <a:pt x="976" y="12632"/>
                    <a:pt x="1317" y="13000"/>
                  </a:cubicBezTo>
                  <a:lnTo>
                    <a:pt x="1427" y="13111"/>
                  </a:lnTo>
                  <a:cubicBezTo>
                    <a:pt x="1869" y="13589"/>
                    <a:pt x="2090" y="14225"/>
                    <a:pt x="2044" y="14878"/>
                  </a:cubicBezTo>
                  <a:lnTo>
                    <a:pt x="1924" y="16848"/>
                  </a:lnTo>
                  <a:cubicBezTo>
                    <a:pt x="1878" y="17520"/>
                    <a:pt x="1584" y="18146"/>
                    <a:pt x="1087" y="18607"/>
                  </a:cubicBezTo>
                  <a:cubicBezTo>
                    <a:pt x="599" y="19067"/>
                    <a:pt x="295" y="19702"/>
                    <a:pt x="249" y="20374"/>
                  </a:cubicBezTo>
                  <a:lnTo>
                    <a:pt x="46" y="23707"/>
                  </a:lnTo>
                  <a:cubicBezTo>
                    <a:pt x="0" y="24241"/>
                    <a:pt x="433" y="24692"/>
                    <a:pt x="967" y="24692"/>
                  </a:cubicBezTo>
                  <a:lnTo>
                    <a:pt x="10891" y="24692"/>
                  </a:lnTo>
                  <a:cubicBezTo>
                    <a:pt x="11443" y="24683"/>
                    <a:pt x="11895" y="24250"/>
                    <a:pt x="11931" y="23707"/>
                  </a:cubicBezTo>
                  <a:lnTo>
                    <a:pt x="12134" y="20374"/>
                  </a:lnTo>
                  <a:cubicBezTo>
                    <a:pt x="12180" y="19721"/>
                    <a:pt x="11959" y="19085"/>
                    <a:pt x="11517" y="18607"/>
                  </a:cubicBezTo>
                  <a:cubicBezTo>
                    <a:pt x="11075" y="18137"/>
                    <a:pt x="10854" y="17502"/>
                    <a:pt x="10900" y="16848"/>
                  </a:cubicBezTo>
                  <a:lnTo>
                    <a:pt x="11020" y="14878"/>
                  </a:lnTo>
                  <a:cubicBezTo>
                    <a:pt x="11066" y="14206"/>
                    <a:pt x="11361" y="13571"/>
                    <a:pt x="11858" y="13111"/>
                  </a:cubicBezTo>
                  <a:lnTo>
                    <a:pt x="11968" y="13000"/>
                  </a:lnTo>
                  <a:cubicBezTo>
                    <a:pt x="12355" y="12641"/>
                    <a:pt x="12622" y="12172"/>
                    <a:pt x="12742" y="11656"/>
                  </a:cubicBezTo>
                  <a:lnTo>
                    <a:pt x="13966" y="6409"/>
                  </a:lnTo>
                  <a:cubicBezTo>
                    <a:pt x="14242" y="5295"/>
                    <a:pt x="13948" y="4125"/>
                    <a:pt x="13174" y="3288"/>
                  </a:cubicBezTo>
                  <a:lnTo>
                    <a:pt x="10468" y="397"/>
                  </a:lnTo>
                  <a:cubicBezTo>
                    <a:pt x="10235" y="147"/>
                    <a:pt x="9908" y="1"/>
                    <a:pt x="9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6501975" y="2102450"/>
              <a:ext cx="63550" cy="158375"/>
            </a:xfrm>
            <a:custGeom>
              <a:rect b="b" l="l" r="r" t="t"/>
              <a:pathLst>
                <a:path extrusionOk="0" h="6335" w="2542">
                  <a:moveTo>
                    <a:pt x="1" y="1"/>
                  </a:moveTo>
                  <a:lnTo>
                    <a:pt x="1" y="6335"/>
                  </a:lnTo>
                  <a:lnTo>
                    <a:pt x="2542" y="6335"/>
                  </a:lnTo>
                  <a:lnTo>
                    <a:pt x="25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6510950" y="2028800"/>
              <a:ext cx="45375" cy="73675"/>
            </a:xfrm>
            <a:custGeom>
              <a:rect b="b" l="l" r="r" t="t"/>
              <a:pathLst>
                <a:path extrusionOk="0" h="2947" w="1815">
                  <a:moveTo>
                    <a:pt x="1" y="1"/>
                  </a:moveTo>
                  <a:lnTo>
                    <a:pt x="1" y="2947"/>
                  </a:lnTo>
                  <a:lnTo>
                    <a:pt x="1815" y="2947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6510950" y="2028800"/>
              <a:ext cx="45375" cy="32950"/>
            </a:xfrm>
            <a:custGeom>
              <a:rect b="b" l="l" r="r" t="t"/>
              <a:pathLst>
                <a:path extrusionOk="0" h="1318" w="1815">
                  <a:moveTo>
                    <a:pt x="1" y="1"/>
                  </a:moveTo>
                  <a:lnTo>
                    <a:pt x="1" y="1317"/>
                  </a:lnTo>
                  <a:lnTo>
                    <a:pt x="1815" y="86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6324225" y="2261025"/>
              <a:ext cx="209550" cy="41975"/>
            </a:xfrm>
            <a:custGeom>
              <a:rect b="b" l="l" r="r" t="t"/>
              <a:pathLst>
                <a:path extrusionOk="0" h="1679" w="8382">
                  <a:moveTo>
                    <a:pt x="6328" y="1"/>
                  </a:moveTo>
                  <a:cubicBezTo>
                    <a:pt x="5923" y="1"/>
                    <a:pt x="5527" y="38"/>
                    <a:pt x="5132" y="111"/>
                  </a:cubicBezTo>
                  <a:lnTo>
                    <a:pt x="446" y="986"/>
                  </a:lnTo>
                  <a:cubicBezTo>
                    <a:pt x="0" y="1030"/>
                    <a:pt x="55" y="1679"/>
                    <a:pt x="476" y="1679"/>
                  </a:cubicBezTo>
                  <a:cubicBezTo>
                    <a:pt x="490" y="1679"/>
                    <a:pt x="504" y="1678"/>
                    <a:pt x="519" y="1676"/>
                  </a:cubicBezTo>
                  <a:lnTo>
                    <a:pt x="8381" y="1382"/>
                  </a:lnTo>
                  <a:lnTo>
                    <a:pt x="83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6335350" y="2297400"/>
              <a:ext cx="41925" cy="35725"/>
            </a:xfrm>
            <a:custGeom>
              <a:rect b="b" l="l" r="r" t="t"/>
              <a:pathLst>
                <a:path extrusionOk="0" h="1429" w="1677">
                  <a:moveTo>
                    <a:pt x="958" y="0"/>
                  </a:moveTo>
                  <a:cubicBezTo>
                    <a:pt x="323" y="0"/>
                    <a:pt x="1" y="765"/>
                    <a:pt x="452" y="1216"/>
                  </a:cubicBezTo>
                  <a:cubicBezTo>
                    <a:pt x="598" y="1362"/>
                    <a:pt x="779" y="1428"/>
                    <a:pt x="956" y="1428"/>
                  </a:cubicBezTo>
                  <a:cubicBezTo>
                    <a:pt x="1324" y="1428"/>
                    <a:pt x="1676" y="1144"/>
                    <a:pt x="1676" y="709"/>
                  </a:cubicBezTo>
                  <a:cubicBezTo>
                    <a:pt x="1676" y="313"/>
                    <a:pt x="1354" y="0"/>
                    <a:pt x="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6325675" y="2297400"/>
              <a:ext cx="41700" cy="35725"/>
            </a:xfrm>
            <a:custGeom>
              <a:rect b="b" l="l" r="r" t="t"/>
              <a:pathLst>
                <a:path extrusionOk="0" h="1429" w="1668">
                  <a:moveTo>
                    <a:pt x="958" y="0"/>
                  </a:moveTo>
                  <a:cubicBezTo>
                    <a:pt x="314" y="0"/>
                    <a:pt x="1" y="765"/>
                    <a:pt x="452" y="1216"/>
                  </a:cubicBezTo>
                  <a:cubicBezTo>
                    <a:pt x="599" y="1362"/>
                    <a:pt x="778" y="1428"/>
                    <a:pt x="954" y="1428"/>
                  </a:cubicBezTo>
                  <a:cubicBezTo>
                    <a:pt x="1319" y="1428"/>
                    <a:pt x="1667" y="1144"/>
                    <a:pt x="1667" y="709"/>
                  </a:cubicBezTo>
                  <a:cubicBezTo>
                    <a:pt x="1667" y="313"/>
                    <a:pt x="1354" y="0"/>
                    <a:pt x="9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6533750" y="2261025"/>
              <a:ext cx="209550" cy="41975"/>
            </a:xfrm>
            <a:custGeom>
              <a:rect b="b" l="l" r="r" t="t"/>
              <a:pathLst>
                <a:path extrusionOk="0" h="1679" w="8382">
                  <a:moveTo>
                    <a:pt x="0" y="1"/>
                  </a:moveTo>
                  <a:lnTo>
                    <a:pt x="0" y="1382"/>
                  </a:lnTo>
                  <a:lnTo>
                    <a:pt x="7862" y="1676"/>
                  </a:lnTo>
                  <a:cubicBezTo>
                    <a:pt x="7877" y="1678"/>
                    <a:pt x="7891" y="1679"/>
                    <a:pt x="7905" y="1679"/>
                  </a:cubicBezTo>
                  <a:cubicBezTo>
                    <a:pt x="8318" y="1679"/>
                    <a:pt x="8382" y="1030"/>
                    <a:pt x="7936" y="986"/>
                  </a:cubicBezTo>
                  <a:lnTo>
                    <a:pt x="3250" y="111"/>
                  </a:lnTo>
                  <a:cubicBezTo>
                    <a:pt x="2854" y="38"/>
                    <a:pt x="2449" y="1"/>
                    <a:pt x="2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6699925" y="2297400"/>
              <a:ext cx="41900" cy="35725"/>
            </a:xfrm>
            <a:custGeom>
              <a:rect b="b" l="l" r="r" t="t"/>
              <a:pathLst>
                <a:path extrusionOk="0" h="1429" w="1676">
                  <a:moveTo>
                    <a:pt x="718" y="0"/>
                  </a:moveTo>
                  <a:cubicBezTo>
                    <a:pt x="322" y="0"/>
                    <a:pt x="0" y="313"/>
                    <a:pt x="0" y="709"/>
                  </a:cubicBezTo>
                  <a:cubicBezTo>
                    <a:pt x="0" y="1144"/>
                    <a:pt x="352" y="1428"/>
                    <a:pt x="720" y="1428"/>
                  </a:cubicBezTo>
                  <a:cubicBezTo>
                    <a:pt x="897" y="1428"/>
                    <a:pt x="1078" y="1362"/>
                    <a:pt x="1225" y="1216"/>
                  </a:cubicBezTo>
                  <a:cubicBezTo>
                    <a:pt x="1676" y="765"/>
                    <a:pt x="1353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6690025" y="2297400"/>
              <a:ext cx="41900" cy="35725"/>
            </a:xfrm>
            <a:custGeom>
              <a:rect b="b" l="l" r="r" t="t"/>
              <a:pathLst>
                <a:path extrusionOk="0" h="1429" w="1676">
                  <a:moveTo>
                    <a:pt x="718" y="0"/>
                  </a:moveTo>
                  <a:cubicBezTo>
                    <a:pt x="323" y="0"/>
                    <a:pt x="0" y="313"/>
                    <a:pt x="0" y="709"/>
                  </a:cubicBezTo>
                  <a:cubicBezTo>
                    <a:pt x="0" y="1144"/>
                    <a:pt x="353" y="1428"/>
                    <a:pt x="720" y="1428"/>
                  </a:cubicBezTo>
                  <a:cubicBezTo>
                    <a:pt x="897" y="1428"/>
                    <a:pt x="1078" y="1362"/>
                    <a:pt x="1225" y="1216"/>
                  </a:cubicBezTo>
                  <a:cubicBezTo>
                    <a:pt x="1676" y="765"/>
                    <a:pt x="1354" y="0"/>
                    <a:pt x="7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6510950" y="2297400"/>
              <a:ext cx="41700" cy="35725"/>
            </a:xfrm>
            <a:custGeom>
              <a:rect b="b" l="l" r="r" t="t"/>
              <a:pathLst>
                <a:path extrusionOk="0" h="1429" w="1668">
                  <a:moveTo>
                    <a:pt x="710" y="0"/>
                  </a:moveTo>
                  <a:cubicBezTo>
                    <a:pt x="323" y="0"/>
                    <a:pt x="1" y="313"/>
                    <a:pt x="1" y="709"/>
                  </a:cubicBezTo>
                  <a:cubicBezTo>
                    <a:pt x="1" y="1144"/>
                    <a:pt x="349" y="1428"/>
                    <a:pt x="714" y="1428"/>
                  </a:cubicBezTo>
                  <a:cubicBezTo>
                    <a:pt x="890" y="1428"/>
                    <a:pt x="1069" y="1362"/>
                    <a:pt x="1216" y="1216"/>
                  </a:cubicBezTo>
                  <a:cubicBezTo>
                    <a:pt x="1667" y="765"/>
                    <a:pt x="1354" y="0"/>
                    <a:pt x="7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6520625" y="2297400"/>
              <a:ext cx="41925" cy="35725"/>
            </a:xfrm>
            <a:custGeom>
              <a:rect b="b" l="l" r="r" t="t"/>
              <a:pathLst>
                <a:path extrusionOk="0" h="1429" w="1677">
                  <a:moveTo>
                    <a:pt x="719" y="0"/>
                  </a:moveTo>
                  <a:cubicBezTo>
                    <a:pt x="323" y="0"/>
                    <a:pt x="1" y="313"/>
                    <a:pt x="1" y="709"/>
                  </a:cubicBezTo>
                  <a:cubicBezTo>
                    <a:pt x="1" y="1144"/>
                    <a:pt x="353" y="1428"/>
                    <a:pt x="720" y="1428"/>
                  </a:cubicBezTo>
                  <a:cubicBezTo>
                    <a:pt x="898" y="1428"/>
                    <a:pt x="1078" y="1362"/>
                    <a:pt x="1225" y="1216"/>
                  </a:cubicBezTo>
                  <a:cubicBezTo>
                    <a:pt x="1676" y="765"/>
                    <a:pt x="1354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6517175" y="2268400"/>
              <a:ext cx="33175" cy="36400"/>
            </a:xfrm>
            <a:custGeom>
              <a:rect b="b" l="l" r="r" t="t"/>
              <a:pathLst>
                <a:path extrusionOk="0" h="1456" w="1327">
                  <a:moveTo>
                    <a:pt x="663" y="0"/>
                  </a:moveTo>
                  <a:cubicBezTo>
                    <a:pt x="295" y="0"/>
                    <a:pt x="0" y="295"/>
                    <a:pt x="0" y="663"/>
                  </a:cubicBezTo>
                  <a:lnTo>
                    <a:pt x="0" y="792"/>
                  </a:lnTo>
                  <a:cubicBezTo>
                    <a:pt x="0" y="1160"/>
                    <a:pt x="295" y="1455"/>
                    <a:pt x="663" y="1455"/>
                  </a:cubicBezTo>
                  <a:cubicBezTo>
                    <a:pt x="1022" y="1455"/>
                    <a:pt x="1317" y="1160"/>
                    <a:pt x="1326" y="801"/>
                  </a:cubicBezTo>
                  <a:lnTo>
                    <a:pt x="1326" y="663"/>
                  </a:lnTo>
                  <a:cubicBezTo>
                    <a:pt x="1326" y="295"/>
                    <a:pt x="1022" y="0"/>
                    <a:pt x="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27"/>
          <p:cNvSpPr txBox="1"/>
          <p:nvPr>
            <p:ph idx="4294967295" type="subTitle"/>
          </p:nvPr>
        </p:nvSpPr>
        <p:spPr>
          <a:xfrm>
            <a:off x="5011825" y="1301500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CLEAN TEXT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4" name="Google Shape;1094;p27"/>
          <p:cNvSpPr txBox="1"/>
          <p:nvPr>
            <p:ph idx="2" type="title"/>
          </p:nvPr>
        </p:nvSpPr>
        <p:spPr>
          <a:xfrm>
            <a:off x="4336000" y="27614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rPr>
              <a:t>DATA CLEAN UP</a:t>
            </a:r>
            <a:endParaRPr sz="3600">
              <a:solidFill>
                <a:srgbClr val="FFFFFF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5" name="Google Shape;1095;p27"/>
          <p:cNvSpPr txBox="1"/>
          <p:nvPr>
            <p:ph idx="4294967295" type="subTitle"/>
          </p:nvPr>
        </p:nvSpPr>
        <p:spPr>
          <a:xfrm>
            <a:off x="5011825" y="2075275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 startAt="2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STOP WORDS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6" name="Google Shape;1096;p27"/>
          <p:cNvSpPr txBox="1"/>
          <p:nvPr>
            <p:ph idx="4294967295" type="subTitle"/>
          </p:nvPr>
        </p:nvSpPr>
        <p:spPr>
          <a:xfrm>
            <a:off x="5031450" y="2772850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 startAt="3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LEMMATIZER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7" name="Google Shape;1097;p27"/>
          <p:cNvSpPr txBox="1"/>
          <p:nvPr>
            <p:ph idx="4294967295" type="subTitle"/>
          </p:nvPr>
        </p:nvSpPr>
        <p:spPr>
          <a:xfrm>
            <a:off x="5462000" y="1540875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Lowercase and replace strip chars, puncts, url link </a:t>
            </a:r>
            <a:endParaRPr sz="1400"/>
          </a:p>
        </p:txBody>
      </p:sp>
      <p:sp>
        <p:nvSpPr>
          <p:cNvPr id="1098" name="Google Shape;1098;p27"/>
          <p:cNvSpPr txBox="1"/>
          <p:nvPr>
            <p:ph idx="4294967295" type="subTitle"/>
          </p:nvPr>
        </p:nvSpPr>
        <p:spPr>
          <a:xfrm>
            <a:off x="5462775" y="2242250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Remove stopwords </a:t>
            </a:r>
            <a:endParaRPr sz="1400"/>
          </a:p>
        </p:txBody>
      </p:sp>
      <p:sp>
        <p:nvSpPr>
          <p:cNvPr id="1099" name="Google Shape;1099;p27"/>
          <p:cNvSpPr txBox="1"/>
          <p:nvPr>
            <p:ph idx="4294967295" type="subTitle"/>
          </p:nvPr>
        </p:nvSpPr>
        <p:spPr>
          <a:xfrm>
            <a:off x="5462775" y="2953200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Lemmatize words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SAMPLING AND SPLIT</a:t>
            </a:r>
            <a:endParaRPr/>
          </a:p>
        </p:txBody>
      </p:sp>
      <p:grpSp>
        <p:nvGrpSpPr>
          <p:cNvPr id="1105" name="Google Shape;1105;p28"/>
          <p:cNvGrpSpPr/>
          <p:nvPr/>
        </p:nvGrpSpPr>
        <p:grpSpPr>
          <a:xfrm>
            <a:off x="2612786" y="1976235"/>
            <a:ext cx="5570074" cy="2387488"/>
            <a:chOff x="1074589" y="1127679"/>
            <a:chExt cx="5570074" cy="2117694"/>
          </a:xfrm>
        </p:grpSpPr>
        <p:grpSp>
          <p:nvGrpSpPr>
            <p:cNvPr id="1106" name="Google Shape;1106;p28"/>
            <p:cNvGrpSpPr/>
            <p:nvPr/>
          </p:nvGrpSpPr>
          <p:grpSpPr>
            <a:xfrm>
              <a:off x="1074589" y="1712254"/>
              <a:ext cx="5570074" cy="1533119"/>
              <a:chOff x="2105681" y="964326"/>
              <a:chExt cx="1284700" cy="432522"/>
            </a:xfrm>
          </p:grpSpPr>
          <p:cxnSp>
            <p:nvCxnSpPr>
              <p:cNvPr id="1107" name="Google Shape;1107;p28"/>
              <p:cNvCxnSpPr/>
              <p:nvPr/>
            </p:nvCxnSpPr>
            <p:spPr>
              <a:xfrm rot="10800000">
                <a:off x="2109981" y="1180903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28"/>
              <p:cNvCxnSpPr/>
              <p:nvPr/>
            </p:nvCxnSpPr>
            <p:spPr>
              <a:xfrm rot="10800000">
                <a:off x="2109981" y="985080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28"/>
              <p:cNvCxnSpPr/>
              <p:nvPr/>
            </p:nvCxnSpPr>
            <p:spPr>
              <a:xfrm rot="10800000">
                <a:off x="2109981" y="1376729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0" name="Google Shape;1110;p28"/>
              <p:cNvSpPr/>
              <p:nvPr/>
            </p:nvSpPr>
            <p:spPr>
              <a:xfrm>
                <a:off x="2105681" y="964326"/>
                <a:ext cx="2892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2109515" y="1159286"/>
                <a:ext cx="280200" cy="42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2753389" y="1353677"/>
                <a:ext cx="3255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2105681" y="1159287"/>
                <a:ext cx="2892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2412005" y="1354248"/>
                <a:ext cx="3255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2410087" y="964961"/>
                <a:ext cx="3255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2750975" y="964961"/>
                <a:ext cx="3255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28"/>
            <p:cNvGrpSpPr/>
            <p:nvPr/>
          </p:nvGrpSpPr>
          <p:grpSpPr>
            <a:xfrm flipH="1">
              <a:off x="1074589" y="1127679"/>
              <a:ext cx="5570074" cy="151000"/>
              <a:chOff x="2105681" y="964326"/>
              <a:chExt cx="1284700" cy="42600"/>
            </a:xfrm>
          </p:grpSpPr>
          <p:cxnSp>
            <p:nvCxnSpPr>
              <p:cNvPr id="1118" name="Google Shape;1118;p28"/>
              <p:cNvCxnSpPr/>
              <p:nvPr/>
            </p:nvCxnSpPr>
            <p:spPr>
              <a:xfrm rot="10800000">
                <a:off x="2109981" y="985080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9" name="Google Shape;1119;p28"/>
              <p:cNvSpPr/>
              <p:nvPr/>
            </p:nvSpPr>
            <p:spPr>
              <a:xfrm>
                <a:off x="2105681" y="964326"/>
                <a:ext cx="2892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0" name="Google Shape;1120;p28"/>
          <p:cNvSpPr/>
          <p:nvPr/>
        </p:nvSpPr>
        <p:spPr>
          <a:xfrm>
            <a:off x="792861" y="987775"/>
            <a:ext cx="1298700" cy="36156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8"/>
          <p:cNvSpPr txBox="1"/>
          <p:nvPr>
            <p:ph idx="4294967295" type="ctrTitle"/>
          </p:nvPr>
        </p:nvSpPr>
        <p:spPr>
          <a:xfrm>
            <a:off x="991738" y="1163450"/>
            <a:ext cx="900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</a:t>
            </a:r>
            <a:endParaRPr sz="2400"/>
          </a:p>
        </p:txBody>
      </p:sp>
      <p:sp>
        <p:nvSpPr>
          <p:cNvPr id="1122" name="Google Shape;1122;p28"/>
          <p:cNvSpPr txBox="1"/>
          <p:nvPr>
            <p:ph idx="4294967295" type="ctrTitle"/>
          </p:nvPr>
        </p:nvSpPr>
        <p:spPr>
          <a:xfrm>
            <a:off x="2621875" y="1239650"/>
            <a:ext cx="1298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3" name="Google Shape;1123;p28"/>
          <p:cNvSpPr txBox="1"/>
          <p:nvPr>
            <p:ph idx="4294967295" type="ctrTitle"/>
          </p:nvPr>
        </p:nvSpPr>
        <p:spPr>
          <a:xfrm>
            <a:off x="4886750" y="1239650"/>
            <a:ext cx="1022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4" name="Google Shape;1124;p28"/>
          <p:cNvSpPr txBox="1"/>
          <p:nvPr>
            <p:ph idx="4294967295" type="ctrTitle"/>
          </p:nvPr>
        </p:nvSpPr>
        <p:spPr>
          <a:xfrm>
            <a:off x="7059100" y="1239650"/>
            <a:ext cx="1022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5" name="Google Shape;1125;p28"/>
          <p:cNvSpPr txBox="1"/>
          <p:nvPr>
            <p:ph idx="4294967295" type="subTitle"/>
          </p:nvPr>
        </p:nvSpPr>
        <p:spPr>
          <a:xfrm>
            <a:off x="843538" y="1763815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3576</a:t>
            </a:r>
            <a:endParaRPr b="1" sz="1600"/>
          </a:p>
        </p:txBody>
      </p:sp>
      <p:sp>
        <p:nvSpPr>
          <p:cNvPr id="1126" name="Google Shape;1126;p28"/>
          <p:cNvSpPr txBox="1"/>
          <p:nvPr>
            <p:ph idx="4294967295" type="subTitle"/>
          </p:nvPr>
        </p:nvSpPr>
        <p:spPr>
          <a:xfrm>
            <a:off x="843538" y="3327098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2861</a:t>
            </a:r>
            <a:endParaRPr sz="1600"/>
          </a:p>
        </p:txBody>
      </p:sp>
      <p:sp>
        <p:nvSpPr>
          <p:cNvPr id="1127" name="Google Shape;1127;p28"/>
          <p:cNvSpPr txBox="1"/>
          <p:nvPr>
            <p:ph idx="4294967295" type="subTitle"/>
          </p:nvPr>
        </p:nvSpPr>
        <p:spPr>
          <a:xfrm>
            <a:off x="843538" y="4108740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11443</a:t>
            </a:r>
            <a:endParaRPr sz="1600"/>
          </a:p>
        </p:txBody>
      </p:sp>
      <p:sp>
        <p:nvSpPr>
          <p:cNvPr id="1128" name="Google Shape;1128;p28"/>
          <p:cNvSpPr txBox="1"/>
          <p:nvPr>
            <p:ph idx="4294967295" type="subTitle"/>
          </p:nvPr>
        </p:nvSpPr>
        <p:spPr>
          <a:xfrm>
            <a:off x="843538" y="2545453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14304</a:t>
            </a:r>
            <a:endParaRPr b="1" sz="1600"/>
          </a:p>
        </p:txBody>
      </p:sp>
      <p:sp>
        <p:nvSpPr>
          <p:cNvPr id="1129" name="Google Shape;1129;p28"/>
          <p:cNvSpPr/>
          <p:nvPr/>
        </p:nvSpPr>
        <p:spPr>
          <a:xfrm>
            <a:off x="7776404" y="5045275"/>
            <a:ext cx="7250017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28"/>
          <p:cNvGrpSpPr/>
          <p:nvPr/>
        </p:nvGrpSpPr>
        <p:grpSpPr>
          <a:xfrm>
            <a:off x="8159126" y="2148011"/>
            <a:ext cx="1022089" cy="2958314"/>
            <a:chOff x="6132717" y="1804012"/>
            <a:chExt cx="922963" cy="2671405"/>
          </a:xfrm>
        </p:grpSpPr>
        <p:sp>
          <p:nvSpPr>
            <p:cNvPr id="1131" name="Google Shape;1131;p28"/>
            <p:cNvSpPr/>
            <p:nvPr/>
          </p:nvSpPr>
          <p:spPr>
            <a:xfrm flipH="1">
              <a:off x="6928507" y="2400560"/>
              <a:ext cx="53000" cy="129596"/>
            </a:xfrm>
            <a:custGeom>
              <a:rect b="b" l="l" r="r" t="t"/>
              <a:pathLst>
                <a:path extrusionOk="0" h="3636" w="1487">
                  <a:moveTo>
                    <a:pt x="332" y="0"/>
                  </a:moveTo>
                  <a:cubicBezTo>
                    <a:pt x="137" y="0"/>
                    <a:pt x="0" y="183"/>
                    <a:pt x="57" y="377"/>
                  </a:cubicBezTo>
                  <a:lnTo>
                    <a:pt x="1086" y="3636"/>
                  </a:lnTo>
                  <a:lnTo>
                    <a:pt x="1486" y="363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 flipH="1">
              <a:off x="6966003" y="2431926"/>
              <a:ext cx="89677" cy="224548"/>
            </a:xfrm>
            <a:custGeom>
              <a:rect b="b" l="l" r="r" t="t"/>
              <a:pathLst>
                <a:path extrusionOk="0" h="6300" w="2516">
                  <a:moveTo>
                    <a:pt x="595" y="0"/>
                  </a:moveTo>
                  <a:cubicBezTo>
                    <a:pt x="252" y="0"/>
                    <a:pt x="1" y="343"/>
                    <a:pt x="104" y="675"/>
                  </a:cubicBezTo>
                  <a:lnTo>
                    <a:pt x="1715" y="5934"/>
                  </a:lnTo>
                  <a:cubicBezTo>
                    <a:pt x="1773" y="6151"/>
                    <a:pt x="1978" y="6300"/>
                    <a:pt x="2207" y="6300"/>
                  </a:cubicBezTo>
                  <a:lnTo>
                    <a:pt x="2516" y="630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 flipH="1">
              <a:off x="6632674" y="2283867"/>
              <a:ext cx="401798" cy="372999"/>
            </a:xfrm>
            <a:custGeom>
              <a:rect b="b" l="l" r="r" t="t"/>
              <a:pathLst>
                <a:path extrusionOk="0" h="10465" w="11273">
                  <a:moveTo>
                    <a:pt x="2242" y="0"/>
                  </a:moveTo>
                  <a:cubicBezTo>
                    <a:pt x="2165" y="0"/>
                    <a:pt x="2085" y="68"/>
                    <a:pt x="2126" y="165"/>
                  </a:cubicBezTo>
                  <a:lnTo>
                    <a:pt x="3075" y="3286"/>
                  </a:lnTo>
                  <a:lnTo>
                    <a:pt x="1864" y="3286"/>
                  </a:lnTo>
                  <a:lnTo>
                    <a:pt x="2126" y="4166"/>
                  </a:lnTo>
                  <a:lnTo>
                    <a:pt x="0" y="4166"/>
                  </a:lnTo>
                  <a:lnTo>
                    <a:pt x="1921" y="10465"/>
                  </a:lnTo>
                  <a:lnTo>
                    <a:pt x="11272" y="10465"/>
                  </a:lnTo>
                  <a:lnTo>
                    <a:pt x="9352" y="4166"/>
                  </a:lnTo>
                  <a:lnTo>
                    <a:pt x="9352" y="4154"/>
                  </a:lnTo>
                  <a:lnTo>
                    <a:pt x="7511" y="4154"/>
                  </a:lnTo>
                  <a:lnTo>
                    <a:pt x="7248" y="3274"/>
                  </a:lnTo>
                  <a:lnTo>
                    <a:pt x="5922" y="3274"/>
                  </a:lnTo>
                  <a:lnTo>
                    <a:pt x="5430" y="1697"/>
                  </a:lnTo>
                  <a:cubicBezTo>
                    <a:pt x="5417" y="1630"/>
                    <a:pt x="5369" y="1601"/>
                    <a:pt x="5319" y="1601"/>
                  </a:cubicBezTo>
                  <a:cubicBezTo>
                    <a:pt x="5242" y="1601"/>
                    <a:pt x="5160" y="1672"/>
                    <a:pt x="5202" y="1777"/>
                  </a:cubicBezTo>
                  <a:lnTo>
                    <a:pt x="5659" y="3286"/>
                  </a:lnTo>
                  <a:lnTo>
                    <a:pt x="3338" y="3286"/>
                  </a:lnTo>
                  <a:lnTo>
                    <a:pt x="2355" y="96"/>
                  </a:lnTo>
                  <a:cubicBezTo>
                    <a:pt x="2342" y="29"/>
                    <a:pt x="2293" y="0"/>
                    <a:pt x="22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 flipH="1">
              <a:off x="6632674" y="2283617"/>
              <a:ext cx="401798" cy="372856"/>
            </a:xfrm>
            <a:custGeom>
              <a:rect b="b" l="l" r="r" t="t"/>
              <a:pathLst>
                <a:path extrusionOk="0" h="10461" w="11273">
                  <a:moveTo>
                    <a:pt x="2241" y="0"/>
                  </a:moveTo>
                  <a:lnTo>
                    <a:pt x="2241" y="12"/>
                  </a:lnTo>
                  <a:lnTo>
                    <a:pt x="2207" y="12"/>
                  </a:lnTo>
                  <a:cubicBezTo>
                    <a:pt x="2149" y="23"/>
                    <a:pt x="2115" y="69"/>
                    <a:pt x="2115" y="126"/>
                  </a:cubicBezTo>
                  <a:cubicBezTo>
                    <a:pt x="2115" y="137"/>
                    <a:pt x="2115" y="149"/>
                    <a:pt x="2115" y="160"/>
                  </a:cubicBezTo>
                  <a:lnTo>
                    <a:pt x="3075" y="3270"/>
                  </a:lnTo>
                  <a:lnTo>
                    <a:pt x="1864" y="3270"/>
                  </a:lnTo>
                  <a:lnTo>
                    <a:pt x="2126" y="4161"/>
                  </a:lnTo>
                  <a:lnTo>
                    <a:pt x="0" y="4161"/>
                  </a:lnTo>
                  <a:lnTo>
                    <a:pt x="1921" y="10461"/>
                  </a:lnTo>
                  <a:lnTo>
                    <a:pt x="11272" y="10461"/>
                  </a:lnTo>
                  <a:lnTo>
                    <a:pt x="9352" y="4161"/>
                  </a:lnTo>
                  <a:lnTo>
                    <a:pt x="7511" y="4161"/>
                  </a:lnTo>
                  <a:lnTo>
                    <a:pt x="7248" y="3270"/>
                  </a:lnTo>
                  <a:lnTo>
                    <a:pt x="5922" y="3270"/>
                  </a:lnTo>
                  <a:lnTo>
                    <a:pt x="5430" y="1704"/>
                  </a:lnTo>
                  <a:cubicBezTo>
                    <a:pt x="5419" y="1658"/>
                    <a:pt x="5373" y="1612"/>
                    <a:pt x="5316" y="1612"/>
                  </a:cubicBezTo>
                  <a:lnTo>
                    <a:pt x="5282" y="1612"/>
                  </a:lnTo>
                  <a:cubicBezTo>
                    <a:pt x="5236" y="1635"/>
                    <a:pt x="5190" y="1681"/>
                    <a:pt x="5202" y="1738"/>
                  </a:cubicBezTo>
                  <a:cubicBezTo>
                    <a:pt x="5190" y="1749"/>
                    <a:pt x="5190" y="1761"/>
                    <a:pt x="5202" y="1772"/>
                  </a:cubicBezTo>
                  <a:lnTo>
                    <a:pt x="5659" y="3281"/>
                  </a:lnTo>
                  <a:lnTo>
                    <a:pt x="3327" y="3281"/>
                  </a:lnTo>
                  <a:lnTo>
                    <a:pt x="2355" y="92"/>
                  </a:lnTo>
                  <a:cubicBezTo>
                    <a:pt x="2344" y="35"/>
                    <a:pt x="2298" y="0"/>
                    <a:pt x="2241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 flipH="1">
              <a:off x="6296530" y="2268113"/>
              <a:ext cx="204160" cy="400978"/>
            </a:xfrm>
            <a:custGeom>
              <a:rect b="b" l="l" r="r" t="t"/>
              <a:pathLst>
                <a:path extrusionOk="0" h="11250" w="5728">
                  <a:moveTo>
                    <a:pt x="2321" y="1"/>
                  </a:moveTo>
                  <a:lnTo>
                    <a:pt x="2321" y="12"/>
                  </a:lnTo>
                  <a:lnTo>
                    <a:pt x="0" y="1441"/>
                  </a:lnTo>
                  <a:lnTo>
                    <a:pt x="709" y="2676"/>
                  </a:lnTo>
                  <a:lnTo>
                    <a:pt x="1406" y="3933"/>
                  </a:lnTo>
                  <a:cubicBezTo>
                    <a:pt x="1852" y="4768"/>
                    <a:pt x="2287" y="5614"/>
                    <a:pt x="2687" y="6471"/>
                  </a:cubicBezTo>
                  <a:cubicBezTo>
                    <a:pt x="2892" y="6894"/>
                    <a:pt x="3075" y="7317"/>
                    <a:pt x="3247" y="7752"/>
                  </a:cubicBezTo>
                  <a:lnTo>
                    <a:pt x="3281" y="7832"/>
                  </a:lnTo>
                  <a:lnTo>
                    <a:pt x="3293" y="7843"/>
                  </a:lnTo>
                  <a:lnTo>
                    <a:pt x="3315" y="7877"/>
                  </a:lnTo>
                  <a:cubicBezTo>
                    <a:pt x="3327" y="7900"/>
                    <a:pt x="3338" y="7923"/>
                    <a:pt x="3338" y="7946"/>
                  </a:cubicBezTo>
                  <a:cubicBezTo>
                    <a:pt x="3361" y="8038"/>
                    <a:pt x="3350" y="8140"/>
                    <a:pt x="3315" y="8220"/>
                  </a:cubicBezTo>
                  <a:cubicBezTo>
                    <a:pt x="3178" y="8563"/>
                    <a:pt x="2972" y="8861"/>
                    <a:pt x="2721" y="9124"/>
                  </a:cubicBezTo>
                  <a:cubicBezTo>
                    <a:pt x="2424" y="9444"/>
                    <a:pt x="2104" y="9741"/>
                    <a:pt x="1772" y="10027"/>
                  </a:cubicBezTo>
                  <a:lnTo>
                    <a:pt x="2344" y="11250"/>
                  </a:lnTo>
                  <a:cubicBezTo>
                    <a:pt x="2607" y="11170"/>
                    <a:pt x="2870" y="11078"/>
                    <a:pt x="3133" y="10964"/>
                  </a:cubicBezTo>
                  <a:cubicBezTo>
                    <a:pt x="3384" y="10850"/>
                    <a:pt x="3636" y="10724"/>
                    <a:pt x="3876" y="10575"/>
                  </a:cubicBezTo>
                  <a:cubicBezTo>
                    <a:pt x="4424" y="10255"/>
                    <a:pt x="4905" y="9821"/>
                    <a:pt x="5259" y="9295"/>
                  </a:cubicBezTo>
                  <a:cubicBezTo>
                    <a:pt x="5476" y="8952"/>
                    <a:pt x="5625" y="8575"/>
                    <a:pt x="5693" y="8175"/>
                  </a:cubicBezTo>
                  <a:cubicBezTo>
                    <a:pt x="5716" y="7958"/>
                    <a:pt x="5728" y="7729"/>
                    <a:pt x="5705" y="7512"/>
                  </a:cubicBezTo>
                  <a:cubicBezTo>
                    <a:pt x="5693" y="7397"/>
                    <a:pt x="5670" y="7294"/>
                    <a:pt x="5648" y="7180"/>
                  </a:cubicBezTo>
                  <a:lnTo>
                    <a:pt x="5602" y="7020"/>
                  </a:lnTo>
                  <a:lnTo>
                    <a:pt x="5579" y="6929"/>
                  </a:lnTo>
                  <a:cubicBezTo>
                    <a:pt x="5419" y="6426"/>
                    <a:pt x="5259" y="5934"/>
                    <a:pt x="5065" y="5454"/>
                  </a:cubicBezTo>
                  <a:cubicBezTo>
                    <a:pt x="4687" y="4494"/>
                    <a:pt x="4276" y="3568"/>
                    <a:pt x="3818" y="2664"/>
                  </a:cubicBezTo>
                  <a:cubicBezTo>
                    <a:pt x="3590" y="2207"/>
                    <a:pt x="3350" y="1761"/>
                    <a:pt x="3098" y="1315"/>
                  </a:cubicBezTo>
                  <a:cubicBezTo>
                    <a:pt x="2847" y="870"/>
                    <a:pt x="2607" y="447"/>
                    <a:pt x="232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 flipH="1">
              <a:off x="6406558" y="2608356"/>
              <a:ext cx="57883" cy="74350"/>
            </a:xfrm>
            <a:custGeom>
              <a:rect b="b" l="l" r="r" t="t"/>
              <a:pathLst>
                <a:path extrusionOk="0" h="2086" w="1624">
                  <a:moveTo>
                    <a:pt x="81" y="1"/>
                  </a:moveTo>
                  <a:lnTo>
                    <a:pt x="1" y="2070"/>
                  </a:lnTo>
                  <a:cubicBezTo>
                    <a:pt x="1" y="2070"/>
                    <a:pt x="110" y="2086"/>
                    <a:pt x="278" y="2086"/>
                  </a:cubicBezTo>
                  <a:cubicBezTo>
                    <a:pt x="621" y="2086"/>
                    <a:pt x="1210" y="2019"/>
                    <a:pt x="1624" y="1613"/>
                  </a:cubicBezTo>
                  <a:lnTo>
                    <a:pt x="1361" y="332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 flipH="1">
              <a:off x="6461554" y="2595739"/>
              <a:ext cx="65226" cy="86397"/>
            </a:xfrm>
            <a:custGeom>
              <a:rect b="b" l="l" r="r" t="t"/>
              <a:pathLst>
                <a:path extrusionOk="0" h="2424" w="1830">
                  <a:moveTo>
                    <a:pt x="0" y="0"/>
                  </a:moveTo>
                  <a:lnTo>
                    <a:pt x="298" y="1829"/>
                  </a:lnTo>
                  <a:lnTo>
                    <a:pt x="1750" y="2424"/>
                  </a:lnTo>
                  <a:lnTo>
                    <a:pt x="1830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 flipH="1">
              <a:off x="6715400" y="1959948"/>
              <a:ext cx="13901" cy="18213"/>
            </a:xfrm>
            <a:custGeom>
              <a:rect b="b" l="l" r="r" t="t"/>
              <a:pathLst>
                <a:path extrusionOk="0" h="511" w="390">
                  <a:moveTo>
                    <a:pt x="215" y="1"/>
                  </a:moveTo>
                  <a:cubicBezTo>
                    <a:pt x="131" y="1"/>
                    <a:pt x="44" y="97"/>
                    <a:pt x="24" y="221"/>
                  </a:cubicBezTo>
                  <a:cubicBezTo>
                    <a:pt x="1" y="370"/>
                    <a:pt x="46" y="484"/>
                    <a:pt x="138" y="507"/>
                  </a:cubicBezTo>
                  <a:cubicBezTo>
                    <a:pt x="147" y="509"/>
                    <a:pt x="155" y="510"/>
                    <a:pt x="164" y="510"/>
                  </a:cubicBezTo>
                  <a:cubicBezTo>
                    <a:pt x="248" y="510"/>
                    <a:pt x="334" y="414"/>
                    <a:pt x="355" y="290"/>
                  </a:cubicBezTo>
                  <a:cubicBezTo>
                    <a:pt x="389" y="141"/>
                    <a:pt x="332" y="16"/>
                    <a:pt x="241" y="4"/>
                  </a:cubicBezTo>
                  <a:cubicBezTo>
                    <a:pt x="232" y="2"/>
                    <a:pt x="224" y="1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 flipH="1">
              <a:off x="6720711" y="1978838"/>
              <a:ext cx="33041" cy="48117"/>
            </a:xfrm>
            <a:custGeom>
              <a:rect b="b" l="l" r="r" t="t"/>
              <a:pathLst>
                <a:path extrusionOk="0" h="1350" w="927">
                  <a:moveTo>
                    <a:pt x="927" y="0"/>
                  </a:moveTo>
                  <a:cubicBezTo>
                    <a:pt x="927" y="0"/>
                    <a:pt x="447" y="755"/>
                    <a:pt x="1" y="1075"/>
                  </a:cubicBezTo>
                  <a:cubicBezTo>
                    <a:pt x="191" y="1339"/>
                    <a:pt x="598" y="1349"/>
                    <a:pt x="657" y="1349"/>
                  </a:cubicBezTo>
                  <a:cubicBezTo>
                    <a:pt x="661" y="1349"/>
                    <a:pt x="664" y="1349"/>
                    <a:pt x="664" y="1349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 flipH="1">
              <a:off x="6688918" y="1930222"/>
              <a:ext cx="30866" cy="15647"/>
            </a:xfrm>
            <a:custGeom>
              <a:rect b="b" l="l" r="r" t="t"/>
              <a:pathLst>
                <a:path extrusionOk="0" h="439" w="866">
                  <a:moveTo>
                    <a:pt x="184" y="0"/>
                  </a:moveTo>
                  <a:cubicBezTo>
                    <a:pt x="159" y="0"/>
                    <a:pt x="135" y="2"/>
                    <a:pt x="111" y="4"/>
                  </a:cubicBezTo>
                  <a:cubicBezTo>
                    <a:pt x="1" y="26"/>
                    <a:pt x="29" y="176"/>
                    <a:pt x="123" y="176"/>
                  </a:cubicBezTo>
                  <a:cubicBezTo>
                    <a:pt x="127" y="176"/>
                    <a:pt x="130" y="175"/>
                    <a:pt x="134" y="175"/>
                  </a:cubicBezTo>
                  <a:cubicBezTo>
                    <a:pt x="156" y="173"/>
                    <a:pt x="178" y="172"/>
                    <a:pt x="200" y="172"/>
                  </a:cubicBezTo>
                  <a:cubicBezTo>
                    <a:pt x="395" y="172"/>
                    <a:pt x="582" y="260"/>
                    <a:pt x="705" y="404"/>
                  </a:cubicBezTo>
                  <a:cubicBezTo>
                    <a:pt x="717" y="427"/>
                    <a:pt x="751" y="438"/>
                    <a:pt x="774" y="438"/>
                  </a:cubicBezTo>
                  <a:cubicBezTo>
                    <a:pt x="797" y="438"/>
                    <a:pt x="820" y="427"/>
                    <a:pt x="831" y="415"/>
                  </a:cubicBezTo>
                  <a:cubicBezTo>
                    <a:pt x="866" y="381"/>
                    <a:pt x="866" y="324"/>
                    <a:pt x="831" y="289"/>
                  </a:cubicBezTo>
                  <a:cubicBezTo>
                    <a:pt x="665" y="102"/>
                    <a:pt x="423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 flipH="1">
              <a:off x="6557718" y="2041569"/>
              <a:ext cx="196034" cy="211930"/>
            </a:xfrm>
            <a:custGeom>
              <a:rect b="b" l="l" r="r" t="t"/>
              <a:pathLst>
                <a:path extrusionOk="0" h="5946" w="5500">
                  <a:moveTo>
                    <a:pt x="5100" y="1"/>
                  </a:moveTo>
                  <a:lnTo>
                    <a:pt x="2584" y="2138"/>
                  </a:lnTo>
                  <a:cubicBezTo>
                    <a:pt x="2836" y="3167"/>
                    <a:pt x="2882" y="4253"/>
                    <a:pt x="1407" y="4608"/>
                  </a:cubicBezTo>
                  <a:cubicBezTo>
                    <a:pt x="1407" y="4608"/>
                    <a:pt x="1" y="5945"/>
                    <a:pt x="2699" y="5945"/>
                  </a:cubicBezTo>
                  <a:cubicBezTo>
                    <a:pt x="5145" y="5945"/>
                    <a:pt x="5500" y="4608"/>
                    <a:pt x="5500" y="4608"/>
                  </a:cubicBezTo>
                  <a:cubicBezTo>
                    <a:pt x="4585" y="3727"/>
                    <a:pt x="4837" y="1315"/>
                    <a:pt x="510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 flipH="1">
              <a:off x="6523893" y="2172662"/>
              <a:ext cx="186660" cy="44553"/>
            </a:xfrm>
            <a:custGeom>
              <a:rect b="b" l="l" r="r" t="t"/>
              <a:pathLst>
                <a:path extrusionOk="0" h="1250" w="5237">
                  <a:moveTo>
                    <a:pt x="1564" y="1"/>
                  </a:moveTo>
                  <a:cubicBezTo>
                    <a:pt x="991" y="1"/>
                    <a:pt x="486" y="33"/>
                    <a:pt x="195" y="118"/>
                  </a:cubicBezTo>
                  <a:cubicBezTo>
                    <a:pt x="481" y="621"/>
                    <a:pt x="1" y="1250"/>
                    <a:pt x="1" y="1250"/>
                  </a:cubicBezTo>
                  <a:lnTo>
                    <a:pt x="4825" y="1170"/>
                  </a:lnTo>
                  <a:cubicBezTo>
                    <a:pt x="5019" y="804"/>
                    <a:pt x="5237" y="392"/>
                    <a:pt x="4791" y="255"/>
                  </a:cubicBezTo>
                  <a:cubicBezTo>
                    <a:pt x="4452" y="161"/>
                    <a:pt x="2839" y="1"/>
                    <a:pt x="156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 flipH="1">
              <a:off x="6237862" y="4388663"/>
              <a:ext cx="35464" cy="14685"/>
            </a:xfrm>
            <a:custGeom>
              <a:rect b="b" l="l" r="r" t="t"/>
              <a:pathLst>
                <a:path extrusionOk="0" h="412" w="995">
                  <a:moveTo>
                    <a:pt x="310" y="88"/>
                  </a:moveTo>
                  <a:cubicBezTo>
                    <a:pt x="498" y="88"/>
                    <a:pt x="678" y="123"/>
                    <a:pt x="858" y="193"/>
                  </a:cubicBezTo>
                  <a:cubicBezTo>
                    <a:pt x="670" y="266"/>
                    <a:pt x="435" y="328"/>
                    <a:pt x="279" y="328"/>
                  </a:cubicBezTo>
                  <a:cubicBezTo>
                    <a:pt x="216" y="328"/>
                    <a:pt x="167" y="318"/>
                    <a:pt x="137" y="296"/>
                  </a:cubicBezTo>
                  <a:cubicBezTo>
                    <a:pt x="126" y="284"/>
                    <a:pt x="103" y="261"/>
                    <a:pt x="126" y="181"/>
                  </a:cubicBezTo>
                  <a:cubicBezTo>
                    <a:pt x="137" y="147"/>
                    <a:pt x="160" y="124"/>
                    <a:pt x="195" y="113"/>
                  </a:cubicBezTo>
                  <a:cubicBezTo>
                    <a:pt x="206" y="101"/>
                    <a:pt x="217" y="101"/>
                    <a:pt x="240" y="90"/>
                  </a:cubicBezTo>
                  <a:lnTo>
                    <a:pt x="229" y="90"/>
                  </a:lnTo>
                  <a:cubicBezTo>
                    <a:pt x="256" y="88"/>
                    <a:pt x="283" y="88"/>
                    <a:pt x="310" y="88"/>
                  </a:cubicBezTo>
                  <a:close/>
                  <a:moveTo>
                    <a:pt x="324" y="1"/>
                  </a:moveTo>
                  <a:cubicBezTo>
                    <a:pt x="258" y="1"/>
                    <a:pt x="197" y="10"/>
                    <a:pt x="149" y="33"/>
                  </a:cubicBezTo>
                  <a:cubicBezTo>
                    <a:pt x="92" y="55"/>
                    <a:pt x="57" y="101"/>
                    <a:pt x="35" y="158"/>
                  </a:cubicBezTo>
                  <a:cubicBezTo>
                    <a:pt x="0" y="227"/>
                    <a:pt x="23" y="307"/>
                    <a:pt x="80" y="353"/>
                  </a:cubicBezTo>
                  <a:cubicBezTo>
                    <a:pt x="122" y="395"/>
                    <a:pt x="192" y="411"/>
                    <a:pt x="276" y="411"/>
                  </a:cubicBezTo>
                  <a:cubicBezTo>
                    <a:pt x="352" y="411"/>
                    <a:pt x="439" y="397"/>
                    <a:pt x="526" y="376"/>
                  </a:cubicBezTo>
                  <a:cubicBezTo>
                    <a:pt x="675" y="341"/>
                    <a:pt x="835" y="296"/>
                    <a:pt x="972" y="227"/>
                  </a:cubicBezTo>
                  <a:cubicBezTo>
                    <a:pt x="983" y="227"/>
                    <a:pt x="995" y="204"/>
                    <a:pt x="995" y="193"/>
                  </a:cubicBezTo>
                  <a:cubicBezTo>
                    <a:pt x="995" y="170"/>
                    <a:pt x="983" y="158"/>
                    <a:pt x="972" y="147"/>
                  </a:cubicBezTo>
                  <a:cubicBezTo>
                    <a:pt x="954" y="147"/>
                    <a:pt x="592" y="1"/>
                    <a:pt x="3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 flipH="1">
              <a:off x="6237862" y="4371020"/>
              <a:ext cx="24878" cy="26162"/>
            </a:xfrm>
            <a:custGeom>
              <a:rect b="b" l="l" r="r" t="t"/>
              <a:pathLst>
                <a:path extrusionOk="0" h="734" w="698">
                  <a:moveTo>
                    <a:pt x="204" y="91"/>
                  </a:moveTo>
                  <a:cubicBezTo>
                    <a:pt x="224" y="91"/>
                    <a:pt x="244" y="98"/>
                    <a:pt x="263" y="105"/>
                  </a:cubicBezTo>
                  <a:cubicBezTo>
                    <a:pt x="412" y="185"/>
                    <a:pt x="538" y="470"/>
                    <a:pt x="584" y="608"/>
                  </a:cubicBezTo>
                  <a:cubicBezTo>
                    <a:pt x="378" y="505"/>
                    <a:pt x="92" y="265"/>
                    <a:pt x="92" y="150"/>
                  </a:cubicBezTo>
                  <a:cubicBezTo>
                    <a:pt x="92" y="139"/>
                    <a:pt x="92" y="116"/>
                    <a:pt x="138" y="93"/>
                  </a:cubicBezTo>
                  <a:lnTo>
                    <a:pt x="161" y="93"/>
                  </a:lnTo>
                  <a:lnTo>
                    <a:pt x="161" y="105"/>
                  </a:lnTo>
                  <a:cubicBezTo>
                    <a:pt x="175" y="95"/>
                    <a:pt x="190" y="91"/>
                    <a:pt x="204" y="91"/>
                  </a:cubicBezTo>
                  <a:close/>
                  <a:moveTo>
                    <a:pt x="181" y="1"/>
                  </a:moveTo>
                  <a:cubicBezTo>
                    <a:pt x="156" y="1"/>
                    <a:pt x="130" y="4"/>
                    <a:pt x="103" y="13"/>
                  </a:cubicBezTo>
                  <a:cubicBezTo>
                    <a:pt x="46" y="25"/>
                    <a:pt x="0" y="93"/>
                    <a:pt x="0" y="162"/>
                  </a:cubicBezTo>
                  <a:cubicBezTo>
                    <a:pt x="0" y="356"/>
                    <a:pt x="435" y="665"/>
                    <a:pt x="641" y="733"/>
                  </a:cubicBezTo>
                  <a:lnTo>
                    <a:pt x="664" y="733"/>
                  </a:lnTo>
                  <a:lnTo>
                    <a:pt x="686" y="711"/>
                  </a:lnTo>
                  <a:cubicBezTo>
                    <a:pt x="698" y="699"/>
                    <a:pt x="698" y="688"/>
                    <a:pt x="698" y="676"/>
                  </a:cubicBezTo>
                  <a:cubicBezTo>
                    <a:pt x="686" y="653"/>
                    <a:pt x="538" y="150"/>
                    <a:pt x="298" y="25"/>
                  </a:cubicBezTo>
                  <a:cubicBezTo>
                    <a:pt x="262" y="10"/>
                    <a:pt x="223" y="1"/>
                    <a:pt x="1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 flipH="1">
              <a:off x="6706846" y="4397146"/>
              <a:ext cx="41595" cy="15932"/>
            </a:xfrm>
            <a:custGeom>
              <a:rect b="b" l="l" r="r" t="t"/>
              <a:pathLst>
                <a:path extrusionOk="0" h="447" w="1167">
                  <a:moveTo>
                    <a:pt x="286" y="92"/>
                  </a:moveTo>
                  <a:cubicBezTo>
                    <a:pt x="526" y="126"/>
                    <a:pt x="766" y="206"/>
                    <a:pt x="984" y="332"/>
                  </a:cubicBezTo>
                  <a:cubicBezTo>
                    <a:pt x="855" y="350"/>
                    <a:pt x="708" y="361"/>
                    <a:pt x="570" y="361"/>
                  </a:cubicBezTo>
                  <a:cubicBezTo>
                    <a:pt x="353" y="361"/>
                    <a:pt x="159" y="333"/>
                    <a:pt x="103" y="263"/>
                  </a:cubicBezTo>
                  <a:cubicBezTo>
                    <a:pt x="103" y="240"/>
                    <a:pt x="92" y="218"/>
                    <a:pt x="115" y="160"/>
                  </a:cubicBezTo>
                  <a:cubicBezTo>
                    <a:pt x="138" y="138"/>
                    <a:pt x="160" y="115"/>
                    <a:pt x="195" y="103"/>
                  </a:cubicBezTo>
                  <a:cubicBezTo>
                    <a:pt x="229" y="92"/>
                    <a:pt x="252" y="92"/>
                    <a:pt x="286" y="92"/>
                  </a:cubicBezTo>
                  <a:close/>
                  <a:moveTo>
                    <a:pt x="283" y="0"/>
                  </a:moveTo>
                  <a:cubicBezTo>
                    <a:pt x="247" y="0"/>
                    <a:pt x="213" y="4"/>
                    <a:pt x="183" y="12"/>
                  </a:cubicBezTo>
                  <a:cubicBezTo>
                    <a:pt x="126" y="23"/>
                    <a:pt x="69" y="58"/>
                    <a:pt x="35" y="115"/>
                  </a:cubicBezTo>
                  <a:cubicBezTo>
                    <a:pt x="0" y="172"/>
                    <a:pt x="0" y="240"/>
                    <a:pt x="35" y="298"/>
                  </a:cubicBezTo>
                  <a:cubicBezTo>
                    <a:pt x="115" y="412"/>
                    <a:pt x="332" y="446"/>
                    <a:pt x="572" y="446"/>
                  </a:cubicBezTo>
                  <a:cubicBezTo>
                    <a:pt x="755" y="435"/>
                    <a:pt x="938" y="423"/>
                    <a:pt x="1121" y="389"/>
                  </a:cubicBezTo>
                  <a:cubicBezTo>
                    <a:pt x="1167" y="378"/>
                    <a:pt x="1167" y="321"/>
                    <a:pt x="1132" y="309"/>
                  </a:cubicBezTo>
                  <a:cubicBezTo>
                    <a:pt x="1112" y="289"/>
                    <a:pt x="602" y="0"/>
                    <a:pt x="2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 flipH="1">
              <a:off x="6707238" y="4382355"/>
              <a:ext cx="25306" cy="28692"/>
            </a:xfrm>
            <a:custGeom>
              <a:rect b="b" l="l" r="r" t="t"/>
              <a:pathLst>
                <a:path extrusionOk="0" h="805" w="710">
                  <a:moveTo>
                    <a:pt x="254" y="81"/>
                  </a:moveTo>
                  <a:cubicBezTo>
                    <a:pt x="295" y="81"/>
                    <a:pt x="340" y="101"/>
                    <a:pt x="378" y="130"/>
                  </a:cubicBezTo>
                  <a:cubicBezTo>
                    <a:pt x="526" y="255"/>
                    <a:pt x="595" y="541"/>
                    <a:pt x="618" y="690"/>
                  </a:cubicBezTo>
                  <a:cubicBezTo>
                    <a:pt x="389" y="553"/>
                    <a:pt x="103" y="244"/>
                    <a:pt x="115" y="130"/>
                  </a:cubicBezTo>
                  <a:cubicBezTo>
                    <a:pt x="115" y="118"/>
                    <a:pt x="126" y="84"/>
                    <a:pt x="206" y="84"/>
                  </a:cubicBezTo>
                  <a:lnTo>
                    <a:pt x="229" y="84"/>
                  </a:lnTo>
                  <a:cubicBezTo>
                    <a:pt x="237" y="82"/>
                    <a:pt x="245" y="81"/>
                    <a:pt x="254" y="81"/>
                  </a:cubicBezTo>
                  <a:close/>
                  <a:moveTo>
                    <a:pt x="235" y="1"/>
                  </a:moveTo>
                  <a:cubicBezTo>
                    <a:pt x="222" y="1"/>
                    <a:pt x="208" y="2"/>
                    <a:pt x="195" y="4"/>
                  </a:cubicBezTo>
                  <a:cubicBezTo>
                    <a:pt x="80" y="15"/>
                    <a:pt x="35" y="72"/>
                    <a:pt x="35" y="118"/>
                  </a:cubicBezTo>
                  <a:cubicBezTo>
                    <a:pt x="0" y="324"/>
                    <a:pt x="435" y="713"/>
                    <a:pt x="652" y="804"/>
                  </a:cubicBezTo>
                  <a:lnTo>
                    <a:pt x="698" y="804"/>
                  </a:lnTo>
                  <a:cubicBezTo>
                    <a:pt x="709" y="793"/>
                    <a:pt x="709" y="781"/>
                    <a:pt x="709" y="770"/>
                  </a:cubicBezTo>
                  <a:cubicBezTo>
                    <a:pt x="709" y="747"/>
                    <a:pt x="663" y="255"/>
                    <a:pt x="423" y="72"/>
                  </a:cubicBezTo>
                  <a:cubicBezTo>
                    <a:pt x="376" y="25"/>
                    <a:pt x="304" y="1"/>
                    <a:pt x="2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 flipH="1">
              <a:off x="6638377" y="4261063"/>
              <a:ext cx="70537" cy="148736"/>
            </a:xfrm>
            <a:custGeom>
              <a:rect b="b" l="l" r="r" t="t"/>
              <a:pathLst>
                <a:path extrusionOk="0" h="4173" w="1979">
                  <a:moveTo>
                    <a:pt x="0" y="0"/>
                  </a:moveTo>
                  <a:lnTo>
                    <a:pt x="183" y="4173"/>
                  </a:lnTo>
                  <a:lnTo>
                    <a:pt x="1978" y="417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 flipH="1">
              <a:off x="6167361" y="4241496"/>
              <a:ext cx="125925" cy="152015"/>
            </a:xfrm>
            <a:custGeom>
              <a:rect b="b" l="l" r="r" t="t"/>
              <a:pathLst>
                <a:path extrusionOk="0" h="4265" w="3533">
                  <a:moveTo>
                    <a:pt x="1761" y="0"/>
                  </a:moveTo>
                  <a:lnTo>
                    <a:pt x="0" y="389"/>
                  </a:lnTo>
                  <a:lnTo>
                    <a:pt x="1772" y="4265"/>
                  </a:lnTo>
                  <a:lnTo>
                    <a:pt x="3533" y="3887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 flipH="1">
              <a:off x="6132717" y="4371805"/>
              <a:ext cx="199883" cy="103613"/>
            </a:xfrm>
            <a:custGeom>
              <a:rect b="b" l="l" r="r" t="t"/>
              <a:pathLst>
                <a:path extrusionOk="0" h="2907" w="5608">
                  <a:moveTo>
                    <a:pt x="4708" y="0"/>
                  </a:moveTo>
                  <a:cubicBezTo>
                    <a:pt x="4699" y="0"/>
                    <a:pt x="4690" y="1"/>
                    <a:pt x="4681" y="3"/>
                  </a:cubicBezTo>
                  <a:lnTo>
                    <a:pt x="2704" y="437"/>
                  </a:lnTo>
                  <a:cubicBezTo>
                    <a:pt x="2601" y="460"/>
                    <a:pt x="2509" y="517"/>
                    <a:pt x="2441" y="609"/>
                  </a:cubicBezTo>
                  <a:cubicBezTo>
                    <a:pt x="2098" y="1089"/>
                    <a:pt x="1549" y="1603"/>
                    <a:pt x="269" y="2198"/>
                  </a:cubicBezTo>
                  <a:cubicBezTo>
                    <a:pt x="1" y="2311"/>
                    <a:pt x="188" y="2907"/>
                    <a:pt x="762" y="2907"/>
                  </a:cubicBezTo>
                  <a:cubicBezTo>
                    <a:pt x="825" y="2907"/>
                    <a:pt x="893" y="2899"/>
                    <a:pt x="966" y="2884"/>
                  </a:cubicBezTo>
                  <a:cubicBezTo>
                    <a:pt x="1709" y="2712"/>
                    <a:pt x="2909" y="2426"/>
                    <a:pt x="3447" y="2312"/>
                  </a:cubicBezTo>
                  <a:cubicBezTo>
                    <a:pt x="4315" y="2118"/>
                    <a:pt x="4658" y="2095"/>
                    <a:pt x="5356" y="1946"/>
                  </a:cubicBezTo>
                  <a:cubicBezTo>
                    <a:pt x="5516" y="1912"/>
                    <a:pt x="5607" y="1740"/>
                    <a:pt x="5539" y="1580"/>
                  </a:cubicBezTo>
                  <a:lnTo>
                    <a:pt x="4853" y="94"/>
                  </a:lnTo>
                  <a:cubicBezTo>
                    <a:pt x="4833" y="34"/>
                    <a:pt x="4769" y="0"/>
                    <a:pt x="470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 flipH="1">
              <a:off x="6612714" y="4402029"/>
              <a:ext cx="250210" cy="72960"/>
            </a:xfrm>
            <a:custGeom>
              <a:rect b="b" l="l" r="r" t="t"/>
              <a:pathLst>
                <a:path extrusionOk="0" h="2047" w="7020">
                  <a:moveTo>
                    <a:pt x="4516" y="1"/>
                  </a:moveTo>
                  <a:cubicBezTo>
                    <a:pt x="4356" y="12"/>
                    <a:pt x="4207" y="58"/>
                    <a:pt x="4081" y="149"/>
                  </a:cubicBezTo>
                  <a:cubicBezTo>
                    <a:pt x="2858" y="892"/>
                    <a:pt x="1715" y="927"/>
                    <a:pt x="309" y="1235"/>
                  </a:cubicBezTo>
                  <a:cubicBezTo>
                    <a:pt x="0" y="1304"/>
                    <a:pt x="206" y="2047"/>
                    <a:pt x="937" y="2047"/>
                  </a:cubicBezTo>
                  <a:cubicBezTo>
                    <a:pt x="2161" y="2047"/>
                    <a:pt x="3064" y="1990"/>
                    <a:pt x="4104" y="1990"/>
                  </a:cubicBezTo>
                  <a:cubicBezTo>
                    <a:pt x="4996" y="1990"/>
                    <a:pt x="6013" y="2036"/>
                    <a:pt x="6722" y="2047"/>
                  </a:cubicBezTo>
                  <a:cubicBezTo>
                    <a:pt x="6894" y="2047"/>
                    <a:pt x="7019" y="1887"/>
                    <a:pt x="6985" y="1727"/>
                  </a:cubicBezTo>
                  <a:lnTo>
                    <a:pt x="6631" y="126"/>
                  </a:lnTo>
                  <a:cubicBezTo>
                    <a:pt x="6619" y="58"/>
                    <a:pt x="6551" y="1"/>
                    <a:pt x="648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 flipH="1">
              <a:off x="6333206" y="2218285"/>
              <a:ext cx="203661" cy="260939"/>
            </a:xfrm>
            <a:custGeom>
              <a:rect b="b" l="l" r="r" t="t"/>
              <a:pathLst>
                <a:path extrusionOk="0" h="7321" w="5714">
                  <a:moveTo>
                    <a:pt x="2222" y="0"/>
                  </a:moveTo>
                  <a:cubicBezTo>
                    <a:pt x="763" y="0"/>
                    <a:pt x="1" y="1930"/>
                    <a:pt x="535" y="3994"/>
                  </a:cubicBezTo>
                  <a:cubicBezTo>
                    <a:pt x="1084" y="6155"/>
                    <a:pt x="2330" y="7321"/>
                    <a:pt x="2330" y="7321"/>
                  </a:cubicBezTo>
                  <a:lnTo>
                    <a:pt x="5714" y="4737"/>
                  </a:lnTo>
                  <a:cubicBezTo>
                    <a:pt x="5714" y="4737"/>
                    <a:pt x="4330" y="439"/>
                    <a:pt x="2638" y="50"/>
                  </a:cubicBezTo>
                  <a:cubicBezTo>
                    <a:pt x="2494" y="16"/>
                    <a:pt x="2355" y="0"/>
                    <a:pt x="222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 flipH="1">
              <a:off x="6517798" y="2346384"/>
              <a:ext cx="3279" cy="14685"/>
            </a:xfrm>
            <a:custGeom>
              <a:rect b="b" l="l" r="r" t="t"/>
              <a:pathLst>
                <a:path extrusionOk="0" h="412" w="92">
                  <a:moveTo>
                    <a:pt x="1" y="1"/>
                  </a:moveTo>
                  <a:cubicBezTo>
                    <a:pt x="24" y="138"/>
                    <a:pt x="58" y="274"/>
                    <a:pt x="92" y="411"/>
                  </a:cubicBezTo>
                  <a:cubicBezTo>
                    <a:pt x="58" y="263"/>
                    <a:pt x="24" y="137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 flipH="1">
              <a:off x="6448509" y="2332911"/>
              <a:ext cx="72568" cy="146740"/>
            </a:xfrm>
            <a:custGeom>
              <a:rect b="b" l="l" r="r" t="t"/>
              <a:pathLst>
                <a:path extrusionOk="0" h="4117" w="2036">
                  <a:moveTo>
                    <a:pt x="744" y="0"/>
                  </a:moveTo>
                  <a:cubicBezTo>
                    <a:pt x="745" y="2"/>
                    <a:pt x="746" y="3"/>
                    <a:pt x="748" y="4"/>
                  </a:cubicBezTo>
                  <a:lnTo>
                    <a:pt x="748" y="4"/>
                  </a:lnTo>
                  <a:lnTo>
                    <a:pt x="755" y="0"/>
                  </a:lnTo>
                  <a:close/>
                  <a:moveTo>
                    <a:pt x="748" y="4"/>
                  </a:moveTo>
                  <a:lnTo>
                    <a:pt x="1" y="389"/>
                  </a:lnTo>
                  <a:cubicBezTo>
                    <a:pt x="23" y="515"/>
                    <a:pt x="58" y="652"/>
                    <a:pt x="92" y="789"/>
                  </a:cubicBezTo>
                  <a:cubicBezTo>
                    <a:pt x="252" y="1418"/>
                    <a:pt x="492" y="2035"/>
                    <a:pt x="801" y="2618"/>
                  </a:cubicBezTo>
                  <a:cubicBezTo>
                    <a:pt x="1087" y="3167"/>
                    <a:pt x="1452" y="3670"/>
                    <a:pt x="1887" y="4116"/>
                  </a:cubicBezTo>
                  <a:lnTo>
                    <a:pt x="2001" y="4025"/>
                  </a:lnTo>
                  <a:lnTo>
                    <a:pt x="2035" y="4002"/>
                  </a:lnTo>
                  <a:cubicBezTo>
                    <a:pt x="1967" y="2563"/>
                    <a:pt x="1670" y="920"/>
                    <a:pt x="748" y="4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 flipH="1">
              <a:off x="6442807" y="2203600"/>
              <a:ext cx="427461" cy="574308"/>
            </a:xfrm>
            <a:custGeom>
              <a:rect b="b" l="l" r="r" t="t"/>
              <a:pathLst>
                <a:path extrusionOk="0" h="16113" w="11993">
                  <a:moveTo>
                    <a:pt x="6375" y="0"/>
                  </a:moveTo>
                  <a:cubicBezTo>
                    <a:pt x="5746" y="0"/>
                    <a:pt x="5146" y="17"/>
                    <a:pt x="4676" y="62"/>
                  </a:cubicBezTo>
                  <a:cubicBezTo>
                    <a:pt x="3750" y="153"/>
                    <a:pt x="2824" y="325"/>
                    <a:pt x="1909" y="553"/>
                  </a:cubicBezTo>
                  <a:cubicBezTo>
                    <a:pt x="1909" y="553"/>
                    <a:pt x="0" y="2725"/>
                    <a:pt x="1807" y="16112"/>
                  </a:cubicBezTo>
                  <a:lnTo>
                    <a:pt x="11432" y="16112"/>
                  </a:lnTo>
                  <a:cubicBezTo>
                    <a:pt x="11501" y="14638"/>
                    <a:pt x="10575" y="7424"/>
                    <a:pt x="11992" y="462"/>
                  </a:cubicBezTo>
                  <a:cubicBezTo>
                    <a:pt x="10929" y="256"/>
                    <a:pt x="9855" y="130"/>
                    <a:pt x="8769" y="62"/>
                  </a:cubicBezTo>
                  <a:cubicBezTo>
                    <a:pt x="8074" y="29"/>
                    <a:pt x="7200" y="0"/>
                    <a:pt x="637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 flipH="1">
              <a:off x="6641228" y="4261063"/>
              <a:ext cx="65261" cy="76631"/>
            </a:xfrm>
            <a:custGeom>
              <a:rect b="b" l="l" r="r" t="t"/>
              <a:pathLst>
                <a:path extrusionOk="0" h="2150" w="1831">
                  <a:moveTo>
                    <a:pt x="1" y="1555"/>
                  </a:moveTo>
                  <a:lnTo>
                    <a:pt x="24" y="2149"/>
                  </a:lnTo>
                  <a:lnTo>
                    <a:pt x="24" y="2149"/>
                  </a:lnTo>
                  <a:lnTo>
                    <a:pt x="1" y="1555"/>
                  </a:lnTo>
                  <a:close/>
                  <a:moveTo>
                    <a:pt x="1739" y="0"/>
                  </a:moveTo>
                  <a:lnTo>
                    <a:pt x="1739" y="0"/>
                  </a:lnTo>
                  <a:lnTo>
                    <a:pt x="1830" y="2149"/>
                  </a:lnTo>
                  <a:lnTo>
                    <a:pt x="1830" y="2149"/>
                  </a:lnTo>
                  <a:lnTo>
                    <a:pt x="1739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 flipH="1">
              <a:off x="6641228" y="4261063"/>
              <a:ext cx="67685" cy="76631"/>
            </a:xfrm>
            <a:custGeom>
              <a:rect b="b" l="l" r="r" t="t"/>
              <a:pathLst>
                <a:path extrusionOk="0" h="2150" w="1899">
                  <a:moveTo>
                    <a:pt x="0" y="0"/>
                  </a:moveTo>
                  <a:lnTo>
                    <a:pt x="69" y="1555"/>
                  </a:lnTo>
                  <a:lnTo>
                    <a:pt x="92" y="2149"/>
                  </a:lnTo>
                  <a:lnTo>
                    <a:pt x="1898" y="214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 flipH="1">
              <a:off x="6197907" y="4298951"/>
              <a:ext cx="6166" cy="13865"/>
            </a:xfrm>
            <a:custGeom>
              <a:rect b="b" l="l" r="r" t="t"/>
              <a:pathLst>
                <a:path extrusionOk="0" h="389" w="173">
                  <a:moveTo>
                    <a:pt x="1" y="0"/>
                  </a:moveTo>
                  <a:lnTo>
                    <a:pt x="1" y="0"/>
                  </a:lnTo>
                  <a:lnTo>
                    <a:pt x="172" y="389"/>
                  </a:lnTo>
                  <a:lnTo>
                    <a:pt x="172" y="3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 flipH="1">
              <a:off x="6197907" y="4298951"/>
              <a:ext cx="68897" cy="27730"/>
            </a:xfrm>
            <a:custGeom>
              <a:rect b="b" l="l" r="r" t="t"/>
              <a:pathLst>
                <a:path extrusionOk="0" h="778" w="1933">
                  <a:moveTo>
                    <a:pt x="1761" y="0"/>
                  </a:moveTo>
                  <a:lnTo>
                    <a:pt x="0" y="389"/>
                  </a:lnTo>
                  <a:lnTo>
                    <a:pt x="172" y="778"/>
                  </a:lnTo>
                  <a:lnTo>
                    <a:pt x="1932" y="389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 flipH="1">
              <a:off x="6528812" y="1883388"/>
              <a:ext cx="209863" cy="248678"/>
            </a:xfrm>
            <a:custGeom>
              <a:rect b="b" l="l" r="r" t="t"/>
              <a:pathLst>
                <a:path extrusionOk="0" h="6977" w="5888">
                  <a:moveTo>
                    <a:pt x="3104" y="0"/>
                  </a:moveTo>
                  <a:cubicBezTo>
                    <a:pt x="2945" y="0"/>
                    <a:pt x="2783" y="16"/>
                    <a:pt x="2619" y="49"/>
                  </a:cubicBezTo>
                  <a:cubicBezTo>
                    <a:pt x="767" y="392"/>
                    <a:pt x="1" y="2941"/>
                    <a:pt x="58" y="4587"/>
                  </a:cubicBezTo>
                  <a:cubicBezTo>
                    <a:pt x="100" y="5946"/>
                    <a:pt x="1215" y="6976"/>
                    <a:pt x="2442" y="6976"/>
                  </a:cubicBezTo>
                  <a:cubicBezTo>
                    <a:pt x="2866" y="6976"/>
                    <a:pt x="3305" y="6853"/>
                    <a:pt x="3716" y="6576"/>
                  </a:cubicBezTo>
                  <a:cubicBezTo>
                    <a:pt x="4779" y="5856"/>
                    <a:pt x="4962" y="4827"/>
                    <a:pt x="5431" y="3101"/>
                  </a:cubicBezTo>
                  <a:cubicBezTo>
                    <a:pt x="5888" y="1513"/>
                    <a:pt x="4667" y="0"/>
                    <a:pt x="310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 flipH="1">
              <a:off x="6484793" y="1912935"/>
              <a:ext cx="217597" cy="192220"/>
            </a:xfrm>
            <a:custGeom>
              <a:rect b="b" l="l" r="r" t="t"/>
              <a:pathLst>
                <a:path extrusionOk="0" h="5393" w="6105">
                  <a:moveTo>
                    <a:pt x="2532" y="1"/>
                  </a:moveTo>
                  <a:cubicBezTo>
                    <a:pt x="1931" y="1"/>
                    <a:pt x="1360" y="73"/>
                    <a:pt x="949" y="226"/>
                  </a:cubicBezTo>
                  <a:cubicBezTo>
                    <a:pt x="126" y="557"/>
                    <a:pt x="515" y="1655"/>
                    <a:pt x="675" y="2272"/>
                  </a:cubicBezTo>
                  <a:cubicBezTo>
                    <a:pt x="0" y="3198"/>
                    <a:pt x="995" y="3884"/>
                    <a:pt x="1223" y="4638"/>
                  </a:cubicBezTo>
                  <a:cubicBezTo>
                    <a:pt x="1360" y="5082"/>
                    <a:pt x="2211" y="5392"/>
                    <a:pt x="2918" y="5392"/>
                  </a:cubicBezTo>
                  <a:cubicBezTo>
                    <a:pt x="3158" y="5392"/>
                    <a:pt x="3382" y="5357"/>
                    <a:pt x="3556" y="5279"/>
                  </a:cubicBezTo>
                  <a:cubicBezTo>
                    <a:pt x="3910" y="5107"/>
                    <a:pt x="3933" y="4718"/>
                    <a:pt x="4493" y="4090"/>
                  </a:cubicBezTo>
                  <a:cubicBezTo>
                    <a:pt x="5053" y="3472"/>
                    <a:pt x="6105" y="2101"/>
                    <a:pt x="5236" y="591"/>
                  </a:cubicBezTo>
                  <a:cubicBezTo>
                    <a:pt x="4668" y="210"/>
                    <a:pt x="3555" y="1"/>
                    <a:pt x="25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 flipH="1">
              <a:off x="6488215" y="1887130"/>
              <a:ext cx="38173" cy="60664"/>
            </a:xfrm>
            <a:custGeom>
              <a:rect b="b" l="l" r="r" t="t"/>
              <a:pathLst>
                <a:path extrusionOk="0" h="1702" w="1071">
                  <a:moveTo>
                    <a:pt x="584" y="1"/>
                  </a:moveTo>
                  <a:lnTo>
                    <a:pt x="584" y="1"/>
                  </a:lnTo>
                  <a:cubicBezTo>
                    <a:pt x="755" y="1098"/>
                    <a:pt x="1" y="1487"/>
                    <a:pt x="1" y="1487"/>
                  </a:cubicBezTo>
                  <a:cubicBezTo>
                    <a:pt x="169" y="1637"/>
                    <a:pt x="317" y="1701"/>
                    <a:pt x="442" y="1701"/>
                  </a:cubicBezTo>
                  <a:cubicBezTo>
                    <a:pt x="952" y="1701"/>
                    <a:pt x="1071" y="626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 flipH="1">
              <a:off x="6491922" y="1944194"/>
              <a:ext cx="27944" cy="39135"/>
            </a:xfrm>
            <a:custGeom>
              <a:rect b="b" l="l" r="r" t="t"/>
              <a:pathLst>
                <a:path extrusionOk="0" h="1098" w="784">
                  <a:moveTo>
                    <a:pt x="300" y="0"/>
                  </a:moveTo>
                  <a:cubicBezTo>
                    <a:pt x="202" y="0"/>
                    <a:pt x="100" y="80"/>
                    <a:pt x="1" y="275"/>
                  </a:cubicBezTo>
                  <a:cubicBezTo>
                    <a:pt x="1" y="275"/>
                    <a:pt x="367" y="298"/>
                    <a:pt x="767" y="1098"/>
                  </a:cubicBezTo>
                  <a:cubicBezTo>
                    <a:pt x="783" y="589"/>
                    <a:pt x="562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 flipH="1">
              <a:off x="6478984" y="1804012"/>
              <a:ext cx="249890" cy="146384"/>
            </a:xfrm>
            <a:custGeom>
              <a:rect b="b" l="l" r="r" t="t"/>
              <a:pathLst>
                <a:path extrusionOk="0" h="4107" w="7011">
                  <a:moveTo>
                    <a:pt x="2504" y="1"/>
                  </a:moveTo>
                  <a:cubicBezTo>
                    <a:pt x="2321" y="641"/>
                    <a:pt x="2847" y="1258"/>
                    <a:pt x="2847" y="1258"/>
                  </a:cubicBezTo>
                  <a:cubicBezTo>
                    <a:pt x="2470" y="1247"/>
                    <a:pt x="1418" y="755"/>
                    <a:pt x="1223" y="309"/>
                  </a:cubicBezTo>
                  <a:lnTo>
                    <a:pt x="1223" y="309"/>
                  </a:lnTo>
                  <a:cubicBezTo>
                    <a:pt x="1109" y="778"/>
                    <a:pt x="1166" y="1281"/>
                    <a:pt x="1406" y="1704"/>
                  </a:cubicBezTo>
                  <a:cubicBezTo>
                    <a:pt x="1303" y="1673"/>
                    <a:pt x="1188" y="1658"/>
                    <a:pt x="1068" y="1658"/>
                  </a:cubicBezTo>
                  <a:cubicBezTo>
                    <a:pt x="705" y="1658"/>
                    <a:pt x="292" y="1793"/>
                    <a:pt x="0" y="2024"/>
                  </a:cubicBezTo>
                  <a:cubicBezTo>
                    <a:pt x="24" y="2022"/>
                    <a:pt x="48" y="2022"/>
                    <a:pt x="72" y="2022"/>
                  </a:cubicBezTo>
                  <a:cubicBezTo>
                    <a:pt x="377" y="2022"/>
                    <a:pt x="668" y="2156"/>
                    <a:pt x="869" y="2379"/>
                  </a:cubicBezTo>
                  <a:cubicBezTo>
                    <a:pt x="738" y="2413"/>
                    <a:pt x="603" y="2430"/>
                    <a:pt x="470" y="2430"/>
                  </a:cubicBezTo>
                  <a:cubicBezTo>
                    <a:pt x="337" y="2430"/>
                    <a:pt x="206" y="2413"/>
                    <a:pt x="80" y="2379"/>
                  </a:cubicBezTo>
                  <a:lnTo>
                    <a:pt x="80" y="2379"/>
                  </a:lnTo>
                  <a:cubicBezTo>
                    <a:pt x="488" y="3020"/>
                    <a:pt x="1176" y="3426"/>
                    <a:pt x="2187" y="3426"/>
                  </a:cubicBezTo>
                  <a:cubicBezTo>
                    <a:pt x="2311" y="3426"/>
                    <a:pt x="2439" y="3420"/>
                    <a:pt x="2572" y="3407"/>
                  </a:cubicBezTo>
                  <a:cubicBezTo>
                    <a:pt x="2572" y="3407"/>
                    <a:pt x="3018" y="4013"/>
                    <a:pt x="5305" y="4105"/>
                  </a:cubicBezTo>
                  <a:cubicBezTo>
                    <a:pt x="5333" y="4106"/>
                    <a:pt x="5361" y="4106"/>
                    <a:pt x="5389" y="4106"/>
                  </a:cubicBezTo>
                  <a:cubicBezTo>
                    <a:pt x="7011" y="4106"/>
                    <a:pt x="6065" y="2135"/>
                    <a:pt x="5065" y="1944"/>
                  </a:cubicBezTo>
                  <a:cubicBezTo>
                    <a:pt x="3841" y="1693"/>
                    <a:pt x="2904" y="595"/>
                    <a:pt x="25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 flipH="1">
              <a:off x="6645505" y="1960411"/>
              <a:ext cx="58988" cy="73673"/>
            </a:xfrm>
            <a:custGeom>
              <a:rect b="b" l="l" r="r" t="t"/>
              <a:pathLst>
                <a:path extrusionOk="0" h="2067" w="1655">
                  <a:moveTo>
                    <a:pt x="1030" y="0"/>
                  </a:moveTo>
                  <a:cubicBezTo>
                    <a:pt x="973" y="0"/>
                    <a:pt x="912" y="8"/>
                    <a:pt x="848" y="25"/>
                  </a:cubicBezTo>
                  <a:cubicBezTo>
                    <a:pt x="334" y="174"/>
                    <a:pt x="59" y="929"/>
                    <a:pt x="25" y="1409"/>
                  </a:cubicBezTo>
                  <a:cubicBezTo>
                    <a:pt x="0" y="1779"/>
                    <a:pt x="177" y="2066"/>
                    <a:pt x="452" y="2066"/>
                  </a:cubicBezTo>
                  <a:cubicBezTo>
                    <a:pt x="560" y="2066"/>
                    <a:pt x="682" y="2023"/>
                    <a:pt x="814" y="1923"/>
                  </a:cubicBezTo>
                  <a:cubicBezTo>
                    <a:pt x="1157" y="1660"/>
                    <a:pt x="1420" y="1283"/>
                    <a:pt x="1534" y="860"/>
                  </a:cubicBezTo>
                  <a:cubicBezTo>
                    <a:pt x="1654" y="399"/>
                    <a:pt x="1432" y="0"/>
                    <a:pt x="103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 flipH="1">
              <a:off x="6177947" y="2777872"/>
              <a:ext cx="506124" cy="1540683"/>
            </a:xfrm>
            <a:custGeom>
              <a:rect b="b" l="l" r="r" t="t"/>
              <a:pathLst>
                <a:path extrusionOk="0" h="43226" w="14200">
                  <a:moveTo>
                    <a:pt x="1" y="0"/>
                  </a:moveTo>
                  <a:cubicBezTo>
                    <a:pt x="1" y="0"/>
                    <a:pt x="2036" y="13753"/>
                    <a:pt x="3156" y="18909"/>
                  </a:cubicBezTo>
                  <a:cubicBezTo>
                    <a:pt x="4391" y="24556"/>
                    <a:pt x="10975" y="43225"/>
                    <a:pt x="10975" y="43225"/>
                  </a:cubicBezTo>
                  <a:lnTo>
                    <a:pt x="14199" y="42528"/>
                  </a:lnTo>
                  <a:cubicBezTo>
                    <a:pt x="14199" y="42528"/>
                    <a:pt x="9592" y="27312"/>
                    <a:pt x="8563" y="19423"/>
                  </a:cubicBezTo>
                  <a:cubicBezTo>
                    <a:pt x="7763" y="13364"/>
                    <a:pt x="6208" y="0"/>
                    <a:pt x="6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 flipH="1">
              <a:off x="6169821" y="4254541"/>
              <a:ext cx="151195" cy="66865"/>
            </a:xfrm>
            <a:custGeom>
              <a:rect b="b" l="l" r="r" t="t"/>
              <a:pathLst>
                <a:path extrusionOk="0" h="1876" w="4242">
                  <a:moveTo>
                    <a:pt x="3933" y="0"/>
                  </a:moveTo>
                  <a:lnTo>
                    <a:pt x="12" y="720"/>
                  </a:lnTo>
                  <a:cubicBezTo>
                    <a:pt x="1" y="720"/>
                    <a:pt x="618" y="1875"/>
                    <a:pt x="618" y="1875"/>
                  </a:cubicBezTo>
                  <a:lnTo>
                    <a:pt x="4242" y="109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 flipH="1">
              <a:off x="6573187" y="3261933"/>
              <a:ext cx="33860" cy="182597"/>
            </a:xfrm>
            <a:custGeom>
              <a:rect b="b" l="l" r="r" t="t"/>
              <a:pathLst>
                <a:path extrusionOk="0" h="5123" w="950">
                  <a:moveTo>
                    <a:pt x="0" y="1"/>
                  </a:moveTo>
                  <a:lnTo>
                    <a:pt x="0" y="12"/>
                  </a:lnTo>
                  <a:cubicBezTo>
                    <a:pt x="343" y="1990"/>
                    <a:pt x="663" y="3808"/>
                    <a:pt x="949" y="5122"/>
                  </a:cubicBezTo>
                  <a:cubicBezTo>
                    <a:pt x="675" y="3808"/>
                    <a:pt x="343" y="1990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 flipH="1">
              <a:off x="6554047" y="2951843"/>
              <a:ext cx="103114" cy="492686"/>
            </a:xfrm>
            <a:custGeom>
              <a:rect b="b" l="l" r="r" t="t"/>
              <a:pathLst>
                <a:path extrusionOk="0" h="13823" w="2893">
                  <a:moveTo>
                    <a:pt x="355" y="1"/>
                  </a:moveTo>
                  <a:cubicBezTo>
                    <a:pt x="229" y="1"/>
                    <a:pt x="103" y="35"/>
                    <a:pt x="0" y="81"/>
                  </a:cubicBezTo>
                  <a:cubicBezTo>
                    <a:pt x="400" y="2653"/>
                    <a:pt x="915" y="5854"/>
                    <a:pt x="1406" y="8701"/>
                  </a:cubicBezTo>
                  <a:cubicBezTo>
                    <a:pt x="1749" y="10690"/>
                    <a:pt x="2081" y="12496"/>
                    <a:pt x="2355" y="13822"/>
                  </a:cubicBezTo>
                  <a:cubicBezTo>
                    <a:pt x="2641" y="9284"/>
                    <a:pt x="2893" y="481"/>
                    <a:pt x="538" y="24"/>
                  </a:cubicBezTo>
                  <a:cubicBezTo>
                    <a:pt x="469" y="12"/>
                    <a:pt x="412" y="1"/>
                    <a:pt x="355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 flipH="1">
              <a:off x="6580529" y="2777872"/>
              <a:ext cx="234314" cy="1545138"/>
            </a:xfrm>
            <a:custGeom>
              <a:rect b="b" l="l" r="r" t="t"/>
              <a:pathLst>
                <a:path extrusionOk="0" h="43351" w="6574">
                  <a:moveTo>
                    <a:pt x="252" y="0"/>
                  </a:moveTo>
                  <a:cubicBezTo>
                    <a:pt x="252" y="0"/>
                    <a:pt x="0" y="13456"/>
                    <a:pt x="194" y="18943"/>
                  </a:cubicBezTo>
                  <a:cubicBezTo>
                    <a:pt x="400" y="24659"/>
                    <a:pt x="2401" y="43351"/>
                    <a:pt x="2401" y="43351"/>
                  </a:cubicBezTo>
                  <a:lnTo>
                    <a:pt x="5442" y="43351"/>
                  </a:lnTo>
                  <a:cubicBezTo>
                    <a:pt x="5442" y="43351"/>
                    <a:pt x="5556" y="24991"/>
                    <a:pt x="5693" y="19378"/>
                  </a:cubicBezTo>
                  <a:cubicBezTo>
                    <a:pt x="5830" y="13273"/>
                    <a:pt x="6573" y="0"/>
                    <a:pt x="6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 flipH="1">
              <a:off x="6608223" y="4279384"/>
              <a:ext cx="142677" cy="45266"/>
            </a:xfrm>
            <a:custGeom>
              <a:rect b="b" l="l" r="r" t="t"/>
              <a:pathLst>
                <a:path extrusionOk="0" h="1270" w="4003">
                  <a:moveTo>
                    <a:pt x="12" y="1"/>
                  </a:moveTo>
                  <a:cubicBezTo>
                    <a:pt x="1" y="1"/>
                    <a:pt x="184" y="1269"/>
                    <a:pt x="184" y="1269"/>
                  </a:cubicBezTo>
                  <a:lnTo>
                    <a:pt x="3899" y="1269"/>
                  </a:lnTo>
                  <a:lnTo>
                    <a:pt x="4002" y="13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 flipH="1">
              <a:off x="6419568" y="2196543"/>
              <a:ext cx="426676" cy="659172"/>
            </a:xfrm>
            <a:custGeom>
              <a:rect b="b" l="l" r="r" t="t"/>
              <a:pathLst>
                <a:path extrusionOk="0" h="18494" w="11971">
                  <a:moveTo>
                    <a:pt x="6027" y="1"/>
                  </a:moveTo>
                  <a:cubicBezTo>
                    <a:pt x="4122" y="1"/>
                    <a:pt x="2124" y="145"/>
                    <a:pt x="1190" y="568"/>
                  </a:cubicBezTo>
                  <a:cubicBezTo>
                    <a:pt x="721" y="786"/>
                    <a:pt x="264" y="1163"/>
                    <a:pt x="126" y="2432"/>
                  </a:cubicBezTo>
                  <a:cubicBezTo>
                    <a:pt x="1" y="3655"/>
                    <a:pt x="252" y="14344"/>
                    <a:pt x="561" y="17762"/>
                  </a:cubicBezTo>
                  <a:cubicBezTo>
                    <a:pt x="572" y="17991"/>
                    <a:pt x="732" y="18174"/>
                    <a:pt x="961" y="18231"/>
                  </a:cubicBezTo>
                  <a:cubicBezTo>
                    <a:pt x="1893" y="18416"/>
                    <a:pt x="3749" y="18494"/>
                    <a:pt x="5641" y="18494"/>
                  </a:cubicBezTo>
                  <a:cubicBezTo>
                    <a:pt x="7602" y="18494"/>
                    <a:pt x="9602" y="18410"/>
                    <a:pt x="10655" y="18277"/>
                  </a:cubicBezTo>
                  <a:cubicBezTo>
                    <a:pt x="10896" y="18242"/>
                    <a:pt x="11078" y="18037"/>
                    <a:pt x="11090" y="17785"/>
                  </a:cubicBezTo>
                  <a:cubicBezTo>
                    <a:pt x="11250" y="14481"/>
                    <a:pt x="11730" y="8662"/>
                    <a:pt x="11730" y="5233"/>
                  </a:cubicBezTo>
                  <a:cubicBezTo>
                    <a:pt x="11730" y="2992"/>
                    <a:pt x="11970" y="671"/>
                    <a:pt x="10255" y="283"/>
                  </a:cubicBezTo>
                  <a:cubicBezTo>
                    <a:pt x="9636" y="136"/>
                    <a:pt x="7875" y="1"/>
                    <a:pt x="602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 flipH="1">
              <a:off x="6734540" y="2311312"/>
              <a:ext cx="268174" cy="324703"/>
            </a:xfrm>
            <a:custGeom>
              <a:rect b="b" l="l" r="r" t="t"/>
              <a:pathLst>
                <a:path extrusionOk="0" h="9110" w="7524">
                  <a:moveTo>
                    <a:pt x="4837" y="1"/>
                  </a:moveTo>
                  <a:cubicBezTo>
                    <a:pt x="4745" y="424"/>
                    <a:pt x="4654" y="881"/>
                    <a:pt x="4551" y="1338"/>
                  </a:cubicBezTo>
                  <a:cubicBezTo>
                    <a:pt x="4448" y="1784"/>
                    <a:pt x="4334" y="2230"/>
                    <a:pt x="4219" y="2664"/>
                  </a:cubicBezTo>
                  <a:cubicBezTo>
                    <a:pt x="4002" y="3533"/>
                    <a:pt x="3739" y="4379"/>
                    <a:pt x="3419" y="5214"/>
                  </a:cubicBezTo>
                  <a:cubicBezTo>
                    <a:pt x="3270" y="5579"/>
                    <a:pt x="3099" y="5934"/>
                    <a:pt x="2905" y="6265"/>
                  </a:cubicBezTo>
                  <a:cubicBezTo>
                    <a:pt x="2825" y="6391"/>
                    <a:pt x="2745" y="6505"/>
                    <a:pt x="2653" y="6608"/>
                  </a:cubicBezTo>
                  <a:lnTo>
                    <a:pt x="2584" y="6677"/>
                  </a:lnTo>
                  <a:lnTo>
                    <a:pt x="2516" y="6746"/>
                  </a:lnTo>
                  <a:cubicBezTo>
                    <a:pt x="2482" y="6791"/>
                    <a:pt x="2470" y="6814"/>
                    <a:pt x="2413" y="6837"/>
                  </a:cubicBezTo>
                  <a:cubicBezTo>
                    <a:pt x="2377" y="6845"/>
                    <a:pt x="2339" y="6849"/>
                    <a:pt x="2301" y="6849"/>
                  </a:cubicBezTo>
                  <a:cubicBezTo>
                    <a:pt x="2232" y="6849"/>
                    <a:pt x="2163" y="6836"/>
                    <a:pt x="2104" y="6814"/>
                  </a:cubicBezTo>
                  <a:cubicBezTo>
                    <a:pt x="1944" y="6746"/>
                    <a:pt x="1796" y="6665"/>
                    <a:pt x="1658" y="6574"/>
                  </a:cubicBezTo>
                  <a:cubicBezTo>
                    <a:pt x="1578" y="6517"/>
                    <a:pt x="1487" y="6460"/>
                    <a:pt x="1418" y="6403"/>
                  </a:cubicBezTo>
                  <a:cubicBezTo>
                    <a:pt x="1338" y="6334"/>
                    <a:pt x="1247" y="6254"/>
                    <a:pt x="1190" y="6220"/>
                  </a:cubicBezTo>
                  <a:lnTo>
                    <a:pt x="1" y="6860"/>
                  </a:lnTo>
                  <a:cubicBezTo>
                    <a:pt x="35" y="6997"/>
                    <a:pt x="92" y="7146"/>
                    <a:pt x="149" y="7283"/>
                  </a:cubicBezTo>
                  <a:cubicBezTo>
                    <a:pt x="207" y="7420"/>
                    <a:pt x="275" y="7546"/>
                    <a:pt x="344" y="7672"/>
                  </a:cubicBezTo>
                  <a:cubicBezTo>
                    <a:pt x="504" y="7957"/>
                    <a:pt x="698" y="8197"/>
                    <a:pt x="927" y="8426"/>
                  </a:cubicBezTo>
                  <a:cubicBezTo>
                    <a:pt x="1213" y="8689"/>
                    <a:pt x="1544" y="8883"/>
                    <a:pt x="1910" y="8998"/>
                  </a:cubicBezTo>
                  <a:cubicBezTo>
                    <a:pt x="2141" y="9072"/>
                    <a:pt x="2382" y="9110"/>
                    <a:pt x="2623" y="9110"/>
                  </a:cubicBezTo>
                  <a:cubicBezTo>
                    <a:pt x="2825" y="9110"/>
                    <a:pt x="3027" y="9084"/>
                    <a:pt x="3225" y="9032"/>
                  </a:cubicBezTo>
                  <a:cubicBezTo>
                    <a:pt x="3328" y="9009"/>
                    <a:pt x="3430" y="8986"/>
                    <a:pt x="3522" y="8940"/>
                  </a:cubicBezTo>
                  <a:cubicBezTo>
                    <a:pt x="3625" y="8906"/>
                    <a:pt x="3716" y="8872"/>
                    <a:pt x="3808" y="8815"/>
                  </a:cubicBezTo>
                  <a:cubicBezTo>
                    <a:pt x="3991" y="8723"/>
                    <a:pt x="4162" y="8598"/>
                    <a:pt x="4322" y="8460"/>
                  </a:cubicBezTo>
                  <a:cubicBezTo>
                    <a:pt x="4574" y="8243"/>
                    <a:pt x="4802" y="7992"/>
                    <a:pt x="4997" y="7717"/>
                  </a:cubicBezTo>
                  <a:cubicBezTo>
                    <a:pt x="5317" y="7260"/>
                    <a:pt x="5603" y="6768"/>
                    <a:pt x="5831" y="6265"/>
                  </a:cubicBezTo>
                  <a:cubicBezTo>
                    <a:pt x="6254" y="5328"/>
                    <a:pt x="6597" y="4368"/>
                    <a:pt x="6872" y="3384"/>
                  </a:cubicBezTo>
                  <a:cubicBezTo>
                    <a:pt x="7009" y="2904"/>
                    <a:pt x="7123" y="2436"/>
                    <a:pt x="7237" y="1944"/>
                  </a:cubicBezTo>
                  <a:cubicBezTo>
                    <a:pt x="7340" y="1464"/>
                    <a:pt x="7443" y="984"/>
                    <a:pt x="7523" y="469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 flipH="1">
              <a:off x="6637165" y="2223310"/>
              <a:ext cx="261616" cy="286067"/>
            </a:xfrm>
            <a:custGeom>
              <a:rect b="b" l="l" r="r" t="t"/>
              <a:pathLst>
                <a:path extrusionOk="0" h="8026" w="7340">
                  <a:moveTo>
                    <a:pt x="3277" y="1"/>
                  </a:moveTo>
                  <a:cubicBezTo>
                    <a:pt x="2526" y="1"/>
                    <a:pt x="1796" y="413"/>
                    <a:pt x="1326" y="1464"/>
                  </a:cubicBezTo>
                  <a:cubicBezTo>
                    <a:pt x="412" y="3498"/>
                    <a:pt x="0" y="6002"/>
                    <a:pt x="0" y="6002"/>
                  </a:cubicBezTo>
                  <a:lnTo>
                    <a:pt x="3875" y="8026"/>
                  </a:lnTo>
                  <a:cubicBezTo>
                    <a:pt x="3875" y="8026"/>
                    <a:pt x="7339" y="4710"/>
                    <a:pt x="5888" y="1772"/>
                  </a:cubicBezTo>
                  <a:cubicBezTo>
                    <a:pt x="5396" y="790"/>
                    <a:pt x="4316" y="1"/>
                    <a:pt x="327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 flipH="1">
              <a:off x="6950926" y="2485318"/>
              <a:ext cx="82334" cy="90069"/>
            </a:xfrm>
            <a:custGeom>
              <a:rect b="b" l="l" r="r" t="t"/>
              <a:pathLst>
                <a:path extrusionOk="0" h="2527" w="2310">
                  <a:moveTo>
                    <a:pt x="755" y="0"/>
                  </a:moveTo>
                  <a:lnTo>
                    <a:pt x="0" y="1829"/>
                  </a:lnTo>
                  <a:lnTo>
                    <a:pt x="1407" y="2527"/>
                  </a:lnTo>
                  <a:lnTo>
                    <a:pt x="2207" y="1829"/>
                  </a:lnTo>
                  <a:cubicBezTo>
                    <a:pt x="2310" y="515"/>
                    <a:pt x="755" y="0"/>
                    <a:pt x="75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 flipH="1">
              <a:off x="7006742" y="2476336"/>
              <a:ext cx="43234" cy="74208"/>
            </a:xfrm>
            <a:custGeom>
              <a:rect b="b" l="l" r="r" t="t"/>
              <a:pathLst>
                <a:path extrusionOk="0" h="2082" w="1213">
                  <a:moveTo>
                    <a:pt x="1" y="1"/>
                  </a:moveTo>
                  <a:lnTo>
                    <a:pt x="138" y="1635"/>
                  </a:lnTo>
                  <a:lnTo>
                    <a:pt x="469" y="2081"/>
                  </a:lnTo>
                  <a:lnTo>
                    <a:pt x="1213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9"/>
          <p:cNvSpPr/>
          <p:nvPr/>
        </p:nvSpPr>
        <p:spPr>
          <a:xfrm rot="5400000">
            <a:off x="33003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9"/>
          <p:cNvSpPr/>
          <p:nvPr/>
        </p:nvSpPr>
        <p:spPr>
          <a:xfrm rot="5400000">
            <a:off x="542015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9"/>
          <p:cNvSpPr/>
          <p:nvPr/>
        </p:nvSpPr>
        <p:spPr>
          <a:xfrm rot="5400000">
            <a:off x="75400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9"/>
          <p:cNvSpPr/>
          <p:nvPr/>
        </p:nvSpPr>
        <p:spPr>
          <a:xfrm rot="5400000">
            <a:off x="1180526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4" name="Google Shape;1184;p29"/>
          <p:cNvGrpSpPr/>
          <p:nvPr/>
        </p:nvGrpSpPr>
        <p:grpSpPr>
          <a:xfrm>
            <a:off x="6102564" y="2758731"/>
            <a:ext cx="738932" cy="1770122"/>
            <a:chOff x="1561000" y="723900"/>
            <a:chExt cx="1013207" cy="2427152"/>
          </a:xfrm>
        </p:grpSpPr>
        <p:sp>
          <p:nvSpPr>
            <p:cNvPr id="1185" name="Google Shape;1185;p29"/>
            <p:cNvSpPr/>
            <p:nvPr/>
          </p:nvSpPr>
          <p:spPr>
            <a:xfrm>
              <a:off x="2201800" y="3042924"/>
              <a:ext cx="237306" cy="108127"/>
            </a:xfrm>
            <a:custGeom>
              <a:rect b="b" l="l" r="r" t="t"/>
              <a:pathLst>
                <a:path extrusionOk="0" h="1808" w="3968">
                  <a:moveTo>
                    <a:pt x="40" y="0"/>
                  </a:moveTo>
                  <a:lnTo>
                    <a:pt x="1" y="1678"/>
                  </a:lnTo>
                  <a:lnTo>
                    <a:pt x="129" y="1688"/>
                  </a:lnTo>
                  <a:cubicBezTo>
                    <a:pt x="562" y="1724"/>
                    <a:pt x="1964" y="1807"/>
                    <a:pt x="2845" y="1807"/>
                  </a:cubicBezTo>
                  <a:cubicBezTo>
                    <a:pt x="3170" y="1807"/>
                    <a:pt x="3424" y="1796"/>
                    <a:pt x="3533" y="1767"/>
                  </a:cubicBezTo>
                  <a:cubicBezTo>
                    <a:pt x="3967" y="1638"/>
                    <a:pt x="2162" y="1184"/>
                    <a:pt x="2162" y="1184"/>
                  </a:cubicBezTo>
                  <a:lnTo>
                    <a:pt x="2182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2202398" y="3105419"/>
              <a:ext cx="46110" cy="37259"/>
            </a:xfrm>
            <a:custGeom>
              <a:rect b="b" l="l" r="r" t="t"/>
              <a:pathLst>
                <a:path extrusionOk="0" h="623" w="771">
                  <a:moveTo>
                    <a:pt x="49" y="0"/>
                  </a:moveTo>
                  <a:cubicBezTo>
                    <a:pt x="36" y="0"/>
                    <a:pt x="23" y="1"/>
                    <a:pt x="11" y="1"/>
                  </a:cubicBezTo>
                  <a:lnTo>
                    <a:pt x="1" y="593"/>
                  </a:lnTo>
                  <a:lnTo>
                    <a:pt x="770" y="623"/>
                  </a:lnTo>
                  <a:cubicBezTo>
                    <a:pt x="741" y="445"/>
                    <a:pt x="642" y="277"/>
                    <a:pt x="504" y="169"/>
                  </a:cubicBezTo>
                  <a:cubicBezTo>
                    <a:pt x="376" y="59"/>
                    <a:pt x="214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2201800" y="3129042"/>
              <a:ext cx="220202" cy="21171"/>
            </a:xfrm>
            <a:custGeom>
              <a:rect b="b" l="l" r="r" t="t"/>
              <a:pathLst>
                <a:path extrusionOk="0" h="354" w="3682">
                  <a:moveTo>
                    <a:pt x="3050" y="1"/>
                  </a:moveTo>
                  <a:cubicBezTo>
                    <a:pt x="2922" y="1"/>
                    <a:pt x="2843" y="267"/>
                    <a:pt x="2843" y="267"/>
                  </a:cubicBezTo>
                  <a:lnTo>
                    <a:pt x="1" y="188"/>
                  </a:lnTo>
                  <a:lnTo>
                    <a:pt x="1" y="228"/>
                  </a:lnTo>
                  <a:cubicBezTo>
                    <a:pt x="682" y="303"/>
                    <a:pt x="1908" y="354"/>
                    <a:pt x="2736" y="354"/>
                  </a:cubicBezTo>
                  <a:cubicBezTo>
                    <a:pt x="3217" y="354"/>
                    <a:pt x="3564" y="337"/>
                    <a:pt x="3592" y="297"/>
                  </a:cubicBezTo>
                  <a:cubicBezTo>
                    <a:pt x="3681" y="198"/>
                    <a:pt x="3050" y="1"/>
                    <a:pt x="3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200066" y="3139687"/>
              <a:ext cx="217212" cy="5981"/>
            </a:xfrm>
            <a:custGeom>
              <a:rect b="b" l="l" r="r" t="t"/>
              <a:pathLst>
                <a:path extrusionOk="0" h="100" w="3632">
                  <a:moveTo>
                    <a:pt x="0" y="0"/>
                  </a:moveTo>
                  <a:cubicBezTo>
                    <a:pt x="10" y="0"/>
                    <a:pt x="20" y="10"/>
                    <a:pt x="40" y="10"/>
                  </a:cubicBezTo>
                  <a:lnTo>
                    <a:pt x="138" y="10"/>
                  </a:lnTo>
                  <a:lnTo>
                    <a:pt x="40" y="0"/>
                  </a:lnTo>
                  <a:close/>
                  <a:moveTo>
                    <a:pt x="3608" y="82"/>
                  </a:moveTo>
                  <a:cubicBezTo>
                    <a:pt x="3602" y="82"/>
                    <a:pt x="3597" y="84"/>
                    <a:pt x="3592" y="89"/>
                  </a:cubicBezTo>
                  <a:lnTo>
                    <a:pt x="3631" y="89"/>
                  </a:lnTo>
                  <a:cubicBezTo>
                    <a:pt x="3621" y="84"/>
                    <a:pt x="3614" y="82"/>
                    <a:pt x="3608" y="82"/>
                  </a:cubicBezTo>
                  <a:close/>
                  <a:moveTo>
                    <a:pt x="138" y="10"/>
                  </a:moveTo>
                  <a:lnTo>
                    <a:pt x="533" y="40"/>
                  </a:lnTo>
                  <a:cubicBezTo>
                    <a:pt x="859" y="60"/>
                    <a:pt x="1313" y="79"/>
                    <a:pt x="1816" y="89"/>
                  </a:cubicBezTo>
                  <a:cubicBezTo>
                    <a:pt x="2309" y="99"/>
                    <a:pt x="2773" y="99"/>
                    <a:pt x="3099" y="99"/>
                  </a:cubicBezTo>
                  <a:lnTo>
                    <a:pt x="3483" y="89"/>
                  </a:lnTo>
                  <a:lnTo>
                    <a:pt x="3099" y="89"/>
                  </a:lnTo>
                  <a:cubicBezTo>
                    <a:pt x="2773" y="89"/>
                    <a:pt x="2319" y="89"/>
                    <a:pt x="1816" y="70"/>
                  </a:cubicBezTo>
                  <a:cubicBezTo>
                    <a:pt x="1313" y="60"/>
                    <a:pt x="859" y="40"/>
                    <a:pt x="533" y="30"/>
                  </a:cubicBezTo>
                  <a:lnTo>
                    <a:pt x="138" y="1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2371763" y="3127308"/>
              <a:ext cx="13037" cy="20094"/>
            </a:xfrm>
            <a:custGeom>
              <a:rect b="b" l="l" r="r" t="t"/>
              <a:pathLst>
                <a:path extrusionOk="0" h="336" w="218">
                  <a:moveTo>
                    <a:pt x="218" y="0"/>
                  </a:moveTo>
                  <a:cubicBezTo>
                    <a:pt x="89" y="59"/>
                    <a:pt x="1" y="188"/>
                    <a:pt x="10" y="336"/>
                  </a:cubicBezTo>
                  <a:cubicBezTo>
                    <a:pt x="30" y="267"/>
                    <a:pt x="50" y="207"/>
                    <a:pt x="89" y="148"/>
                  </a:cubicBezTo>
                  <a:cubicBezTo>
                    <a:pt x="119" y="89"/>
                    <a:pt x="168" y="40"/>
                    <a:pt x="21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334565" y="3116663"/>
              <a:ext cx="7775" cy="10705"/>
            </a:xfrm>
            <a:custGeom>
              <a:rect b="b" l="l" r="r" t="t"/>
              <a:pathLst>
                <a:path extrusionOk="0" h="179" w="130">
                  <a:moveTo>
                    <a:pt x="119" y="1"/>
                  </a:moveTo>
                  <a:lnTo>
                    <a:pt x="119" y="1"/>
                  </a:lnTo>
                  <a:cubicBezTo>
                    <a:pt x="119" y="1"/>
                    <a:pt x="90" y="30"/>
                    <a:pt x="50" y="80"/>
                  </a:cubicBezTo>
                  <a:cubicBezTo>
                    <a:pt x="31" y="109"/>
                    <a:pt x="11" y="139"/>
                    <a:pt x="1" y="178"/>
                  </a:cubicBezTo>
                  <a:cubicBezTo>
                    <a:pt x="11" y="178"/>
                    <a:pt x="40" y="139"/>
                    <a:pt x="80" y="99"/>
                  </a:cubicBezTo>
                  <a:cubicBezTo>
                    <a:pt x="110" y="50"/>
                    <a:pt x="129" y="1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324578" y="3114151"/>
              <a:ext cx="8313" cy="7296"/>
            </a:xfrm>
            <a:custGeom>
              <a:rect b="b" l="l" r="r" t="t"/>
              <a:pathLst>
                <a:path extrusionOk="0" h="122" w="139">
                  <a:moveTo>
                    <a:pt x="132" y="1"/>
                  </a:moveTo>
                  <a:cubicBezTo>
                    <a:pt x="118" y="1"/>
                    <a:pt x="92" y="20"/>
                    <a:pt x="59" y="53"/>
                  </a:cubicBezTo>
                  <a:cubicBezTo>
                    <a:pt x="20" y="82"/>
                    <a:pt x="0" y="122"/>
                    <a:pt x="0" y="122"/>
                  </a:cubicBezTo>
                  <a:cubicBezTo>
                    <a:pt x="0" y="122"/>
                    <a:pt x="40" y="102"/>
                    <a:pt x="79" y="72"/>
                  </a:cubicBezTo>
                  <a:cubicBezTo>
                    <a:pt x="119" y="33"/>
                    <a:pt x="138" y="3"/>
                    <a:pt x="138" y="3"/>
                  </a:cubicBezTo>
                  <a:cubicBezTo>
                    <a:pt x="137" y="2"/>
                    <a:pt x="134" y="1"/>
                    <a:pt x="1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318059" y="3108410"/>
              <a:ext cx="13636" cy="2093"/>
            </a:xfrm>
            <a:custGeom>
              <a:rect b="b" l="l" r="r" t="t"/>
              <a:pathLst>
                <a:path extrusionOk="0" h="35" w="228">
                  <a:moveTo>
                    <a:pt x="119" y="1"/>
                  </a:moveTo>
                  <a:cubicBezTo>
                    <a:pt x="80" y="1"/>
                    <a:pt x="40" y="1"/>
                    <a:pt x="1" y="10"/>
                  </a:cubicBezTo>
                  <a:cubicBezTo>
                    <a:pt x="40" y="30"/>
                    <a:pt x="80" y="30"/>
                    <a:pt x="119" y="30"/>
                  </a:cubicBezTo>
                  <a:cubicBezTo>
                    <a:pt x="131" y="33"/>
                    <a:pt x="141" y="34"/>
                    <a:pt x="152" y="34"/>
                  </a:cubicBezTo>
                  <a:cubicBezTo>
                    <a:pt x="177" y="34"/>
                    <a:pt x="200" y="27"/>
                    <a:pt x="228" y="20"/>
                  </a:cubicBezTo>
                  <a:cubicBezTo>
                    <a:pt x="228" y="10"/>
                    <a:pt x="178" y="10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316325" y="3100755"/>
              <a:ext cx="14772" cy="2631"/>
            </a:xfrm>
            <a:custGeom>
              <a:rect b="b" l="l" r="r" t="t"/>
              <a:pathLst>
                <a:path extrusionOk="0" h="44" w="247">
                  <a:moveTo>
                    <a:pt x="0" y="0"/>
                  </a:moveTo>
                  <a:cubicBezTo>
                    <a:pt x="30" y="20"/>
                    <a:pt x="79" y="40"/>
                    <a:pt x="118" y="40"/>
                  </a:cubicBezTo>
                  <a:cubicBezTo>
                    <a:pt x="132" y="42"/>
                    <a:pt x="144" y="44"/>
                    <a:pt x="156" y="44"/>
                  </a:cubicBezTo>
                  <a:cubicBezTo>
                    <a:pt x="189" y="44"/>
                    <a:pt x="218" y="34"/>
                    <a:pt x="247" y="20"/>
                  </a:cubicBezTo>
                  <a:cubicBezTo>
                    <a:pt x="207" y="20"/>
                    <a:pt x="168" y="10"/>
                    <a:pt x="118" y="10"/>
                  </a:cubicBezTo>
                  <a:cubicBezTo>
                    <a:pt x="7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2339290" y="3104762"/>
              <a:ext cx="24879" cy="13755"/>
            </a:xfrm>
            <a:custGeom>
              <a:rect b="b" l="l" r="r" t="t"/>
              <a:pathLst>
                <a:path extrusionOk="0" h="230" w="416">
                  <a:moveTo>
                    <a:pt x="273" y="22"/>
                  </a:moveTo>
                  <a:cubicBezTo>
                    <a:pt x="308" y="22"/>
                    <a:pt x="344" y="33"/>
                    <a:pt x="376" y="52"/>
                  </a:cubicBezTo>
                  <a:cubicBezTo>
                    <a:pt x="396" y="71"/>
                    <a:pt x="396" y="91"/>
                    <a:pt x="366" y="111"/>
                  </a:cubicBezTo>
                  <a:cubicBezTo>
                    <a:pt x="336" y="121"/>
                    <a:pt x="317" y="131"/>
                    <a:pt x="287" y="140"/>
                  </a:cubicBezTo>
                  <a:cubicBezTo>
                    <a:pt x="238" y="150"/>
                    <a:pt x="198" y="160"/>
                    <a:pt x="149" y="170"/>
                  </a:cubicBezTo>
                  <a:cubicBezTo>
                    <a:pt x="106" y="180"/>
                    <a:pt x="69" y="182"/>
                    <a:pt x="44" y="184"/>
                  </a:cubicBezTo>
                  <a:lnTo>
                    <a:pt x="44" y="184"/>
                  </a:lnTo>
                  <a:cubicBezTo>
                    <a:pt x="55" y="155"/>
                    <a:pt x="70" y="131"/>
                    <a:pt x="90" y="111"/>
                  </a:cubicBezTo>
                  <a:cubicBezTo>
                    <a:pt x="119" y="71"/>
                    <a:pt x="169" y="42"/>
                    <a:pt x="218" y="32"/>
                  </a:cubicBezTo>
                  <a:cubicBezTo>
                    <a:pt x="235" y="25"/>
                    <a:pt x="254" y="22"/>
                    <a:pt x="273" y="22"/>
                  </a:cubicBezTo>
                  <a:close/>
                  <a:moveTo>
                    <a:pt x="270" y="1"/>
                  </a:moveTo>
                  <a:cubicBezTo>
                    <a:pt x="164" y="1"/>
                    <a:pt x="63" y="72"/>
                    <a:pt x="32" y="184"/>
                  </a:cubicBezTo>
                  <a:lnTo>
                    <a:pt x="32" y="184"/>
                  </a:lnTo>
                  <a:cubicBezTo>
                    <a:pt x="12" y="185"/>
                    <a:pt x="1" y="186"/>
                    <a:pt x="1" y="190"/>
                  </a:cubicBezTo>
                  <a:cubicBezTo>
                    <a:pt x="10" y="192"/>
                    <a:pt x="19" y="193"/>
                    <a:pt x="28" y="194"/>
                  </a:cubicBezTo>
                  <a:lnTo>
                    <a:pt x="28" y="194"/>
                  </a:lnTo>
                  <a:cubicBezTo>
                    <a:pt x="21" y="213"/>
                    <a:pt x="21" y="229"/>
                    <a:pt x="31" y="229"/>
                  </a:cubicBezTo>
                  <a:cubicBezTo>
                    <a:pt x="33" y="218"/>
                    <a:pt x="36" y="206"/>
                    <a:pt x="39" y="196"/>
                  </a:cubicBezTo>
                  <a:lnTo>
                    <a:pt x="39" y="196"/>
                  </a:lnTo>
                  <a:cubicBezTo>
                    <a:pt x="50" y="197"/>
                    <a:pt x="60" y="197"/>
                    <a:pt x="70" y="197"/>
                  </a:cubicBezTo>
                  <a:cubicBezTo>
                    <a:pt x="92" y="197"/>
                    <a:pt x="114" y="195"/>
                    <a:pt x="139" y="190"/>
                  </a:cubicBezTo>
                  <a:cubicBezTo>
                    <a:pt x="188" y="180"/>
                    <a:pt x="238" y="170"/>
                    <a:pt x="287" y="160"/>
                  </a:cubicBezTo>
                  <a:cubicBezTo>
                    <a:pt x="317" y="150"/>
                    <a:pt x="346" y="140"/>
                    <a:pt x="376" y="131"/>
                  </a:cubicBezTo>
                  <a:cubicBezTo>
                    <a:pt x="386" y="121"/>
                    <a:pt x="405" y="101"/>
                    <a:pt x="405" y="81"/>
                  </a:cubicBezTo>
                  <a:cubicBezTo>
                    <a:pt x="415" y="62"/>
                    <a:pt x="405" y="42"/>
                    <a:pt x="386" y="32"/>
                  </a:cubicBezTo>
                  <a:cubicBezTo>
                    <a:pt x="349" y="11"/>
                    <a:pt x="309" y="1"/>
                    <a:pt x="2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2331037" y="3100755"/>
              <a:ext cx="11901" cy="15968"/>
            </a:xfrm>
            <a:custGeom>
              <a:rect b="b" l="l" r="r" t="t"/>
              <a:pathLst>
                <a:path extrusionOk="0" h="267" w="199">
                  <a:moveTo>
                    <a:pt x="50" y="0"/>
                  </a:moveTo>
                  <a:cubicBezTo>
                    <a:pt x="21" y="0"/>
                    <a:pt x="1" y="30"/>
                    <a:pt x="1" y="59"/>
                  </a:cubicBezTo>
                  <a:cubicBezTo>
                    <a:pt x="1" y="79"/>
                    <a:pt x="11" y="99"/>
                    <a:pt x="21" y="119"/>
                  </a:cubicBezTo>
                  <a:cubicBezTo>
                    <a:pt x="40" y="148"/>
                    <a:pt x="60" y="178"/>
                    <a:pt x="90" y="207"/>
                  </a:cubicBezTo>
                  <a:cubicBezTo>
                    <a:pt x="109" y="227"/>
                    <a:pt x="139" y="247"/>
                    <a:pt x="169" y="267"/>
                  </a:cubicBezTo>
                  <a:cubicBezTo>
                    <a:pt x="169" y="267"/>
                    <a:pt x="139" y="237"/>
                    <a:pt x="99" y="188"/>
                  </a:cubicBezTo>
                  <a:cubicBezTo>
                    <a:pt x="80" y="168"/>
                    <a:pt x="60" y="138"/>
                    <a:pt x="50" y="109"/>
                  </a:cubicBezTo>
                  <a:cubicBezTo>
                    <a:pt x="30" y="79"/>
                    <a:pt x="21" y="30"/>
                    <a:pt x="50" y="20"/>
                  </a:cubicBezTo>
                  <a:cubicBezTo>
                    <a:pt x="53" y="19"/>
                    <a:pt x="57" y="18"/>
                    <a:pt x="60" y="18"/>
                  </a:cubicBezTo>
                  <a:cubicBezTo>
                    <a:pt x="88" y="18"/>
                    <a:pt x="121" y="53"/>
                    <a:pt x="139" y="79"/>
                  </a:cubicBezTo>
                  <a:cubicBezTo>
                    <a:pt x="149" y="109"/>
                    <a:pt x="169" y="138"/>
                    <a:pt x="169" y="168"/>
                  </a:cubicBezTo>
                  <a:cubicBezTo>
                    <a:pt x="178" y="198"/>
                    <a:pt x="178" y="237"/>
                    <a:pt x="178" y="267"/>
                  </a:cubicBezTo>
                  <a:cubicBezTo>
                    <a:pt x="198" y="237"/>
                    <a:pt x="198" y="198"/>
                    <a:pt x="198" y="168"/>
                  </a:cubicBezTo>
                  <a:cubicBezTo>
                    <a:pt x="188" y="129"/>
                    <a:pt x="178" y="99"/>
                    <a:pt x="159" y="69"/>
                  </a:cubicBezTo>
                  <a:cubicBezTo>
                    <a:pt x="139" y="30"/>
                    <a:pt x="9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2203594" y="3104283"/>
              <a:ext cx="44914" cy="37797"/>
            </a:xfrm>
            <a:custGeom>
              <a:rect b="b" l="l" r="r" t="t"/>
              <a:pathLst>
                <a:path extrusionOk="0" h="632" w="751">
                  <a:moveTo>
                    <a:pt x="40" y="0"/>
                  </a:moveTo>
                  <a:cubicBezTo>
                    <a:pt x="20" y="0"/>
                    <a:pt x="10" y="0"/>
                    <a:pt x="0" y="10"/>
                  </a:cubicBezTo>
                  <a:cubicBezTo>
                    <a:pt x="0" y="10"/>
                    <a:pt x="60" y="10"/>
                    <a:pt x="158" y="20"/>
                  </a:cubicBezTo>
                  <a:cubicBezTo>
                    <a:pt x="415" y="50"/>
                    <a:pt x="622" y="227"/>
                    <a:pt x="701" y="484"/>
                  </a:cubicBezTo>
                  <a:cubicBezTo>
                    <a:pt x="731" y="573"/>
                    <a:pt x="741" y="632"/>
                    <a:pt x="741" y="632"/>
                  </a:cubicBezTo>
                  <a:cubicBezTo>
                    <a:pt x="750" y="632"/>
                    <a:pt x="741" y="622"/>
                    <a:pt x="741" y="592"/>
                  </a:cubicBezTo>
                  <a:cubicBezTo>
                    <a:pt x="741" y="553"/>
                    <a:pt x="731" y="514"/>
                    <a:pt x="721" y="474"/>
                  </a:cubicBezTo>
                  <a:cubicBezTo>
                    <a:pt x="642" y="218"/>
                    <a:pt x="425" y="3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215376" y="3051775"/>
              <a:ext cx="3050" cy="52569"/>
            </a:xfrm>
            <a:custGeom>
              <a:rect b="b" l="l" r="r" t="t"/>
              <a:pathLst>
                <a:path extrusionOk="0" h="879" w="51">
                  <a:moveTo>
                    <a:pt x="40" y="0"/>
                  </a:moveTo>
                  <a:cubicBezTo>
                    <a:pt x="21" y="148"/>
                    <a:pt x="11" y="296"/>
                    <a:pt x="11" y="444"/>
                  </a:cubicBezTo>
                  <a:cubicBezTo>
                    <a:pt x="1" y="592"/>
                    <a:pt x="1" y="740"/>
                    <a:pt x="11" y="878"/>
                  </a:cubicBezTo>
                  <a:cubicBezTo>
                    <a:pt x="30" y="740"/>
                    <a:pt x="40" y="592"/>
                    <a:pt x="40" y="444"/>
                  </a:cubicBezTo>
                  <a:cubicBezTo>
                    <a:pt x="50" y="296"/>
                    <a:pt x="50" y="148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264355" y="3130597"/>
              <a:ext cx="37259" cy="2631"/>
            </a:xfrm>
            <a:custGeom>
              <a:rect b="b" l="l" r="r" t="t"/>
              <a:pathLst>
                <a:path extrusionOk="0" h="44" w="623">
                  <a:moveTo>
                    <a:pt x="34" y="0"/>
                  </a:moveTo>
                  <a:cubicBezTo>
                    <a:pt x="13" y="0"/>
                    <a:pt x="1" y="2"/>
                    <a:pt x="1" y="4"/>
                  </a:cubicBezTo>
                  <a:cubicBezTo>
                    <a:pt x="99" y="24"/>
                    <a:pt x="208" y="44"/>
                    <a:pt x="317" y="44"/>
                  </a:cubicBezTo>
                  <a:cubicBezTo>
                    <a:pt x="415" y="44"/>
                    <a:pt x="524" y="44"/>
                    <a:pt x="622" y="24"/>
                  </a:cubicBezTo>
                  <a:cubicBezTo>
                    <a:pt x="622" y="19"/>
                    <a:pt x="588" y="19"/>
                    <a:pt x="532" y="19"/>
                  </a:cubicBezTo>
                  <a:cubicBezTo>
                    <a:pt x="477" y="19"/>
                    <a:pt x="400" y="19"/>
                    <a:pt x="317" y="14"/>
                  </a:cubicBezTo>
                  <a:cubicBezTo>
                    <a:pt x="191" y="7"/>
                    <a:pt x="85" y="0"/>
                    <a:pt x="3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239596" y="3130119"/>
              <a:ext cx="3588" cy="7296"/>
            </a:xfrm>
            <a:custGeom>
              <a:rect b="b" l="l" r="r" t="t"/>
              <a:pathLst>
                <a:path extrusionOk="0" h="122" w="6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10" y="32"/>
                    <a:pt x="20" y="62"/>
                  </a:cubicBezTo>
                  <a:cubicBezTo>
                    <a:pt x="30" y="91"/>
                    <a:pt x="40" y="121"/>
                    <a:pt x="50" y="121"/>
                  </a:cubicBezTo>
                  <a:cubicBezTo>
                    <a:pt x="60" y="121"/>
                    <a:pt x="60" y="91"/>
                    <a:pt x="50" y="52"/>
                  </a:cubicBezTo>
                  <a:cubicBezTo>
                    <a:pt x="42" y="1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2230147" y="3118218"/>
              <a:ext cx="5382" cy="5024"/>
            </a:xfrm>
            <a:custGeom>
              <a:rect b="b" l="l" r="r" t="t"/>
              <a:pathLst>
                <a:path extrusionOk="0" h="84" w="90">
                  <a:moveTo>
                    <a:pt x="10" y="1"/>
                  </a:moveTo>
                  <a:cubicBezTo>
                    <a:pt x="6" y="1"/>
                    <a:pt x="3" y="2"/>
                    <a:pt x="1" y="4"/>
                  </a:cubicBezTo>
                  <a:cubicBezTo>
                    <a:pt x="1" y="4"/>
                    <a:pt x="10" y="24"/>
                    <a:pt x="30" y="54"/>
                  </a:cubicBezTo>
                  <a:cubicBezTo>
                    <a:pt x="50" y="73"/>
                    <a:pt x="70" y="83"/>
                    <a:pt x="79" y="83"/>
                  </a:cubicBezTo>
                  <a:cubicBezTo>
                    <a:pt x="89" y="73"/>
                    <a:pt x="70" y="54"/>
                    <a:pt x="50" y="34"/>
                  </a:cubicBezTo>
                  <a:cubicBezTo>
                    <a:pt x="35" y="12"/>
                    <a:pt x="20" y="1"/>
                    <a:pt x="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2216572" y="3111699"/>
              <a:ext cx="7715" cy="3409"/>
            </a:xfrm>
            <a:custGeom>
              <a:rect b="b" l="l" r="r" t="t"/>
              <a:pathLst>
                <a:path extrusionOk="0" h="57" w="129">
                  <a:moveTo>
                    <a:pt x="42" y="1"/>
                  </a:moveTo>
                  <a:cubicBezTo>
                    <a:pt x="20" y="1"/>
                    <a:pt x="1" y="8"/>
                    <a:pt x="1" y="15"/>
                  </a:cubicBezTo>
                  <a:cubicBezTo>
                    <a:pt x="1" y="24"/>
                    <a:pt x="30" y="24"/>
                    <a:pt x="60" y="34"/>
                  </a:cubicBezTo>
                  <a:cubicBezTo>
                    <a:pt x="92" y="42"/>
                    <a:pt x="111" y="57"/>
                    <a:pt x="117" y="57"/>
                  </a:cubicBezTo>
                  <a:cubicBezTo>
                    <a:pt x="118" y="57"/>
                    <a:pt x="119" y="56"/>
                    <a:pt x="119" y="54"/>
                  </a:cubicBezTo>
                  <a:cubicBezTo>
                    <a:pt x="129" y="54"/>
                    <a:pt x="109" y="24"/>
                    <a:pt x="70" y="5"/>
                  </a:cubicBezTo>
                  <a:cubicBezTo>
                    <a:pt x="61" y="2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2207123" y="3109127"/>
              <a:ext cx="4186" cy="2273"/>
            </a:xfrm>
            <a:custGeom>
              <a:rect b="b" l="l" r="r" t="t"/>
              <a:pathLst>
                <a:path extrusionOk="0" h="38" w="70">
                  <a:moveTo>
                    <a:pt x="13" y="1"/>
                  </a:moveTo>
                  <a:cubicBezTo>
                    <a:pt x="6" y="1"/>
                    <a:pt x="1" y="3"/>
                    <a:pt x="1" y="8"/>
                  </a:cubicBezTo>
                  <a:cubicBezTo>
                    <a:pt x="1" y="18"/>
                    <a:pt x="11" y="28"/>
                    <a:pt x="30" y="38"/>
                  </a:cubicBezTo>
                  <a:lnTo>
                    <a:pt x="70" y="38"/>
                  </a:lnTo>
                  <a:cubicBezTo>
                    <a:pt x="70" y="28"/>
                    <a:pt x="60" y="18"/>
                    <a:pt x="40" y="8"/>
                  </a:cubicBezTo>
                  <a:cubicBezTo>
                    <a:pt x="30" y="3"/>
                    <a:pt x="20" y="1"/>
                    <a:pt x="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728750" y="2995679"/>
              <a:ext cx="243586" cy="131093"/>
            </a:xfrm>
            <a:custGeom>
              <a:rect b="b" l="l" r="r" t="t"/>
              <a:pathLst>
                <a:path extrusionOk="0" h="2192" w="4073">
                  <a:moveTo>
                    <a:pt x="2010" y="1"/>
                  </a:moveTo>
                  <a:lnTo>
                    <a:pt x="1705" y="1096"/>
                  </a:lnTo>
                  <a:cubicBezTo>
                    <a:pt x="1705" y="1096"/>
                    <a:pt x="1378" y="1081"/>
                    <a:pt x="1026" y="1081"/>
                  </a:cubicBezTo>
                  <a:cubicBezTo>
                    <a:pt x="537" y="1081"/>
                    <a:pt x="1" y="1111"/>
                    <a:pt x="224" y="1254"/>
                  </a:cubicBezTo>
                  <a:cubicBezTo>
                    <a:pt x="570" y="1471"/>
                    <a:pt x="2918" y="2034"/>
                    <a:pt x="3500" y="2162"/>
                  </a:cubicBezTo>
                  <a:lnTo>
                    <a:pt x="3629" y="2191"/>
                  </a:lnTo>
                  <a:lnTo>
                    <a:pt x="4073" y="573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901464" y="3087538"/>
              <a:ext cx="54363" cy="36840"/>
            </a:xfrm>
            <a:custGeom>
              <a:rect b="b" l="l" r="r" t="t"/>
              <a:pathLst>
                <a:path extrusionOk="0" h="616" w="909">
                  <a:moveTo>
                    <a:pt x="657" y="0"/>
                  </a:moveTo>
                  <a:cubicBezTo>
                    <a:pt x="565" y="0"/>
                    <a:pt x="472" y="18"/>
                    <a:pt x="385" y="54"/>
                  </a:cubicBezTo>
                  <a:cubicBezTo>
                    <a:pt x="218" y="123"/>
                    <a:pt x="79" y="261"/>
                    <a:pt x="1" y="428"/>
                  </a:cubicBezTo>
                  <a:lnTo>
                    <a:pt x="750" y="616"/>
                  </a:lnTo>
                  <a:lnTo>
                    <a:pt x="908" y="44"/>
                  </a:lnTo>
                  <a:cubicBezTo>
                    <a:pt x="828" y="15"/>
                    <a:pt x="742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35628" y="3060626"/>
              <a:ext cx="210753" cy="65546"/>
            </a:xfrm>
            <a:custGeom>
              <a:rect b="b" l="l" r="r" t="t"/>
              <a:pathLst>
                <a:path extrusionOk="0" h="1096" w="3524">
                  <a:moveTo>
                    <a:pt x="672" y="0"/>
                  </a:moveTo>
                  <a:cubicBezTo>
                    <a:pt x="672" y="0"/>
                    <a:pt x="1" y="0"/>
                    <a:pt x="50" y="119"/>
                  </a:cubicBezTo>
                  <a:cubicBezTo>
                    <a:pt x="100" y="247"/>
                    <a:pt x="2448" y="898"/>
                    <a:pt x="3514" y="1096"/>
                  </a:cubicBezTo>
                  <a:lnTo>
                    <a:pt x="3523" y="1046"/>
                  </a:lnTo>
                  <a:lnTo>
                    <a:pt x="771" y="306"/>
                  </a:lnTo>
                  <a:cubicBezTo>
                    <a:pt x="771" y="306"/>
                    <a:pt x="790" y="40"/>
                    <a:pt x="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739216" y="3065949"/>
              <a:ext cx="209497" cy="58310"/>
            </a:xfrm>
            <a:custGeom>
              <a:rect b="b" l="l" r="r" t="t"/>
              <a:pathLst>
                <a:path extrusionOk="0" h="975" w="3503">
                  <a:moveTo>
                    <a:pt x="0" y="0"/>
                  </a:moveTo>
                  <a:lnTo>
                    <a:pt x="30" y="20"/>
                  </a:lnTo>
                  <a:lnTo>
                    <a:pt x="138" y="49"/>
                  </a:lnTo>
                  <a:lnTo>
                    <a:pt x="503" y="178"/>
                  </a:lnTo>
                  <a:cubicBezTo>
                    <a:pt x="819" y="276"/>
                    <a:pt x="1253" y="405"/>
                    <a:pt x="1737" y="533"/>
                  </a:cubicBezTo>
                  <a:cubicBezTo>
                    <a:pt x="2220" y="671"/>
                    <a:pt x="2664" y="780"/>
                    <a:pt x="2980" y="859"/>
                  </a:cubicBezTo>
                  <a:lnTo>
                    <a:pt x="3355" y="947"/>
                  </a:lnTo>
                  <a:lnTo>
                    <a:pt x="3438" y="963"/>
                  </a:lnTo>
                  <a:lnTo>
                    <a:pt x="3438" y="963"/>
                  </a:lnTo>
                  <a:lnTo>
                    <a:pt x="3355" y="937"/>
                  </a:lnTo>
                  <a:lnTo>
                    <a:pt x="2970" y="839"/>
                  </a:lnTo>
                  <a:cubicBezTo>
                    <a:pt x="2664" y="760"/>
                    <a:pt x="2220" y="641"/>
                    <a:pt x="1737" y="513"/>
                  </a:cubicBezTo>
                  <a:cubicBezTo>
                    <a:pt x="1253" y="375"/>
                    <a:pt x="819" y="247"/>
                    <a:pt x="503" y="148"/>
                  </a:cubicBezTo>
                  <a:lnTo>
                    <a:pt x="138" y="40"/>
                  </a:lnTo>
                  <a:lnTo>
                    <a:pt x="40" y="10"/>
                  </a:lnTo>
                  <a:cubicBezTo>
                    <a:pt x="20" y="10"/>
                    <a:pt x="10" y="0"/>
                    <a:pt x="0" y="0"/>
                  </a:cubicBezTo>
                  <a:close/>
                  <a:moveTo>
                    <a:pt x="3438" y="963"/>
                  </a:moveTo>
                  <a:lnTo>
                    <a:pt x="3454" y="967"/>
                  </a:lnTo>
                  <a:lnTo>
                    <a:pt x="3463" y="967"/>
                  </a:lnTo>
                  <a:lnTo>
                    <a:pt x="3438" y="963"/>
                  </a:lnTo>
                  <a:close/>
                  <a:moveTo>
                    <a:pt x="3463" y="967"/>
                  </a:moveTo>
                  <a:cubicBezTo>
                    <a:pt x="3468" y="972"/>
                    <a:pt x="3476" y="974"/>
                    <a:pt x="3483" y="974"/>
                  </a:cubicBezTo>
                  <a:cubicBezTo>
                    <a:pt x="3491" y="974"/>
                    <a:pt x="3498" y="972"/>
                    <a:pt x="3503" y="967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775218" y="3058832"/>
              <a:ext cx="8313" cy="22487"/>
            </a:xfrm>
            <a:custGeom>
              <a:rect b="b" l="l" r="r" t="t"/>
              <a:pathLst>
                <a:path extrusionOk="0" h="376" w="139">
                  <a:moveTo>
                    <a:pt x="0" y="1"/>
                  </a:moveTo>
                  <a:lnTo>
                    <a:pt x="0" y="1"/>
                  </a:lnTo>
                  <a:cubicBezTo>
                    <a:pt x="30" y="50"/>
                    <a:pt x="59" y="109"/>
                    <a:pt x="89" y="178"/>
                  </a:cubicBezTo>
                  <a:cubicBezTo>
                    <a:pt x="99" y="238"/>
                    <a:pt x="109" y="307"/>
                    <a:pt x="109" y="376"/>
                  </a:cubicBezTo>
                  <a:cubicBezTo>
                    <a:pt x="128" y="307"/>
                    <a:pt x="138" y="238"/>
                    <a:pt x="109" y="168"/>
                  </a:cubicBezTo>
                  <a:cubicBezTo>
                    <a:pt x="99" y="99"/>
                    <a:pt x="59" y="4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818875" y="3060626"/>
              <a:ext cx="4784" cy="12439"/>
            </a:xfrm>
            <a:custGeom>
              <a:rect b="b" l="l" r="r" t="t"/>
              <a:pathLst>
                <a:path extrusionOk="0" h="208" w="80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10" y="50"/>
                    <a:pt x="30" y="109"/>
                  </a:cubicBezTo>
                  <a:cubicBezTo>
                    <a:pt x="40" y="168"/>
                    <a:pt x="59" y="208"/>
                    <a:pt x="69" y="208"/>
                  </a:cubicBezTo>
                  <a:cubicBezTo>
                    <a:pt x="79" y="208"/>
                    <a:pt x="69" y="158"/>
                    <a:pt x="49" y="99"/>
                  </a:cubicBezTo>
                  <a:cubicBezTo>
                    <a:pt x="40" y="40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828324" y="3061224"/>
              <a:ext cx="7117" cy="9509"/>
            </a:xfrm>
            <a:custGeom>
              <a:rect b="b" l="l" r="r" t="t"/>
              <a:pathLst>
                <a:path extrusionOk="0" h="159" w="119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20" y="40"/>
                    <a:pt x="49" y="89"/>
                  </a:cubicBezTo>
                  <a:cubicBezTo>
                    <a:pt x="69" y="128"/>
                    <a:pt x="99" y="158"/>
                    <a:pt x="109" y="158"/>
                  </a:cubicBezTo>
                  <a:cubicBezTo>
                    <a:pt x="118" y="148"/>
                    <a:pt x="89" y="109"/>
                    <a:pt x="69" y="69"/>
                  </a:cubicBezTo>
                  <a:cubicBezTo>
                    <a:pt x="40" y="3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831254" y="3057098"/>
              <a:ext cx="13037" cy="3588"/>
            </a:xfrm>
            <a:custGeom>
              <a:rect b="b" l="l" r="r" t="t"/>
              <a:pathLst>
                <a:path extrusionOk="0" h="60" w="218">
                  <a:moveTo>
                    <a:pt x="0" y="0"/>
                  </a:moveTo>
                  <a:cubicBezTo>
                    <a:pt x="0" y="10"/>
                    <a:pt x="40" y="30"/>
                    <a:pt x="99" y="40"/>
                  </a:cubicBezTo>
                  <a:cubicBezTo>
                    <a:pt x="139" y="49"/>
                    <a:pt x="178" y="59"/>
                    <a:pt x="217" y="59"/>
                  </a:cubicBezTo>
                  <a:cubicBezTo>
                    <a:pt x="217" y="49"/>
                    <a:pt x="168" y="30"/>
                    <a:pt x="109" y="20"/>
                  </a:cubicBezTo>
                  <a:cubicBezTo>
                    <a:pt x="6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833587" y="3049981"/>
              <a:ext cx="14832" cy="3469"/>
            </a:xfrm>
            <a:custGeom>
              <a:rect b="b" l="l" r="r" t="t"/>
              <a:pathLst>
                <a:path extrusionOk="0" h="58" w="248">
                  <a:moveTo>
                    <a:pt x="1" y="1"/>
                  </a:moveTo>
                  <a:cubicBezTo>
                    <a:pt x="40" y="30"/>
                    <a:pt x="80" y="50"/>
                    <a:pt x="129" y="50"/>
                  </a:cubicBezTo>
                  <a:cubicBezTo>
                    <a:pt x="149" y="55"/>
                    <a:pt x="169" y="57"/>
                    <a:pt x="188" y="57"/>
                  </a:cubicBezTo>
                  <a:cubicBezTo>
                    <a:pt x="208" y="57"/>
                    <a:pt x="228" y="55"/>
                    <a:pt x="248" y="50"/>
                  </a:cubicBezTo>
                  <a:cubicBezTo>
                    <a:pt x="208" y="40"/>
                    <a:pt x="169" y="30"/>
                    <a:pt x="129" y="20"/>
                  </a:cubicBezTo>
                  <a:cubicBezTo>
                    <a:pt x="90" y="11"/>
                    <a:pt x="40" y="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800575" y="3045077"/>
              <a:ext cx="21291" cy="17942"/>
            </a:xfrm>
            <a:custGeom>
              <a:rect b="b" l="l" r="r" t="t"/>
              <a:pathLst>
                <a:path extrusionOk="0" h="300" w="356">
                  <a:moveTo>
                    <a:pt x="82" y="30"/>
                  </a:moveTo>
                  <a:cubicBezTo>
                    <a:pt x="126" y="30"/>
                    <a:pt x="170" y="43"/>
                    <a:pt x="207" y="73"/>
                  </a:cubicBezTo>
                  <a:cubicBezTo>
                    <a:pt x="247" y="93"/>
                    <a:pt x="277" y="132"/>
                    <a:pt x="296" y="172"/>
                  </a:cubicBezTo>
                  <a:cubicBezTo>
                    <a:pt x="309" y="198"/>
                    <a:pt x="318" y="224"/>
                    <a:pt x="323" y="253"/>
                  </a:cubicBezTo>
                  <a:lnTo>
                    <a:pt x="323" y="253"/>
                  </a:lnTo>
                  <a:cubicBezTo>
                    <a:pt x="302" y="246"/>
                    <a:pt x="272" y="236"/>
                    <a:pt x="237" y="221"/>
                  </a:cubicBezTo>
                  <a:cubicBezTo>
                    <a:pt x="188" y="201"/>
                    <a:pt x="148" y="172"/>
                    <a:pt x="109" y="142"/>
                  </a:cubicBezTo>
                  <a:cubicBezTo>
                    <a:pt x="89" y="132"/>
                    <a:pt x="59" y="112"/>
                    <a:pt x="40" y="93"/>
                  </a:cubicBezTo>
                  <a:cubicBezTo>
                    <a:pt x="20" y="73"/>
                    <a:pt x="20" y="43"/>
                    <a:pt x="40" y="33"/>
                  </a:cubicBezTo>
                  <a:cubicBezTo>
                    <a:pt x="54" y="31"/>
                    <a:pt x="68" y="30"/>
                    <a:pt x="82" y="30"/>
                  </a:cubicBezTo>
                  <a:close/>
                  <a:moveTo>
                    <a:pt x="75" y="0"/>
                  </a:moveTo>
                  <a:cubicBezTo>
                    <a:pt x="60" y="0"/>
                    <a:pt x="45" y="1"/>
                    <a:pt x="30" y="4"/>
                  </a:cubicBezTo>
                  <a:cubicBezTo>
                    <a:pt x="10" y="14"/>
                    <a:pt x="0" y="33"/>
                    <a:pt x="0" y="53"/>
                  </a:cubicBezTo>
                  <a:cubicBezTo>
                    <a:pt x="0" y="73"/>
                    <a:pt x="10" y="93"/>
                    <a:pt x="20" y="102"/>
                  </a:cubicBezTo>
                  <a:cubicBezTo>
                    <a:pt x="40" y="122"/>
                    <a:pt x="69" y="142"/>
                    <a:pt x="89" y="162"/>
                  </a:cubicBezTo>
                  <a:cubicBezTo>
                    <a:pt x="129" y="181"/>
                    <a:pt x="178" y="211"/>
                    <a:pt x="227" y="231"/>
                  </a:cubicBezTo>
                  <a:cubicBezTo>
                    <a:pt x="258" y="246"/>
                    <a:pt x="289" y="255"/>
                    <a:pt x="324" y="263"/>
                  </a:cubicBezTo>
                  <a:lnTo>
                    <a:pt x="324" y="263"/>
                  </a:lnTo>
                  <a:cubicBezTo>
                    <a:pt x="325" y="275"/>
                    <a:pt x="326" y="287"/>
                    <a:pt x="326" y="300"/>
                  </a:cubicBezTo>
                  <a:cubicBezTo>
                    <a:pt x="335" y="300"/>
                    <a:pt x="336" y="284"/>
                    <a:pt x="336" y="266"/>
                  </a:cubicBezTo>
                  <a:lnTo>
                    <a:pt x="336" y="266"/>
                  </a:lnTo>
                  <a:cubicBezTo>
                    <a:pt x="342" y="267"/>
                    <a:pt x="349" y="269"/>
                    <a:pt x="355" y="270"/>
                  </a:cubicBezTo>
                  <a:cubicBezTo>
                    <a:pt x="355" y="266"/>
                    <a:pt x="348" y="263"/>
                    <a:pt x="336" y="258"/>
                  </a:cubicBezTo>
                  <a:lnTo>
                    <a:pt x="336" y="258"/>
                  </a:lnTo>
                  <a:cubicBezTo>
                    <a:pt x="335" y="220"/>
                    <a:pt x="326" y="191"/>
                    <a:pt x="316" y="162"/>
                  </a:cubicBezTo>
                  <a:cubicBezTo>
                    <a:pt x="273" y="58"/>
                    <a:pt x="177" y="0"/>
                    <a:pt x="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818875" y="3047409"/>
              <a:ext cx="15370" cy="13277"/>
            </a:xfrm>
            <a:custGeom>
              <a:rect b="b" l="l" r="r" t="t"/>
              <a:pathLst>
                <a:path extrusionOk="0" h="222" w="257">
                  <a:moveTo>
                    <a:pt x="183" y="1"/>
                  </a:moveTo>
                  <a:cubicBezTo>
                    <a:pt x="146" y="1"/>
                    <a:pt x="112" y="14"/>
                    <a:pt x="89" y="44"/>
                  </a:cubicBezTo>
                  <a:cubicBezTo>
                    <a:pt x="59" y="63"/>
                    <a:pt x="40" y="93"/>
                    <a:pt x="20" y="133"/>
                  </a:cubicBezTo>
                  <a:cubicBezTo>
                    <a:pt x="10" y="162"/>
                    <a:pt x="0" y="192"/>
                    <a:pt x="10" y="221"/>
                  </a:cubicBezTo>
                  <a:cubicBezTo>
                    <a:pt x="20" y="192"/>
                    <a:pt x="30" y="162"/>
                    <a:pt x="40" y="133"/>
                  </a:cubicBezTo>
                  <a:cubicBezTo>
                    <a:pt x="59" y="103"/>
                    <a:pt x="79" y="83"/>
                    <a:pt x="99" y="63"/>
                  </a:cubicBezTo>
                  <a:cubicBezTo>
                    <a:pt x="128" y="34"/>
                    <a:pt x="168" y="24"/>
                    <a:pt x="207" y="24"/>
                  </a:cubicBezTo>
                  <a:cubicBezTo>
                    <a:pt x="237" y="44"/>
                    <a:pt x="207" y="93"/>
                    <a:pt x="188" y="113"/>
                  </a:cubicBezTo>
                  <a:cubicBezTo>
                    <a:pt x="158" y="133"/>
                    <a:pt x="138" y="162"/>
                    <a:pt x="109" y="182"/>
                  </a:cubicBezTo>
                  <a:cubicBezTo>
                    <a:pt x="59" y="211"/>
                    <a:pt x="30" y="221"/>
                    <a:pt x="30" y="221"/>
                  </a:cubicBezTo>
                  <a:cubicBezTo>
                    <a:pt x="59" y="221"/>
                    <a:pt x="89" y="211"/>
                    <a:pt x="119" y="192"/>
                  </a:cubicBezTo>
                  <a:cubicBezTo>
                    <a:pt x="148" y="172"/>
                    <a:pt x="178" y="152"/>
                    <a:pt x="198" y="133"/>
                  </a:cubicBezTo>
                  <a:cubicBezTo>
                    <a:pt x="217" y="113"/>
                    <a:pt x="227" y="93"/>
                    <a:pt x="237" y="73"/>
                  </a:cubicBezTo>
                  <a:cubicBezTo>
                    <a:pt x="257" y="54"/>
                    <a:pt x="247" y="14"/>
                    <a:pt x="217" y="4"/>
                  </a:cubicBezTo>
                  <a:cubicBezTo>
                    <a:pt x="206" y="2"/>
                    <a:pt x="194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902062" y="3085744"/>
              <a:ext cx="53765" cy="26852"/>
            </a:xfrm>
            <a:custGeom>
              <a:rect b="b" l="l" r="r" t="t"/>
              <a:pathLst>
                <a:path extrusionOk="0" h="449" w="899">
                  <a:moveTo>
                    <a:pt x="617" y="1"/>
                  </a:moveTo>
                  <a:cubicBezTo>
                    <a:pt x="530" y="1"/>
                    <a:pt x="443" y="20"/>
                    <a:pt x="356" y="54"/>
                  </a:cubicBezTo>
                  <a:cubicBezTo>
                    <a:pt x="237" y="103"/>
                    <a:pt x="139" y="192"/>
                    <a:pt x="60" y="301"/>
                  </a:cubicBezTo>
                  <a:cubicBezTo>
                    <a:pt x="40" y="330"/>
                    <a:pt x="20" y="370"/>
                    <a:pt x="10" y="399"/>
                  </a:cubicBezTo>
                  <a:cubicBezTo>
                    <a:pt x="0" y="429"/>
                    <a:pt x="0" y="439"/>
                    <a:pt x="0" y="449"/>
                  </a:cubicBezTo>
                  <a:cubicBezTo>
                    <a:pt x="0" y="449"/>
                    <a:pt x="20" y="389"/>
                    <a:pt x="79" y="310"/>
                  </a:cubicBezTo>
                  <a:cubicBezTo>
                    <a:pt x="148" y="202"/>
                    <a:pt x="247" y="123"/>
                    <a:pt x="366" y="74"/>
                  </a:cubicBezTo>
                  <a:cubicBezTo>
                    <a:pt x="446" y="40"/>
                    <a:pt x="531" y="20"/>
                    <a:pt x="617" y="20"/>
                  </a:cubicBezTo>
                  <a:cubicBezTo>
                    <a:pt x="658" y="20"/>
                    <a:pt x="699" y="25"/>
                    <a:pt x="740" y="34"/>
                  </a:cubicBezTo>
                  <a:cubicBezTo>
                    <a:pt x="839" y="44"/>
                    <a:pt x="888" y="64"/>
                    <a:pt x="888" y="64"/>
                  </a:cubicBezTo>
                  <a:cubicBezTo>
                    <a:pt x="898" y="64"/>
                    <a:pt x="879" y="54"/>
                    <a:pt x="859" y="44"/>
                  </a:cubicBezTo>
                  <a:cubicBezTo>
                    <a:pt x="819" y="34"/>
                    <a:pt x="780" y="24"/>
                    <a:pt x="740" y="14"/>
                  </a:cubicBezTo>
                  <a:cubicBezTo>
                    <a:pt x="699" y="5"/>
                    <a:pt x="658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943387" y="3034671"/>
              <a:ext cx="13636" cy="50774"/>
            </a:xfrm>
            <a:custGeom>
              <a:rect b="b" l="l" r="r" t="t"/>
              <a:pathLst>
                <a:path extrusionOk="0" h="849" w="228">
                  <a:moveTo>
                    <a:pt x="227" y="0"/>
                  </a:moveTo>
                  <a:cubicBezTo>
                    <a:pt x="178" y="138"/>
                    <a:pt x="138" y="286"/>
                    <a:pt x="99" y="424"/>
                  </a:cubicBezTo>
                  <a:cubicBezTo>
                    <a:pt x="59" y="563"/>
                    <a:pt x="30" y="711"/>
                    <a:pt x="0" y="849"/>
                  </a:cubicBezTo>
                  <a:cubicBezTo>
                    <a:pt x="49" y="711"/>
                    <a:pt x="89" y="572"/>
                    <a:pt x="128" y="434"/>
                  </a:cubicBezTo>
                  <a:cubicBezTo>
                    <a:pt x="168" y="286"/>
                    <a:pt x="197" y="148"/>
                    <a:pt x="2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853083" y="3087119"/>
              <a:ext cx="36660" cy="9569"/>
            </a:xfrm>
            <a:custGeom>
              <a:rect b="b" l="l" r="r" t="t"/>
              <a:pathLst>
                <a:path extrusionOk="0" h="160" w="613">
                  <a:moveTo>
                    <a:pt x="4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99" y="51"/>
                    <a:pt x="198" y="80"/>
                    <a:pt x="296" y="110"/>
                  </a:cubicBezTo>
                  <a:cubicBezTo>
                    <a:pt x="395" y="139"/>
                    <a:pt x="504" y="159"/>
                    <a:pt x="612" y="159"/>
                  </a:cubicBezTo>
                  <a:cubicBezTo>
                    <a:pt x="612" y="149"/>
                    <a:pt x="474" y="130"/>
                    <a:pt x="306" y="80"/>
                  </a:cubicBezTo>
                  <a:cubicBezTo>
                    <a:pt x="153" y="44"/>
                    <a:pt x="25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1907983" y="3103087"/>
              <a:ext cx="5921" cy="6579"/>
            </a:xfrm>
            <a:custGeom>
              <a:rect b="b" l="l" r="r" t="t"/>
              <a:pathLst>
                <a:path extrusionOk="0" h="110" w="99">
                  <a:moveTo>
                    <a:pt x="99" y="1"/>
                  </a:moveTo>
                  <a:cubicBezTo>
                    <a:pt x="89" y="1"/>
                    <a:pt x="59" y="11"/>
                    <a:pt x="30" y="40"/>
                  </a:cubicBezTo>
                  <a:cubicBezTo>
                    <a:pt x="10" y="70"/>
                    <a:pt x="0" y="99"/>
                    <a:pt x="10" y="109"/>
                  </a:cubicBezTo>
                  <a:cubicBezTo>
                    <a:pt x="20" y="109"/>
                    <a:pt x="30" y="90"/>
                    <a:pt x="49" y="60"/>
                  </a:cubicBezTo>
                  <a:cubicBezTo>
                    <a:pt x="7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919764" y="3094236"/>
              <a:ext cx="5981" cy="3828"/>
            </a:xfrm>
            <a:custGeom>
              <a:rect b="b" l="l" r="r" t="t"/>
              <a:pathLst>
                <a:path extrusionOk="0" h="64" w="100">
                  <a:moveTo>
                    <a:pt x="99" y="1"/>
                  </a:moveTo>
                  <a:lnTo>
                    <a:pt x="99" y="1"/>
                  </a:lnTo>
                  <a:cubicBezTo>
                    <a:pt x="99" y="1"/>
                    <a:pt x="69" y="11"/>
                    <a:pt x="50" y="20"/>
                  </a:cubicBezTo>
                  <a:cubicBezTo>
                    <a:pt x="20" y="40"/>
                    <a:pt x="0" y="60"/>
                    <a:pt x="0" y="60"/>
                  </a:cubicBezTo>
                  <a:cubicBezTo>
                    <a:pt x="3" y="63"/>
                    <a:pt x="6" y="64"/>
                    <a:pt x="10" y="64"/>
                  </a:cubicBezTo>
                  <a:cubicBezTo>
                    <a:pt x="22" y="64"/>
                    <a:pt x="38" y="55"/>
                    <a:pt x="60" y="40"/>
                  </a:cubicBezTo>
                  <a:cubicBezTo>
                    <a:pt x="8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32144" y="3091306"/>
              <a:ext cx="8313" cy="2392"/>
            </a:xfrm>
            <a:custGeom>
              <a:rect b="b" l="l" r="r" t="t"/>
              <a:pathLst>
                <a:path extrusionOk="0" h="40" w="139">
                  <a:moveTo>
                    <a:pt x="70" y="0"/>
                  </a:moveTo>
                  <a:cubicBezTo>
                    <a:pt x="30" y="0"/>
                    <a:pt x="1" y="30"/>
                    <a:pt x="11" y="40"/>
                  </a:cubicBezTo>
                  <a:cubicBezTo>
                    <a:pt x="11" y="40"/>
                    <a:pt x="40" y="30"/>
                    <a:pt x="70" y="30"/>
                  </a:cubicBezTo>
                  <a:cubicBezTo>
                    <a:pt x="96" y="30"/>
                    <a:pt x="118" y="34"/>
                    <a:pt x="130" y="34"/>
                  </a:cubicBezTo>
                  <a:cubicBezTo>
                    <a:pt x="135" y="34"/>
                    <a:pt x="139" y="33"/>
                    <a:pt x="139" y="30"/>
                  </a:cubicBezTo>
                  <a:cubicBezTo>
                    <a:pt x="139" y="20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946317" y="3092502"/>
              <a:ext cx="4186" cy="1794"/>
            </a:xfrm>
            <a:custGeom>
              <a:rect b="b" l="l" r="r" t="t"/>
              <a:pathLst>
                <a:path extrusionOk="0" h="30" w="70">
                  <a:moveTo>
                    <a:pt x="3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30"/>
                    <a:pt x="30" y="30"/>
                  </a:cubicBezTo>
                  <a:cubicBezTo>
                    <a:pt x="50" y="30"/>
                    <a:pt x="70" y="20"/>
                    <a:pt x="70" y="10"/>
                  </a:cubicBezTo>
                  <a:cubicBezTo>
                    <a:pt x="70" y="0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791126" y="1811378"/>
              <a:ext cx="602535" cy="1285329"/>
            </a:xfrm>
            <a:custGeom>
              <a:rect b="b" l="l" r="r" t="t"/>
              <a:pathLst>
                <a:path extrusionOk="0" h="21492" w="10075">
                  <a:moveTo>
                    <a:pt x="3543" y="1"/>
                  </a:moveTo>
                  <a:cubicBezTo>
                    <a:pt x="3385" y="218"/>
                    <a:pt x="0" y="20297"/>
                    <a:pt x="0" y="20297"/>
                  </a:cubicBezTo>
                  <a:lnTo>
                    <a:pt x="3543" y="21491"/>
                  </a:lnTo>
                  <a:lnTo>
                    <a:pt x="6523" y="2339"/>
                  </a:lnTo>
                  <a:lnTo>
                    <a:pt x="6157" y="21363"/>
                  </a:lnTo>
                  <a:lnTo>
                    <a:pt x="10075" y="21422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1586357" y="861150"/>
              <a:ext cx="298666" cy="539381"/>
            </a:xfrm>
            <a:custGeom>
              <a:rect b="b" l="l" r="r" t="t"/>
              <a:pathLst>
                <a:path extrusionOk="0" h="9019" w="4994">
                  <a:moveTo>
                    <a:pt x="3434" y="1"/>
                  </a:moveTo>
                  <a:cubicBezTo>
                    <a:pt x="3395" y="1"/>
                    <a:pt x="3344" y="43"/>
                    <a:pt x="3296" y="162"/>
                  </a:cubicBezTo>
                  <a:cubicBezTo>
                    <a:pt x="3286" y="191"/>
                    <a:pt x="2971" y="991"/>
                    <a:pt x="2971" y="991"/>
                  </a:cubicBezTo>
                  <a:cubicBezTo>
                    <a:pt x="2971" y="991"/>
                    <a:pt x="3049" y="418"/>
                    <a:pt x="3059" y="369"/>
                  </a:cubicBezTo>
                  <a:cubicBezTo>
                    <a:pt x="3065" y="307"/>
                    <a:pt x="3034" y="269"/>
                    <a:pt x="2995" y="269"/>
                  </a:cubicBezTo>
                  <a:cubicBezTo>
                    <a:pt x="2961" y="269"/>
                    <a:pt x="2920" y="299"/>
                    <a:pt x="2892" y="369"/>
                  </a:cubicBezTo>
                  <a:cubicBezTo>
                    <a:pt x="2852" y="478"/>
                    <a:pt x="2655" y="951"/>
                    <a:pt x="2655" y="951"/>
                  </a:cubicBezTo>
                  <a:lnTo>
                    <a:pt x="2102" y="2431"/>
                  </a:lnTo>
                  <a:lnTo>
                    <a:pt x="2092" y="2431"/>
                  </a:lnTo>
                  <a:lnTo>
                    <a:pt x="523" y="6161"/>
                  </a:lnTo>
                  <a:cubicBezTo>
                    <a:pt x="40" y="7059"/>
                    <a:pt x="1" y="8440"/>
                    <a:pt x="1431" y="8934"/>
                  </a:cubicBezTo>
                  <a:cubicBezTo>
                    <a:pt x="1606" y="8993"/>
                    <a:pt x="1810" y="9019"/>
                    <a:pt x="2030" y="9019"/>
                  </a:cubicBezTo>
                  <a:cubicBezTo>
                    <a:pt x="3260" y="9019"/>
                    <a:pt x="4993" y="8223"/>
                    <a:pt x="4993" y="8223"/>
                  </a:cubicBezTo>
                  <a:lnTo>
                    <a:pt x="4697" y="6122"/>
                  </a:lnTo>
                  <a:lnTo>
                    <a:pt x="2359" y="6812"/>
                  </a:lnTo>
                  <a:lnTo>
                    <a:pt x="3267" y="2954"/>
                  </a:lnTo>
                  <a:cubicBezTo>
                    <a:pt x="3267" y="2954"/>
                    <a:pt x="3345" y="2816"/>
                    <a:pt x="3533" y="2412"/>
                  </a:cubicBezTo>
                  <a:lnTo>
                    <a:pt x="4293" y="1642"/>
                  </a:lnTo>
                  <a:cubicBezTo>
                    <a:pt x="4293" y="1642"/>
                    <a:pt x="4280" y="1571"/>
                    <a:pt x="4199" y="1571"/>
                  </a:cubicBezTo>
                  <a:cubicBezTo>
                    <a:pt x="4138" y="1571"/>
                    <a:pt x="4039" y="1611"/>
                    <a:pt x="3878" y="1750"/>
                  </a:cubicBezTo>
                  <a:cubicBezTo>
                    <a:pt x="3834" y="1780"/>
                    <a:pt x="3788" y="1793"/>
                    <a:pt x="3744" y="1793"/>
                  </a:cubicBezTo>
                  <a:cubicBezTo>
                    <a:pt x="3579" y="1793"/>
                    <a:pt x="3438" y="1614"/>
                    <a:pt x="3523" y="1435"/>
                  </a:cubicBezTo>
                  <a:cubicBezTo>
                    <a:pt x="3598" y="1302"/>
                    <a:pt x="3729" y="1239"/>
                    <a:pt x="3860" y="1239"/>
                  </a:cubicBezTo>
                  <a:cubicBezTo>
                    <a:pt x="4020" y="1239"/>
                    <a:pt x="4179" y="1334"/>
                    <a:pt x="4234" y="1514"/>
                  </a:cubicBezTo>
                  <a:cubicBezTo>
                    <a:pt x="4234" y="1514"/>
                    <a:pt x="4274" y="1530"/>
                    <a:pt x="4319" y="1530"/>
                  </a:cubicBezTo>
                  <a:cubicBezTo>
                    <a:pt x="4361" y="1530"/>
                    <a:pt x="4407" y="1516"/>
                    <a:pt x="4431" y="1464"/>
                  </a:cubicBezTo>
                  <a:cubicBezTo>
                    <a:pt x="4490" y="1356"/>
                    <a:pt x="4243" y="961"/>
                    <a:pt x="3928" y="951"/>
                  </a:cubicBezTo>
                  <a:cubicBezTo>
                    <a:pt x="3799" y="951"/>
                    <a:pt x="3681" y="981"/>
                    <a:pt x="3563" y="1030"/>
                  </a:cubicBezTo>
                  <a:cubicBezTo>
                    <a:pt x="3563" y="1030"/>
                    <a:pt x="3928" y="93"/>
                    <a:pt x="3859" y="53"/>
                  </a:cubicBezTo>
                  <a:cubicBezTo>
                    <a:pt x="3848" y="49"/>
                    <a:pt x="3837" y="46"/>
                    <a:pt x="3824" y="46"/>
                  </a:cubicBezTo>
                  <a:cubicBezTo>
                    <a:pt x="3741" y="46"/>
                    <a:pt x="3600" y="179"/>
                    <a:pt x="3257" y="1080"/>
                  </a:cubicBezTo>
                  <a:cubicBezTo>
                    <a:pt x="3257" y="1080"/>
                    <a:pt x="3493" y="241"/>
                    <a:pt x="3503" y="132"/>
                  </a:cubicBezTo>
                  <a:cubicBezTo>
                    <a:pt x="3514" y="67"/>
                    <a:pt x="3483" y="1"/>
                    <a:pt x="343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561000" y="1016581"/>
              <a:ext cx="920578" cy="1521918"/>
            </a:xfrm>
            <a:custGeom>
              <a:rect b="b" l="l" r="r" t="t"/>
              <a:pathLst>
                <a:path extrusionOk="0" h="25448" w="15393">
                  <a:moveTo>
                    <a:pt x="2181" y="0"/>
                  </a:moveTo>
                  <a:cubicBezTo>
                    <a:pt x="2181" y="0"/>
                    <a:pt x="0" y="3917"/>
                    <a:pt x="464" y="5427"/>
                  </a:cubicBezTo>
                  <a:cubicBezTo>
                    <a:pt x="789" y="6482"/>
                    <a:pt x="1925" y="6638"/>
                    <a:pt x="2578" y="6638"/>
                  </a:cubicBezTo>
                  <a:cubicBezTo>
                    <a:pt x="2737" y="6638"/>
                    <a:pt x="2867" y="6629"/>
                    <a:pt x="2951" y="6621"/>
                  </a:cubicBezTo>
                  <a:lnTo>
                    <a:pt x="3029" y="6611"/>
                  </a:lnTo>
                  <a:lnTo>
                    <a:pt x="3049" y="6611"/>
                  </a:lnTo>
                  <a:lnTo>
                    <a:pt x="7302" y="6049"/>
                  </a:lnTo>
                  <a:lnTo>
                    <a:pt x="7302" y="8604"/>
                  </a:lnTo>
                  <a:lnTo>
                    <a:pt x="4707" y="25003"/>
                  </a:lnTo>
                  <a:lnTo>
                    <a:pt x="14347" y="25447"/>
                  </a:lnTo>
                  <a:lnTo>
                    <a:pt x="13380" y="8180"/>
                  </a:lnTo>
                  <a:lnTo>
                    <a:pt x="13281" y="5970"/>
                  </a:lnTo>
                  <a:lnTo>
                    <a:pt x="13814" y="7203"/>
                  </a:lnTo>
                  <a:lnTo>
                    <a:pt x="15393" y="4904"/>
                  </a:lnTo>
                  <a:lnTo>
                    <a:pt x="14041" y="2289"/>
                  </a:lnTo>
                  <a:cubicBezTo>
                    <a:pt x="13429" y="1677"/>
                    <a:pt x="11604" y="1638"/>
                    <a:pt x="11308" y="1598"/>
                  </a:cubicBezTo>
                  <a:cubicBezTo>
                    <a:pt x="10948" y="1712"/>
                    <a:pt x="10578" y="1769"/>
                    <a:pt x="10208" y="1769"/>
                  </a:cubicBezTo>
                  <a:cubicBezTo>
                    <a:pt x="9838" y="1769"/>
                    <a:pt x="9468" y="1712"/>
                    <a:pt x="9108" y="1598"/>
                  </a:cubicBezTo>
                  <a:cubicBezTo>
                    <a:pt x="8802" y="1608"/>
                    <a:pt x="8496" y="1668"/>
                    <a:pt x="8200" y="1776"/>
                  </a:cubicBezTo>
                  <a:cubicBezTo>
                    <a:pt x="7682" y="1967"/>
                    <a:pt x="6681" y="2358"/>
                    <a:pt x="6647" y="2358"/>
                  </a:cubicBezTo>
                  <a:cubicBezTo>
                    <a:pt x="6644" y="2358"/>
                    <a:pt x="6648" y="2355"/>
                    <a:pt x="6661" y="2348"/>
                  </a:cubicBezTo>
                  <a:lnTo>
                    <a:pt x="6661" y="2348"/>
                  </a:lnTo>
                  <a:lnTo>
                    <a:pt x="2783" y="4213"/>
                  </a:lnTo>
                  <a:lnTo>
                    <a:pt x="2783" y="4213"/>
                  </a:lnTo>
                  <a:lnTo>
                    <a:pt x="3750" y="68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158143" y="1462062"/>
              <a:ext cx="21889" cy="1049877"/>
            </a:xfrm>
            <a:custGeom>
              <a:rect b="b" l="l" r="r" t="t"/>
              <a:pathLst>
                <a:path extrusionOk="0" h="17555" w="366">
                  <a:moveTo>
                    <a:pt x="356" y="1"/>
                  </a:moveTo>
                  <a:cubicBezTo>
                    <a:pt x="356" y="20"/>
                    <a:pt x="356" y="40"/>
                    <a:pt x="356" y="50"/>
                  </a:cubicBezTo>
                  <a:cubicBezTo>
                    <a:pt x="366" y="40"/>
                    <a:pt x="366" y="20"/>
                    <a:pt x="356" y="1"/>
                  </a:cubicBezTo>
                  <a:close/>
                  <a:moveTo>
                    <a:pt x="356" y="188"/>
                  </a:moveTo>
                  <a:cubicBezTo>
                    <a:pt x="356" y="306"/>
                    <a:pt x="346" y="484"/>
                    <a:pt x="346" y="691"/>
                  </a:cubicBezTo>
                  <a:cubicBezTo>
                    <a:pt x="336" y="1145"/>
                    <a:pt x="326" y="1787"/>
                    <a:pt x="307" y="2576"/>
                  </a:cubicBezTo>
                  <a:cubicBezTo>
                    <a:pt x="267" y="4164"/>
                    <a:pt x="218" y="6355"/>
                    <a:pt x="159" y="8772"/>
                  </a:cubicBezTo>
                  <a:cubicBezTo>
                    <a:pt x="99" y="11200"/>
                    <a:pt x="50" y="13390"/>
                    <a:pt x="30" y="14979"/>
                  </a:cubicBezTo>
                  <a:cubicBezTo>
                    <a:pt x="20" y="15778"/>
                    <a:pt x="20" y="16419"/>
                    <a:pt x="20" y="16863"/>
                  </a:cubicBezTo>
                  <a:lnTo>
                    <a:pt x="20" y="17376"/>
                  </a:lnTo>
                  <a:cubicBezTo>
                    <a:pt x="20" y="17248"/>
                    <a:pt x="30" y="17080"/>
                    <a:pt x="30" y="16863"/>
                  </a:cubicBezTo>
                  <a:cubicBezTo>
                    <a:pt x="40" y="16409"/>
                    <a:pt x="50" y="15768"/>
                    <a:pt x="70" y="14979"/>
                  </a:cubicBezTo>
                  <a:cubicBezTo>
                    <a:pt x="109" y="13390"/>
                    <a:pt x="168" y="11200"/>
                    <a:pt x="218" y="8782"/>
                  </a:cubicBezTo>
                  <a:cubicBezTo>
                    <a:pt x="277" y="6355"/>
                    <a:pt x="326" y="4164"/>
                    <a:pt x="346" y="2576"/>
                  </a:cubicBezTo>
                  <a:cubicBezTo>
                    <a:pt x="356" y="1787"/>
                    <a:pt x="356" y="1135"/>
                    <a:pt x="356" y="691"/>
                  </a:cubicBezTo>
                  <a:lnTo>
                    <a:pt x="356" y="188"/>
                  </a:lnTo>
                  <a:close/>
                  <a:moveTo>
                    <a:pt x="20" y="17376"/>
                  </a:moveTo>
                  <a:cubicBezTo>
                    <a:pt x="20" y="17426"/>
                    <a:pt x="20" y="17475"/>
                    <a:pt x="11" y="17505"/>
                  </a:cubicBezTo>
                  <a:cubicBezTo>
                    <a:pt x="1" y="17544"/>
                    <a:pt x="20" y="17554"/>
                    <a:pt x="20" y="17554"/>
                  </a:cubicBezTo>
                  <a:cubicBezTo>
                    <a:pt x="11" y="17534"/>
                    <a:pt x="11" y="17524"/>
                    <a:pt x="20" y="17505"/>
                  </a:cubicBezTo>
                  <a:lnTo>
                    <a:pt x="20" y="17376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256700" y="906781"/>
              <a:ext cx="199509" cy="338616"/>
            </a:xfrm>
            <a:custGeom>
              <a:rect b="b" l="l" r="r" t="t"/>
              <a:pathLst>
                <a:path extrusionOk="0" h="5662" w="3336">
                  <a:moveTo>
                    <a:pt x="1164" y="1"/>
                  </a:moveTo>
                  <a:cubicBezTo>
                    <a:pt x="993" y="1"/>
                    <a:pt x="832" y="31"/>
                    <a:pt x="711" y="139"/>
                  </a:cubicBezTo>
                  <a:lnTo>
                    <a:pt x="583" y="425"/>
                  </a:lnTo>
                  <a:cubicBezTo>
                    <a:pt x="928" y="425"/>
                    <a:pt x="1155" y="780"/>
                    <a:pt x="1007" y="1086"/>
                  </a:cubicBezTo>
                  <a:cubicBezTo>
                    <a:pt x="928" y="1224"/>
                    <a:pt x="839" y="1343"/>
                    <a:pt x="721" y="1451"/>
                  </a:cubicBezTo>
                  <a:cubicBezTo>
                    <a:pt x="612" y="1560"/>
                    <a:pt x="563" y="1718"/>
                    <a:pt x="602" y="1866"/>
                  </a:cubicBezTo>
                  <a:cubicBezTo>
                    <a:pt x="642" y="1974"/>
                    <a:pt x="741" y="2043"/>
                    <a:pt x="780" y="2142"/>
                  </a:cubicBezTo>
                  <a:cubicBezTo>
                    <a:pt x="829" y="2270"/>
                    <a:pt x="800" y="2408"/>
                    <a:pt x="721" y="2507"/>
                  </a:cubicBezTo>
                  <a:cubicBezTo>
                    <a:pt x="642" y="2616"/>
                    <a:pt x="553" y="2704"/>
                    <a:pt x="464" y="2803"/>
                  </a:cubicBezTo>
                  <a:cubicBezTo>
                    <a:pt x="178" y="3119"/>
                    <a:pt x="79" y="3563"/>
                    <a:pt x="50" y="3977"/>
                  </a:cubicBezTo>
                  <a:cubicBezTo>
                    <a:pt x="1" y="4293"/>
                    <a:pt x="50" y="4619"/>
                    <a:pt x="188" y="4905"/>
                  </a:cubicBezTo>
                  <a:cubicBezTo>
                    <a:pt x="366" y="5250"/>
                    <a:pt x="731" y="5457"/>
                    <a:pt x="1106" y="5566"/>
                  </a:cubicBezTo>
                  <a:cubicBezTo>
                    <a:pt x="1310" y="5627"/>
                    <a:pt x="1527" y="5661"/>
                    <a:pt x="1741" y="5661"/>
                  </a:cubicBezTo>
                  <a:cubicBezTo>
                    <a:pt x="2044" y="5661"/>
                    <a:pt x="2342" y="5593"/>
                    <a:pt x="2596" y="5437"/>
                  </a:cubicBezTo>
                  <a:cubicBezTo>
                    <a:pt x="3000" y="5171"/>
                    <a:pt x="3267" y="4737"/>
                    <a:pt x="3306" y="4263"/>
                  </a:cubicBezTo>
                  <a:cubicBezTo>
                    <a:pt x="3336" y="3780"/>
                    <a:pt x="3188" y="3306"/>
                    <a:pt x="2872" y="2941"/>
                  </a:cubicBezTo>
                  <a:cubicBezTo>
                    <a:pt x="3296" y="2596"/>
                    <a:pt x="3267" y="1935"/>
                    <a:pt x="2813" y="1639"/>
                  </a:cubicBezTo>
                  <a:cubicBezTo>
                    <a:pt x="2546" y="1461"/>
                    <a:pt x="2161" y="1412"/>
                    <a:pt x="2043" y="1135"/>
                  </a:cubicBezTo>
                  <a:cubicBezTo>
                    <a:pt x="1925" y="849"/>
                    <a:pt x="2132" y="484"/>
                    <a:pt x="1964" y="238"/>
                  </a:cubicBezTo>
                  <a:cubicBezTo>
                    <a:pt x="1856" y="80"/>
                    <a:pt x="1638" y="50"/>
                    <a:pt x="1451" y="21"/>
                  </a:cubicBezTo>
                  <a:cubicBezTo>
                    <a:pt x="1356" y="10"/>
                    <a:pt x="1259" y="1"/>
                    <a:pt x="11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2227217" y="872573"/>
              <a:ext cx="87973" cy="125172"/>
            </a:xfrm>
            <a:custGeom>
              <a:rect b="b" l="l" r="r" t="t"/>
              <a:pathLst>
                <a:path extrusionOk="0" h="2093" w="1471">
                  <a:moveTo>
                    <a:pt x="0" y="0"/>
                  </a:moveTo>
                  <a:lnTo>
                    <a:pt x="365" y="2092"/>
                  </a:lnTo>
                  <a:cubicBezTo>
                    <a:pt x="1155" y="1727"/>
                    <a:pt x="1470" y="760"/>
                    <a:pt x="104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090326" y="1109876"/>
              <a:ext cx="181807" cy="355182"/>
            </a:xfrm>
            <a:custGeom>
              <a:rect b="b" l="l" r="r" t="t"/>
              <a:pathLst>
                <a:path extrusionOk="0" h="5939" w="3040">
                  <a:moveTo>
                    <a:pt x="709" y="0"/>
                  </a:moveTo>
                  <a:cubicBezTo>
                    <a:pt x="394" y="0"/>
                    <a:pt x="138" y="11"/>
                    <a:pt x="20" y="38"/>
                  </a:cubicBezTo>
                  <a:cubicBezTo>
                    <a:pt x="0" y="38"/>
                    <a:pt x="1500" y="5939"/>
                    <a:pt x="1500" y="5939"/>
                  </a:cubicBezTo>
                  <a:lnTo>
                    <a:pt x="3039" y="88"/>
                  </a:lnTo>
                  <a:cubicBezTo>
                    <a:pt x="3039" y="88"/>
                    <a:pt x="1624" y="0"/>
                    <a:pt x="7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2061380" y="818091"/>
              <a:ext cx="195383" cy="364930"/>
            </a:xfrm>
            <a:custGeom>
              <a:rect b="b" l="l" r="r" t="t"/>
              <a:pathLst>
                <a:path extrusionOk="0" h="6102" w="3267">
                  <a:moveTo>
                    <a:pt x="1322" y="1"/>
                  </a:moveTo>
                  <a:cubicBezTo>
                    <a:pt x="926" y="1"/>
                    <a:pt x="527" y="80"/>
                    <a:pt x="149" y="241"/>
                  </a:cubicBezTo>
                  <a:cubicBezTo>
                    <a:pt x="149" y="241"/>
                    <a:pt x="1" y="2214"/>
                    <a:pt x="10" y="3062"/>
                  </a:cubicBezTo>
                  <a:cubicBezTo>
                    <a:pt x="20" y="3921"/>
                    <a:pt x="879" y="4049"/>
                    <a:pt x="879" y="4049"/>
                  </a:cubicBezTo>
                  <a:lnTo>
                    <a:pt x="879" y="4977"/>
                  </a:lnTo>
                  <a:cubicBezTo>
                    <a:pt x="879" y="5598"/>
                    <a:pt x="1382" y="6102"/>
                    <a:pt x="2004" y="6102"/>
                  </a:cubicBezTo>
                  <a:cubicBezTo>
                    <a:pt x="2605" y="6102"/>
                    <a:pt x="3109" y="5618"/>
                    <a:pt x="3128" y="5016"/>
                  </a:cubicBezTo>
                  <a:lnTo>
                    <a:pt x="3267" y="714"/>
                  </a:lnTo>
                  <a:lnTo>
                    <a:pt x="3138" y="615"/>
                  </a:lnTo>
                  <a:cubicBezTo>
                    <a:pt x="2612" y="211"/>
                    <a:pt x="1971" y="1"/>
                    <a:pt x="13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2076750" y="910250"/>
              <a:ext cx="15968" cy="14891"/>
            </a:xfrm>
            <a:custGeom>
              <a:rect b="b" l="l" r="r" t="t"/>
              <a:pathLst>
                <a:path extrusionOk="0" h="249" w="267">
                  <a:moveTo>
                    <a:pt x="127" y="0"/>
                  </a:moveTo>
                  <a:cubicBezTo>
                    <a:pt x="66" y="0"/>
                    <a:pt x="6" y="44"/>
                    <a:pt x="0" y="120"/>
                  </a:cubicBezTo>
                  <a:cubicBezTo>
                    <a:pt x="0" y="197"/>
                    <a:pt x="64" y="249"/>
                    <a:pt x="129" y="249"/>
                  </a:cubicBezTo>
                  <a:cubicBezTo>
                    <a:pt x="156" y="249"/>
                    <a:pt x="184" y="240"/>
                    <a:pt x="207" y="219"/>
                  </a:cubicBezTo>
                  <a:cubicBezTo>
                    <a:pt x="266" y="170"/>
                    <a:pt x="266" y="91"/>
                    <a:pt x="217" y="41"/>
                  </a:cubicBezTo>
                  <a:cubicBezTo>
                    <a:pt x="193" y="13"/>
                    <a:pt x="160" y="0"/>
                    <a:pt x="1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2069035" y="901458"/>
              <a:ext cx="27211" cy="7356"/>
            </a:xfrm>
            <a:custGeom>
              <a:rect b="b" l="l" r="r" t="t"/>
              <a:pathLst>
                <a:path extrusionOk="0" h="123" w="455">
                  <a:moveTo>
                    <a:pt x="218" y="1"/>
                  </a:moveTo>
                  <a:cubicBezTo>
                    <a:pt x="159" y="1"/>
                    <a:pt x="99" y="21"/>
                    <a:pt x="50" y="60"/>
                  </a:cubicBezTo>
                  <a:cubicBezTo>
                    <a:pt x="11" y="90"/>
                    <a:pt x="1" y="119"/>
                    <a:pt x="11" y="119"/>
                  </a:cubicBezTo>
                  <a:cubicBezTo>
                    <a:pt x="12" y="122"/>
                    <a:pt x="14" y="123"/>
                    <a:pt x="18" y="123"/>
                  </a:cubicBezTo>
                  <a:cubicBezTo>
                    <a:pt x="43" y="123"/>
                    <a:pt x="124" y="70"/>
                    <a:pt x="228" y="70"/>
                  </a:cubicBezTo>
                  <a:cubicBezTo>
                    <a:pt x="337" y="70"/>
                    <a:pt x="413" y="120"/>
                    <a:pt x="431" y="120"/>
                  </a:cubicBezTo>
                  <a:cubicBezTo>
                    <a:pt x="433" y="120"/>
                    <a:pt x="434" y="120"/>
                    <a:pt x="435" y="119"/>
                  </a:cubicBezTo>
                  <a:cubicBezTo>
                    <a:pt x="455" y="100"/>
                    <a:pt x="435" y="80"/>
                    <a:pt x="395" y="50"/>
                  </a:cubicBezTo>
                  <a:cubicBezTo>
                    <a:pt x="346" y="21"/>
                    <a:pt x="287" y="1"/>
                    <a:pt x="21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2149292" y="915034"/>
              <a:ext cx="19138" cy="14533"/>
            </a:xfrm>
            <a:custGeom>
              <a:rect b="b" l="l" r="r" t="t"/>
              <a:pathLst>
                <a:path extrusionOk="0" h="243" w="320">
                  <a:moveTo>
                    <a:pt x="164" y="0"/>
                  </a:moveTo>
                  <a:cubicBezTo>
                    <a:pt x="143" y="0"/>
                    <a:pt x="120" y="7"/>
                    <a:pt x="99" y="21"/>
                  </a:cubicBezTo>
                  <a:cubicBezTo>
                    <a:pt x="1" y="80"/>
                    <a:pt x="30" y="218"/>
                    <a:pt x="129" y="238"/>
                  </a:cubicBezTo>
                  <a:cubicBezTo>
                    <a:pt x="141" y="241"/>
                    <a:pt x="152" y="242"/>
                    <a:pt x="163" y="242"/>
                  </a:cubicBezTo>
                  <a:cubicBezTo>
                    <a:pt x="255" y="242"/>
                    <a:pt x="320" y="139"/>
                    <a:pt x="267" y="60"/>
                  </a:cubicBezTo>
                  <a:cubicBezTo>
                    <a:pt x="242" y="22"/>
                    <a:pt x="204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2145764" y="907379"/>
              <a:ext cx="26613" cy="7834"/>
            </a:xfrm>
            <a:custGeom>
              <a:rect b="b" l="l" r="r" t="t"/>
              <a:pathLst>
                <a:path extrusionOk="0" h="131" w="445">
                  <a:moveTo>
                    <a:pt x="219" y="1"/>
                  </a:moveTo>
                  <a:cubicBezTo>
                    <a:pt x="158" y="1"/>
                    <a:pt x="99" y="20"/>
                    <a:pt x="50" y="60"/>
                  </a:cubicBezTo>
                  <a:cubicBezTo>
                    <a:pt x="10" y="89"/>
                    <a:pt x="1" y="119"/>
                    <a:pt x="1" y="129"/>
                  </a:cubicBezTo>
                  <a:cubicBezTo>
                    <a:pt x="2" y="130"/>
                    <a:pt x="4" y="130"/>
                    <a:pt x="6" y="130"/>
                  </a:cubicBezTo>
                  <a:cubicBezTo>
                    <a:pt x="33" y="130"/>
                    <a:pt x="108" y="80"/>
                    <a:pt x="218" y="80"/>
                  </a:cubicBezTo>
                  <a:cubicBezTo>
                    <a:pt x="226" y="79"/>
                    <a:pt x="233" y="79"/>
                    <a:pt x="241" y="79"/>
                  </a:cubicBezTo>
                  <a:cubicBezTo>
                    <a:pt x="333" y="79"/>
                    <a:pt x="404" y="123"/>
                    <a:pt x="427" y="123"/>
                  </a:cubicBezTo>
                  <a:cubicBezTo>
                    <a:pt x="431" y="123"/>
                    <a:pt x="433" y="122"/>
                    <a:pt x="435" y="119"/>
                  </a:cubicBezTo>
                  <a:cubicBezTo>
                    <a:pt x="445" y="109"/>
                    <a:pt x="425" y="89"/>
                    <a:pt x="395" y="60"/>
                  </a:cubicBezTo>
                  <a:cubicBezTo>
                    <a:pt x="341" y="20"/>
                    <a:pt x="279" y="1"/>
                    <a:pt x="2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2099177" y="911506"/>
              <a:ext cx="22427" cy="61898"/>
            </a:xfrm>
            <a:custGeom>
              <a:rect b="b" l="l" r="r" t="t"/>
              <a:pathLst>
                <a:path extrusionOk="0" h="1035" w="375">
                  <a:moveTo>
                    <a:pt x="375" y="1"/>
                  </a:moveTo>
                  <a:cubicBezTo>
                    <a:pt x="276" y="198"/>
                    <a:pt x="187" y="395"/>
                    <a:pt x="118" y="612"/>
                  </a:cubicBezTo>
                  <a:cubicBezTo>
                    <a:pt x="89" y="691"/>
                    <a:pt x="59" y="770"/>
                    <a:pt x="30" y="859"/>
                  </a:cubicBezTo>
                  <a:cubicBezTo>
                    <a:pt x="10" y="899"/>
                    <a:pt x="0" y="938"/>
                    <a:pt x="10" y="978"/>
                  </a:cubicBezTo>
                  <a:cubicBezTo>
                    <a:pt x="20" y="1007"/>
                    <a:pt x="39" y="1017"/>
                    <a:pt x="59" y="1027"/>
                  </a:cubicBezTo>
                  <a:cubicBezTo>
                    <a:pt x="69" y="1032"/>
                    <a:pt x="79" y="1034"/>
                    <a:pt x="89" y="1034"/>
                  </a:cubicBezTo>
                  <a:cubicBezTo>
                    <a:pt x="99" y="1034"/>
                    <a:pt x="109" y="1032"/>
                    <a:pt x="118" y="1027"/>
                  </a:cubicBezTo>
                  <a:cubicBezTo>
                    <a:pt x="148" y="1032"/>
                    <a:pt x="180" y="1034"/>
                    <a:pt x="213" y="1034"/>
                  </a:cubicBezTo>
                  <a:cubicBezTo>
                    <a:pt x="247" y="1034"/>
                    <a:pt x="281" y="1032"/>
                    <a:pt x="316" y="1027"/>
                  </a:cubicBezTo>
                  <a:cubicBezTo>
                    <a:pt x="247" y="1007"/>
                    <a:pt x="187" y="987"/>
                    <a:pt x="118" y="987"/>
                  </a:cubicBezTo>
                  <a:cubicBezTo>
                    <a:pt x="89" y="987"/>
                    <a:pt x="69" y="978"/>
                    <a:pt x="59" y="958"/>
                  </a:cubicBezTo>
                  <a:cubicBezTo>
                    <a:pt x="59" y="928"/>
                    <a:pt x="69" y="899"/>
                    <a:pt x="89" y="869"/>
                  </a:cubicBezTo>
                  <a:lnTo>
                    <a:pt x="178" y="632"/>
                  </a:lnTo>
                  <a:cubicBezTo>
                    <a:pt x="266" y="435"/>
                    <a:pt x="335" y="218"/>
                    <a:pt x="3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2113290" y="1040742"/>
              <a:ext cx="67340" cy="32355"/>
            </a:xfrm>
            <a:custGeom>
              <a:rect b="b" l="l" r="r" t="t"/>
              <a:pathLst>
                <a:path extrusionOk="0" h="541" w="1126">
                  <a:moveTo>
                    <a:pt x="1126" y="1"/>
                  </a:moveTo>
                  <a:lnTo>
                    <a:pt x="1126" y="1"/>
                  </a:lnTo>
                  <a:cubicBezTo>
                    <a:pt x="790" y="208"/>
                    <a:pt x="396" y="316"/>
                    <a:pt x="1" y="316"/>
                  </a:cubicBezTo>
                  <a:lnTo>
                    <a:pt x="1" y="533"/>
                  </a:lnTo>
                  <a:cubicBezTo>
                    <a:pt x="53" y="538"/>
                    <a:pt x="103" y="540"/>
                    <a:pt x="150" y="540"/>
                  </a:cubicBezTo>
                  <a:cubicBezTo>
                    <a:pt x="890" y="540"/>
                    <a:pt x="1126" y="1"/>
                    <a:pt x="1126" y="1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2245517" y="920596"/>
              <a:ext cx="34866" cy="53047"/>
            </a:xfrm>
            <a:custGeom>
              <a:rect b="b" l="l" r="r" t="t"/>
              <a:pathLst>
                <a:path extrusionOk="0" h="887" w="583">
                  <a:moveTo>
                    <a:pt x="174" y="0"/>
                  </a:moveTo>
                  <a:cubicBezTo>
                    <a:pt x="125" y="0"/>
                    <a:pt x="91" y="7"/>
                    <a:pt x="89" y="7"/>
                  </a:cubicBezTo>
                  <a:cubicBezTo>
                    <a:pt x="89" y="7"/>
                    <a:pt x="0" y="835"/>
                    <a:pt x="0" y="845"/>
                  </a:cubicBezTo>
                  <a:cubicBezTo>
                    <a:pt x="0" y="849"/>
                    <a:pt x="101" y="886"/>
                    <a:pt x="219" y="886"/>
                  </a:cubicBezTo>
                  <a:cubicBezTo>
                    <a:pt x="384" y="886"/>
                    <a:pt x="582" y="814"/>
                    <a:pt x="582" y="480"/>
                  </a:cubicBezTo>
                  <a:cubicBezTo>
                    <a:pt x="582" y="55"/>
                    <a:pt x="315" y="0"/>
                    <a:pt x="1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2255504" y="931600"/>
              <a:ext cx="16028" cy="30381"/>
            </a:xfrm>
            <a:custGeom>
              <a:rect b="b" l="l" r="r" t="t"/>
              <a:pathLst>
                <a:path extrusionOk="0" h="508" w="268">
                  <a:moveTo>
                    <a:pt x="119" y="0"/>
                  </a:moveTo>
                  <a:cubicBezTo>
                    <a:pt x="99" y="0"/>
                    <a:pt x="80" y="10"/>
                    <a:pt x="70" y="20"/>
                  </a:cubicBezTo>
                  <a:cubicBezTo>
                    <a:pt x="50" y="30"/>
                    <a:pt x="50" y="40"/>
                    <a:pt x="40" y="59"/>
                  </a:cubicBezTo>
                  <a:cubicBezTo>
                    <a:pt x="40" y="79"/>
                    <a:pt x="40" y="89"/>
                    <a:pt x="50" y="89"/>
                  </a:cubicBezTo>
                  <a:cubicBezTo>
                    <a:pt x="60" y="89"/>
                    <a:pt x="50" y="79"/>
                    <a:pt x="60" y="59"/>
                  </a:cubicBezTo>
                  <a:cubicBezTo>
                    <a:pt x="70" y="40"/>
                    <a:pt x="90" y="30"/>
                    <a:pt x="119" y="30"/>
                  </a:cubicBezTo>
                  <a:cubicBezTo>
                    <a:pt x="149" y="40"/>
                    <a:pt x="178" y="69"/>
                    <a:pt x="188" y="109"/>
                  </a:cubicBezTo>
                  <a:cubicBezTo>
                    <a:pt x="208" y="158"/>
                    <a:pt x="218" y="207"/>
                    <a:pt x="218" y="257"/>
                  </a:cubicBezTo>
                  <a:cubicBezTo>
                    <a:pt x="218" y="346"/>
                    <a:pt x="178" y="424"/>
                    <a:pt x="99" y="474"/>
                  </a:cubicBezTo>
                  <a:cubicBezTo>
                    <a:pt x="90" y="479"/>
                    <a:pt x="77" y="481"/>
                    <a:pt x="65" y="481"/>
                  </a:cubicBezTo>
                  <a:cubicBezTo>
                    <a:pt x="53" y="481"/>
                    <a:pt x="40" y="479"/>
                    <a:pt x="30" y="474"/>
                  </a:cubicBezTo>
                  <a:cubicBezTo>
                    <a:pt x="11" y="464"/>
                    <a:pt x="1" y="454"/>
                    <a:pt x="1" y="454"/>
                  </a:cubicBezTo>
                  <a:lnTo>
                    <a:pt x="1" y="454"/>
                  </a:lnTo>
                  <a:cubicBezTo>
                    <a:pt x="1" y="464"/>
                    <a:pt x="1" y="474"/>
                    <a:pt x="21" y="484"/>
                  </a:cubicBezTo>
                  <a:cubicBezTo>
                    <a:pt x="42" y="498"/>
                    <a:pt x="64" y="507"/>
                    <a:pt x="86" y="507"/>
                  </a:cubicBezTo>
                  <a:cubicBezTo>
                    <a:pt x="93" y="507"/>
                    <a:pt x="101" y="506"/>
                    <a:pt x="109" y="503"/>
                  </a:cubicBezTo>
                  <a:cubicBezTo>
                    <a:pt x="208" y="454"/>
                    <a:pt x="267" y="355"/>
                    <a:pt x="257" y="257"/>
                  </a:cubicBezTo>
                  <a:cubicBezTo>
                    <a:pt x="257" y="198"/>
                    <a:pt x="247" y="148"/>
                    <a:pt x="228" y="99"/>
                  </a:cubicBezTo>
                  <a:cubicBezTo>
                    <a:pt x="208" y="50"/>
                    <a:pt x="169" y="10"/>
                    <a:pt x="119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2061380" y="802243"/>
              <a:ext cx="201304" cy="137671"/>
            </a:xfrm>
            <a:custGeom>
              <a:rect b="b" l="l" r="r" t="t"/>
              <a:pathLst>
                <a:path extrusionOk="0" h="2302" w="3366">
                  <a:moveTo>
                    <a:pt x="1230" y="1"/>
                  </a:moveTo>
                  <a:cubicBezTo>
                    <a:pt x="773" y="1"/>
                    <a:pt x="338" y="177"/>
                    <a:pt x="1" y="496"/>
                  </a:cubicBezTo>
                  <a:lnTo>
                    <a:pt x="149" y="466"/>
                  </a:lnTo>
                  <a:cubicBezTo>
                    <a:pt x="316" y="762"/>
                    <a:pt x="671" y="920"/>
                    <a:pt x="1017" y="930"/>
                  </a:cubicBezTo>
                  <a:cubicBezTo>
                    <a:pt x="1362" y="930"/>
                    <a:pt x="1698" y="871"/>
                    <a:pt x="2023" y="752"/>
                  </a:cubicBezTo>
                  <a:cubicBezTo>
                    <a:pt x="2115" y="728"/>
                    <a:pt x="2213" y="707"/>
                    <a:pt x="2304" y="707"/>
                  </a:cubicBezTo>
                  <a:cubicBezTo>
                    <a:pt x="2401" y="707"/>
                    <a:pt x="2490" y="731"/>
                    <a:pt x="2556" y="802"/>
                  </a:cubicBezTo>
                  <a:cubicBezTo>
                    <a:pt x="2625" y="880"/>
                    <a:pt x="2665" y="989"/>
                    <a:pt x="2674" y="1098"/>
                  </a:cubicBezTo>
                  <a:cubicBezTo>
                    <a:pt x="2704" y="1334"/>
                    <a:pt x="2704" y="1581"/>
                    <a:pt x="2684" y="1818"/>
                  </a:cubicBezTo>
                  <a:cubicBezTo>
                    <a:pt x="2665" y="1917"/>
                    <a:pt x="2665" y="2015"/>
                    <a:pt x="2684" y="2114"/>
                  </a:cubicBezTo>
                  <a:cubicBezTo>
                    <a:pt x="2704" y="2203"/>
                    <a:pt x="2773" y="2282"/>
                    <a:pt x="2872" y="2301"/>
                  </a:cubicBezTo>
                  <a:cubicBezTo>
                    <a:pt x="2875" y="2302"/>
                    <a:pt x="2878" y="2302"/>
                    <a:pt x="2881" y="2302"/>
                  </a:cubicBezTo>
                  <a:cubicBezTo>
                    <a:pt x="3037" y="2302"/>
                    <a:pt x="3208" y="2071"/>
                    <a:pt x="3257" y="1926"/>
                  </a:cubicBezTo>
                  <a:cubicBezTo>
                    <a:pt x="3306" y="1759"/>
                    <a:pt x="3336" y="1581"/>
                    <a:pt x="3336" y="1394"/>
                  </a:cubicBezTo>
                  <a:cubicBezTo>
                    <a:pt x="3365" y="1186"/>
                    <a:pt x="3326" y="969"/>
                    <a:pt x="3227" y="792"/>
                  </a:cubicBezTo>
                  <a:cubicBezTo>
                    <a:pt x="3089" y="594"/>
                    <a:pt x="2892" y="446"/>
                    <a:pt x="2674" y="358"/>
                  </a:cubicBezTo>
                  <a:cubicBezTo>
                    <a:pt x="2250" y="140"/>
                    <a:pt x="1777" y="22"/>
                    <a:pt x="1303" y="2"/>
                  </a:cubicBezTo>
                  <a:cubicBezTo>
                    <a:pt x="1279" y="1"/>
                    <a:pt x="1254" y="1"/>
                    <a:pt x="123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2120527" y="978307"/>
              <a:ext cx="25896" cy="19197"/>
            </a:xfrm>
            <a:custGeom>
              <a:rect b="b" l="l" r="r" t="t"/>
              <a:pathLst>
                <a:path extrusionOk="0" h="321" w="433">
                  <a:moveTo>
                    <a:pt x="235" y="0"/>
                  </a:moveTo>
                  <a:cubicBezTo>
                    <a:pt x="211" y="0"/>
                    <a:pt x="188" y="6"/>
                    <a:pt x="166" y="18"/>
                  </a:cubicBezTo>
                  <a:cubicBezTo>
                    <a:pt x="97" y="58"/>
                    <a:pt x="48" y="127"/>
                    <a:pt x="28" y="206"/>
                  </a:cubicBezTo>
                  <a:cubicBezTo>
                    <a:pt x="0" y="252"/>
                    <a:pt x="33" y="315"/>
                    <a:pt x="86" y="315"/>
                  </a:cubicBezTo>
                  <a:cubicBezTo>
                    <a:pt x="89" y="315"/>
                    <a:pt x="93" y="315"/>
                    <a:pt x="97" y="314"/>
                  </a:cubicBezTo>
                  <a:cubicBezTo>
                    <a:pt x="121" y="319"/>
                    <a:pt x="146" y="321"/>
                    <a:pt x="170" y="321"/>
                  </a:cubicBezTo>
                  <a:cubicBezTo>
                    <a:pt x="203" y="321"/>
                    <a:pt x="236" y="316"/>
                    <a:pt x="265" y="305"/>
                  </a:cubicBezTo>
                  <a:cubicBezTo>
                    <a:pt x="324" y="295"/>
                    <a:pt x="373" y="255"/>
                    <a:pt x="403" y="206"/>
                  </a:cubicBezTo>
                  <a:cubicBezTo>
                    <a:pt x="432" y="157"/>
                    <a:pt x="423" y="87"/>
                    <a:pt x="383" y="48"/>
                  </a:cubicBezTo>
                  <a:lnTo>
                    <a:pt x="373" y="68"/>
                  </a:lnTo>
                  <a:cubicBezTo>
                    <a:pt x="339" y="27"/>
                    <a:pt x="287" y="0"/>
                    <a:pt x="235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2032495" y="853675"/>
              <a:ext cx="272651" cy="26015"/>
            </a:xfrm>
            <a:custGeom>
              <a:rect b="b" l="l" r="r" t="t"/>
              <a:pathLst>
                <a:path extrusionOk="0" h="435" w="4559">
                  <a:moveTo>
                    <a:pt x="217" y="1"/>
                  </a:moveTo>
                  <a:cubicBezTo>
                    <a:pt x="99" y="1"/>
                    <a:pt x="0" y="99"/>
                    <a:pt x="0" y="218"/>
                  </a:cubicBezTo>
                  <a:cubicBezTo>
                    <a:pt x="0" y="336"/>
                    <a:pt x="99" y="435"/>
                    <a:pt x="217" y="435"/>
                  </a:cubicBezTo>
                  <a:lnTo>
                    <a:pt x="4342" y="435"/>
                  </a:lnTo>
                  <a:cubicBezTo>
                    <a:pt x="4460" y="435"/>
                    <a:pt x="4559" y="336"/>
                    <a:pt x="4559" y="218"/>
                  </a:cubicBezTo>
                  <a:cubicBezTo>
                    <a:pt x="4559" y="99"/>
                    <a:pt x="4460" y="1"/>
                    <a:pt x="43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2054324" y="724438"/>
              <a:ext cx="228993" cy="132827"/>
            </a:xfrm>
            <a:custGeom>
              <a:rect b="b" l="l" r="r" t="t"/>
              <a:pathLst>
                <a:path extrusionOk="0" h="2221" w="3829">
                  <a:moveTo>
                    <a:pt x="1914" y="1"/>
                  </a:moveTo>
                  <a:cubicBezTo>
                    <a:pt x="859" y="1"/>
                    <a:pt x="0" y="859"/>
                    <a:pt x="0" y="1915"/>
                  </a:cubicBezTo>
                  <a:lnTo>
                    <a:pt x="0" y="2221"/>
                  </a:lnTo>
                  <a:lnTo>
                    <a:pt x="3829" y="2221"/>
                  </a:lnTo>
                  <a:lnTo>
                    <a:pt x="3829" y="1915"/>
                  </a:lnTo>
                  <a:cubicBezTo>
                    <a:pt x="3829" y="859"/>
                    <a:pt x="2970" y="1"/>
                    <a:pt x="1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2148096" y="724438"/>
              <a:ext cx="35464" cy="137552"/>
            </a:xfrm>
            <a:custGeom>
              <a:rect b="b" l="l" r="r" t="t"/>
              <a:pathLst>
                <a:path extrusionOk="0" h="2300" w="593">
                  <a:moveTo>
                    <a:pt x="1" y="1"/>
                  </a:moveTo>
                  <a:lnTo>
                    <a:pt x="1" y="2300"/>
                  </a:lnTo>
                  <a:lnTo>
                    <a:pt x="593" y="23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2144568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2179972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2052529" y="850745"/>
              <a:ext cx="234914" cy="5382"/>
            </a:xfrm>
            <a:custGeom>
              <a:rect b="b" l="l" r="r" t="t"/>
              <a:pathLst>
                <a:path extrusionOk="0" h="90" w="3928">
                  <a:moveTo>
                    <a:pt x="1964" y="0"/>
                  </a:moveTo>
                  <a:cubicBezTo>
                    <a:pt x="879" y="0"/>
                    <a:pt x="1" y="20"/>
                    <a:pt x="1" y="40"/>
                  </a:cubicBezTo>
                  <a:cubicBezTo>
                    <a:pt x="1" y="69"/>
                    <a:pt x="879" y="89"/>
                    <a:pt x="1964" y="89"/>
                  </a:cubicBezTo>
                  <a:cubicBezTo>
                    <a:pt x="3049" y="89"/>
                    <a:pt x="3928" y="69"/>
                    <a:pt x="3928" y="40"/>
                  </a:cubicBezTo>
                  <a:cubicBezTo>
                    <a:pt x="3928" y="20"/>
                    <a:pt x="3049" y="0"/>
                    <a:pt x="19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2183560" y="723900"/>
              <a:ext cx="17702" cy="130435"/>
            </a:xfrm>
            <a:custGeom>
              <a:rect b="b" l="l" r="r" t="t"/>
              <a:pathLst>
                <a:path extrusionOk="0" h="2181" w="296">
                  <a:moveTo>
                    <a:pt x="0" y="0"/>
                  </a:moveTo>
                  <a:lnTo>
                    <a:pt x="0" y="2181"/>
                  </a:lnTo>
                  <a:lnTo>
                    <a:pt x="29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2117417" y="977529"/>
              <a:ext cx="32534" cy="19676"/>
            </a:xfrm>
            <a:custGeom>
              <a:rect b="b" l="l" r="r" t="t"/>
              <a:pathLst>
                <a:path extrusionOk="0" h="329" w="544">
                  <a:moveTo>
                    <a:pt x="521" y="1"/>
                  </a:moveTo>
                  <a:cubicBezTo>
                    <a:pt x="498" y="1"/>
                    <a:pt x="377" y="67"/>
                    <a:pt x="248" y="150"/>
                  </a:cubicBezTo>
                  <a:cubicBezTo>
                    <a:pt x="119" y="229"/>
                    <a:pt x="1" y="298"/>
                    <a:pt x="1" y="318"/>
                  </a:cubicBezTo>
                  <a:cubicBezTo>
                    <a:pt x="3" y="325"/>
                    <a:pt x="13" y="329"/>
                    <a:pt x="30" y="329"/>
                  </a:cubicBezTo>
                  <a:cubicBezTo>
                    <a:pt x="80" y="329"/>
                    <a:pt x="188" y="293"/>
                    <a:pt x="307" y="219"/>
                  </a:cubicBezTo>
                  <a:cubicBezTo>
                    <a:pt x="455" y="130"/>
                    <a:pt x="544" y="22"/>
                    <a:pt x="524" y="2"/>
                  </a:cubicBezTo>
                  <a:cubicBezTo>
                    <a:pt x="523" y="1"/>
                    <a:pt x="522" y="1"/>
                    <a:pt x="5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908789" y="1953600"/>
              <a:ext cx="431708" cy="5382"/>
            </a:xfrm>
            <a:custGeom>
              <a:rect b="b" l="l" r="r" t="t"/>
              <a:pathLst>
                <a:path extrusionOk="0" h="90" w="10134">
                  <a:moveTo>
                    <a:pt x="5072" y="1"/>
                  </a:moveTo>
                  <a:cubicBezTo>
                    <a:pt x="2270" y="1"/>
                    <a:pt x="1" y="21"/>
                    <a:pt x="1" y="50"/>
                  </a:cubicBezTo>
                  <a:cubicBezTo>
                    <a:pt x="1" y="70"/>
                    <a:pt x="2270" y="90"/>
                    <a:pt x="5072" y="90"/>
                  </a:cubicBezTo>
                  <a:cubicBezTo>
                    <a:pt x="7865" y="90"/>
                    <a:pt x="10134" y="70"/>
                    <a:pt x="10134" y="50"/>
                  </a:cubicBezTo>
                  <a:cubicBezTo>
                    <a:pt x="10134" y="21"/>
                    <a:pt x="7865" y="1"/>
                    <a:pt x="507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904998" y="2274618"/>
              <a:ext cx="431751" cy="5382"/>
            </a:xfrm>
            <a:custGeom>
              <a:rect b="b" l="l" r="r" t="t"/>
              <a:pathLst>
                <a:path extrusionOk="0" h="90" w="10135">
                  <a:moveTo>
                    <a:pt x="5072" y="0"/>
                  </a:moveTo>
                  <a:cubicBezTo>
                    <a:pt x="2270" y="0"/>
                    <a:pt x="1" y="20"/>
                    <a:pt x="1" y="40"/>
                  </a:cubicBezTo>
                  <a:cubicBezTo>
                    <a:pt x="1" y="70"/>
                    <a:pt x="2270" y="89"/>
                    <a:pt x="5072" y="89"/>
                  </a:cubicBezTo>
                  <a:cubicBezTo>
                    <a:pt x="7865" y="89"/>
                    <a:pt x="10134" y="70"/>
                    <a:pt x="10134" y="40"/>
                  </a:cubicBezTo>
                  <a:cubicBezTo>
                    <a:pt x="10134" y="20"/>
                    <a:pt x="7865" y="0"/>
                    <a:pt x="507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2297427" y="908575"/>
              <a:ext cx="8911" cy="27809"/>
            </a:xfrm>
            <a:custGeom>
              <a:rect b="b" l="l" r="r" t="t"/>
              <a:pathLst>
                <a:path extrusionOk="0" h="465" w="149">
                  <a:moveTo>
                    <a:pt x="89" y="0"/>
                  </a:moveTo>
                  <a:cubicBezTo>
                    <a:pt x="69" y="0"/>
                    <a:pt x="50" y="99"/>
                    <a:pt x="40" y="227"/>
                  </a:cubicBezTo>
                  <a:cubicBezTo>
                    <a:pt x="20" y="356"/>
                    <a:pt x="0" y="464"/>
                    <a:pt x="20" y="464"/>
                  </a:cubicBezTo>
                  <a:cubicBezTo>
                    <a:pt x="21" y="465"/>
                    <a:pt x="22" y="465"/>
                    <a:pt x="23" y="465"/>
                  </a:cubicBezTo>
                  <a:cubicBezTo>
                    <a:pt x="46" y="465"/>
                    <a:pt x="100" y="378"/>
                    <a:pt x="119" y="247"/>
                  </a:cubicBezTo>
                  <a:cubicBezTo>
                    <a:pt x="148" y="109"/>
                    <a:pt x="119" y="0"/>
                    <a:pt x="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1760446" y="1436107"/>
              <a:ext cx="352909" cy="214281"/>
            </a:xfrm>
            <a:custGeom>
              <a:rect b="b" l="l" r="r" t="t"/>
              <a:pathLst>
                <a:path extrusionOk="0" h="3583" w="5901">
                  <a:moveTo>
                    <a:pt x="5151" y="0"/>
                  </a:moveTo>
                  <a:lnTo>
                    <a:pt x="0" y="99"/>
                  </a:lnTo>
                  <a:lnTo>
                    <a:pt x="819" y="3582"/>
                  </a:lnTo>
                  <a:lnTo>
                    <a:pt x="5901" y="3464"/>
                  </a:lnTo>
                  <a:lnTo>
                    <a:pt x="515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996493" y="1492144"/>
              <a:ext cx="164105" cy="119849"/>
            </a:xfrm>
            <a:custGeom>
              <a:rect b="b" l="l" r="r" t="t"/>
              <a:pathLst>
                <a:path extrusionOk="0" h="2004" w="2744">
                  <a:moveTo>
                    <a:pt x="1500" y="1"/>
                  </a:moveTo>
                  <a:lnTo>
                    <a:pt x="1500" y="494"/>
                  </a:lnTo>
                  <a:lnTo>
                    <a:pt x="119" y="494"/>
                  </a:lnTo>
                  <a:cubicBezTo>
                    <a:pt x="0" y="918"/>
                    <a:pt x="701" y="1007"/>
                    <a:pt x="701" y="1007"/>
                  </a:cubicBezTo>
                  <a:cubicBezTo>
                    <a:pt x="750" y="1570"/>
                    <a:pt x="1224" y="2004"/>
                    <a:pt x="1786" y="2004"/>
                  </a:cubicBezTo>
                  <a:lnTo>
                    <a:pt x="2743" y="2004"/>
                  </a:lnTo>
                  <a:lnTo>
                    <a:pt x="2743" y="790"/>
                  </a:lnTo>
                  <a:cubicBezTo>
                    <a:pt x="2497" y="1"/>
                    <a:pt x="1500" y="1"/>
                    <a:pt x="1500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2138707" y="1302744"/>
              <a:ext cx="435500" cy="317923"/>
            </a:xfrm>
            <a:custGeom>
              <a:rect b="b" l="l" r="r" t="t"/>
              <a:pathLst>
                <a:path extrusionOk="0" h="5316" w="7282">
                  <a:moveTo>
                    <a:pt x="5664" y="1"/>
                  </a:moveTo>
                  <a:lnTo>
                    <a:pt x="3710" y="1382"/>
                  </a:lnTo>
                  <a:lnTo>
                    <a:pt x="4371" y="2892"/>
                  </a:lnTo>
                  <a:lnTo>
                    <a:pt x="0" y="3306"/>
                  </a:lnTo>
                  <a:lnTo>
                    <a:pt x="0" y="5299"/>
                  </a:lnTo>
                  <a:cubicBezTo>
                    <a:pt x="46" y="5311"/>
                    <a:pt x="1166" y="5315"/>
                    <a:pt x="2514" y="5315"/>
                  </a:cubicBezTo>
                  <a:cubicBezTo>
                    <a:pt x="3467" y="5315"/>
                    <a:pt x="4534" y="5313"/>
                    <a:pt x="5417" y="5309"/>
                  </a:cubicBezTo>
                  <a:cubicBezTo>
                    <a:pt x="6443" y="5309"/>
                    <a:pt x="7282" y="4470"/>
                    <a:pt x="7282" y="3444"/>
                  </a:cubicBezTo>
                  <a:cubicBezTo>
                    <a:pt x="7282" y="3355"/>
                    <a:pt x="7262" y="3257"/>
                    <a:pt x="7223" y="3178"/>
                  </a:cubicBezTo>
                  <a:lnTo>
                    <a:pt x="5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2138707" y="1616656"/>
              <a:ext cx="287423" cy="5382"/>
            </a:xfrm>
            <a:custGeom>
              <a:rect b="b" l="l" r="r" t="t"/>
              <a:pathLst>
                <a:path extrusionOk="0" h="90" w="4806">
                  <a:moveTo>
                    <a:pt x="2408" y="1"/>
                  </a:moveTo>
                  <a:cubicBezTo>
                    <a:pt x="1076" y="1"/>
                    <a:pt x="0" y="21"/>
                    <a:pt x="0" y="40"/>
                  </a:cubicBezTo>
                  <a:cubicBezTo>
                    <a:pt x="0" y="70"/>
                    <a:pt x="1076" y="90"/>
                    <a:pt x="2408" y="90"/>
                  </a:cubicBezTo>
                  <a:cubicBezTo>
                    <a:pt x="3730" y="90"/>
                    <a:pt x="4805" y="70"/>
                    <a:pt x="4805" y="40"/>
                  </a:cubicBezTo>
                  <a:cubicBezTo>
                    <a:pt x="4805" y="21"/>
                    <a:pt x="3730" y="1"/>
                    <a:pt x="24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2140441" y="1475219"/>
              <a:ext cx="259733" cy="27450"/>
            </a:xfrm>
            <a:custGeom>
              <a:rect b="b" l="l" r="r" t="t"/>
              <a:pathLst>
                <a:path extrusionOk="0" h="459" w="4343">
                  <a:moveTo>
                    <a:pt x="4253" y="0"/>
                  </a:moveTo>
                  <a:cubicBezTo>
                    <a:pt x="4224" y="0"/>
                    <a:pt x="4194" y="3"/>
                    <a:pt x="4165" y="8"/>
                  </a:cubicBezTo>
                  <a:cubicBezTo>
                    <a:pt x="4056" y="8"/>
                    <a:pt x="3898" y="17"/>
                    <a:pt x="3701" y="37"/>
                  </a:cubicBezTo>
                  <a:cubicBezTo>
                    <a:pt x="3306" y="67"/>
                    <a:pt x="2763" y="126"/>
                    <a:pt x="2171" y="185"/>
                  </a:cubicBezTo>
                  <a:cubicBezTo>
                    <a:pt x="1570" y="244"/>
                    <a:pt x="1027" y="304"/>
                    <a:pt x="632" y="353"/>
                  </a:cubicBezTo>
                  <a:cubicBezTo>
                    <a:pt x="435" y="383"/>
                    <a:pt x="277" y="402"/>
                    <a:pt x="168" y="412"/>
                  </a:cubicBezTo>
                  <a:cubicBezTo>
                    <a:pt x="109" y="422"/>
                    <a:pt x="60" y="432"/>
                    <a:pt x="1" y="452"/>
                  </a:cubicBezTo>
                  <a:cubicBezTo>
                    <a:pt x="30" y="457"/>
                    <a:pt x="60" y="459"/>
                    <a:pt x="90" y="459"/>
                  </a:cubicBezTo>
                  <a:cubicBezTo>
                    <a:pt x="119" y="459"/>
                    <a:pt x="149" y="457"/>
                    <a:pt x="178" y="452"/>
                  </a:cubicBezTo>
                  <a:cubicBezTo>
                    <a:pt x="287" y="442"/>
                    <a:pt x="445" y="432"/>
                    <a:pt x="642" y="412"/>
                  </a:cubicBezTo>
                  <a:cubicBezTo>
                    <a:pt x="1037" y="383"/>
                    <a:pt x="1579" y="333"/>
                    <a:pt x="2181" y="274"/>
                  </a:cubicBezTo>
                  <a:cubicBezTo>
                    <a:pt x="2773" y="205"/>
                    <a:pt x="3316" y="146"/>
                    <a:pt x="3711" y="96"/>
                  </a:cubicBezTo>
                  <a:cubicBezTo>
                    <a:pt x="3908" y="77"/>
                    <a:pt x="4066" y="57"/>
                    <a:pt x="4174" y="37"/>
                  </a:cubicBezTo>
                  <a:cubicBezTo>
                    <a:pt x="4234" y="37"/>
                    <a:pt x="4283" y="17"/>
                    <a:pt x="4342" y="8"/>
                  </a:cubicBezTo>
                  <a:cubicBezTo>
                    <a:pt x="4313" y="3"/>
                    <a:pt x="4283" y="0"/>
                    <a:pt x="425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2397718" y="1473186"/>
              <a:ext cx="42581" cy="52090"/>
            </a:xfrm>
            <a:custGeom>
              <a:rect b="b" l="l" r="r" t="t"/>
              <a:pathLst>
                <a:path extrusionOk="0" h="871" w="712">
                  <a:moveTo>
                    <a:pt x="25" y="0"/>
                  </a:moveTo>
                  <a:cubicBezTo>
                    <a:pt x="23" y="0"/>
                    <a:pt x="22" y="1"/>
                    <a:pt x="20" y="2"/>
                  </a:cubicBezTo>
                  <a:cubicBezTo>
                    <a:pt x="1" y="22"/>
                    <a:pt x="168" y="199"/>
                    <a:pt x="356" y="436"/>
                  </a:cubicBezTo>
                  <a:cubicBezTo>
                    <a:pt x="529" y="677"/>
                    <a:pt x="665" y="871"/>
                    <a:pt x="690" y="871"/>
                  </a:cubicBezTo>
                  <a:cubicBezTo>
                    <a:pt x="690" y="871"/>
                    <a:pt x="691" y="871"/>
                    <a:pt x="691" y="870"/>
                  </a:cubicBezTo>
                  <a:cubicBezTo>
                    <a:pt x="711" y="861"/>
                    <a:pt x="603" y="634"/>
                    <a:pt x="415" y="387"/>
                  </a:cubicBezTo>
                  <a:cubicBezTo>
                    <a:pt x="248" y="154"/>
                    <a:pt x="62" y="0"/>
                    <a:pt x="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2400708" y="1472109"/>
              <a:ext cx="56695" cy="24341"/>
            </a:xfrm>
            <a:custGeom>
              <a:rect b="b" l="l" r="r" t="t"/>
              <a:pathLst>
                <a:path extrusionOk="0" h="407" w="948">
                  <a:moveTo>
                    <a:pt x="90" y="1"/>
                  </a:moveTo>
                  <a:cubicBezTo>
                    <a:pt x="34" y="1"/>
                    <a:pt x="0" y="9"/>
                    <a:pt x="0" y="20"/>
                  </a:cubicBezTo>
                  <a:cubicBezTo>
                    <a:pt x="0" y="40"/>
                    <a:pt x="227" y="69"/>
                    <a:pt x="484" y="178"/>
                  </a:cubicBezTo>
                  <a:cubicBezTo>
                    <a:pt x="723" y="279"/>
                    <a:pt x="894" y="407"/>
                    <a:pt x="924" y="407"/>
                  </a:cubicBezTo>
                  <a:cubicBezTo>
                    <a:pt x="926" y="407"/>
                    <a:pt x="927" y="406"/>
                    <a:pt x="928" y="405"/>
                  </a:cubicBezTo>
                  <a:cubicBezTo>
                    <a:pt x="947" y="395"/>
                    <a:pt x="780" y="208"/>
                    <a:pt x="513" y="99"/>
                  </a:cubicBezTo>
                  <a:cubicBezTo>
                    <a:pt x="346" y="25"/>
                    <a:pt x="186" y="1"/>
                    <a:pt x="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909119" y="1496270"/>
              <a:ext cx="18360" cy="18958"/>
            </a:xfrm>
            <a:custGeom>
              <a:rect b="b" l="l" r="r" t="t"/>
              <a:pathLst>
                <a:path extrusionOk="0" h="317" w="307">
                  <a:moveTo>
                    <a:pt x="149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8"/>
                    <a:pt x="70" y="317"/>
                    <a:pt x="149" y="317"/>
                  </a:cubicBezTo>
                  <a:cubicBezTo>
                    <a:pt x="238" y="317"/>
                    <a:pt x="307" y="248"/>
                    <a:pt x="307" y="159"/>
                  </a:cubicBezTo>
                  <a:cubicBezTo>
                    <a:pt x="307" y="70"/>
                    <a:pt x="238" y="1"/>
                    <a:pt x="14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2244919" y="1350528"/>
              <a:ext cx="87375" cy="23085"/>
            </a:xfrm>
            <a:custGeom>
              <a:rect b="b" l="l" r="r" t="t"/>
              <a:pathLst>
                <a:path extrusionOk="0" h="386" w="1461">
                  <a:moveTo>
                    <a:pt x="0" y="1"/>
                  </a:moveTo>
                  <a:lnTo>
                    <a:pt x="0" y="386"/>
                  </a:lnTo>
                  <a:lnTo>
                    <a:pt x="1461" y="38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671936" y="1269074"/>
              <a:ext cx="54363" cy="67998"/>
            </a:xfrm>
            <a:custGeom>
              <a:rect b="b" l="l" r="r" t="t"/>
              <a:pathLst>
                <a:path extrusionOk="0" h="1137" w="909">
                  <a:moveTo>
                    <a:pt x="885" y="0"/>
                  </a:moveTo>
                  <a:cubicBezTo>
                    <a:pt x="853" y="0"/>
                    <a:pt x="652" y="240"/>
                    <a:pt x="415" y="534"/>
                  </a:cubicBezTo>
                  <a:cubicBezTo>
                    <a:pt x="178" y="850"/>
                    <a:pt x="0" y="1116"/>
                    <a:pt x="20" y="1136"/>
                  </a:cubicBezTo>
                  <a:cubicBezTo>
                    <a:pt x="20" y="1136"/>
                    <a:pt x="20" y="1136"/>
                    <a:pt x="21" y="1136"/>
                  </a:cubicBezTo>
                  <a:cubicBezTo>
                    <a:pt x="39" y="1136"/>
                    <a:pt x="252" y="903"/>
                    <a:pt x="484" y="593"/>
                  </a:cubicBezTo>
                  <a:cubicBezTo>
                    <a:pt x="730" y="277"/>
                    <a:pt x="908" y="11"/>
                    <a:pt x="888" y="1"/>
                  </a:cubicBezTo>
                  <a:cubicBezTo>
                    <a:pt x="888" y="0"/>
                    <a:pt x="887" y="0"/>
                    <a:pt x="8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1667212" y="1264828"/>
              <a:ext cx="60822" cy="36302"/>
            </a:xfrm>
            <a:custGeom>
              <a:rect b="b" l="l" r="r" t="t"/>
              <a:pathLst>
                <a:path extrusionOk="0" h="607" w="1017">
                  <a:moveTo>
                    <a:pt x="999" y="0"/>
                  </a:moveTo>
                  <a:cubicBezTo>
                    <a:pt x="955" y="0"/>
                    <a:pt x="721" y="79"/>
                    <a:pt x="464" y="230"/>
                  </a:cubicBezTo>
                  <a:cubicBezTo>
                    <a:pt x="188" y="398"/>
                    <a:pt x="0" y="595"/>
                    <a:pt x="20" y="605"/>
                  </a:cubicBezTo>
                  <a:cubicBezTo>
                    <a:pt x="21" y="606"/>
                    <a:pt x="23" y="607"/>
                    <a:pt x="26" y="607"/>
                  </a:cubicBezTo>
                  <a:cubicBezTo>
                    <a:pt x="65" y="607"/>
                    <a:pt x="263" y="467"/>
                    <a:pt x="513" y="309"/>
                  </a:cubicBezTo>
                  <a:cubicBezTo>
                    <a:pt x="790" y="141"/>
                    <a:pt x="1017" y="33"/>
                    <a:pt x="1007" y="3"/>
                  </a:cubicBezTo>
                  <a:cubicBezTo>
                    <a:pt x="1007" y="1"/>
                    <a:pt x="1004" y="0"/>
                    <a:pt x="9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29"/>
          <p:cNvGrpSpPr/>
          <p:nvPr/>
        </p:nvGrpSpPr>
        <p:grpSpPr>
          <a:xfrm>
            <a:off x="1642107" y="2897217"/>
            <a:ext cx="959698" cy="1658460"/>
            <a:chOff x="5806575" y="2035075"/>
            <a:chExt cx="582200" cy="1006225"/>
          </a:xfrm>
        </p:grpSpPr>
        <p:sp>
          <p:nvSpPr>
            <p:cNvPr id="1262" name="Google Shape;1262;p29"/>
            <p:cNvSpPr/>
            <p:nvPr/>
          </p:nvSpPr>
          <p:spPr>
            <a:xfrm>
              <a:off x="5806575" y="2280025"/>
              <a:ext cx="272625" cy="104775"/>
            </a:xfrm>
            <a:custGeom>
              <a:rect b="b" l="l" r="r" t="t"/>
              <a:pathLst>
                <a:path extrusionOk="0" h="4191" w="10905">
                  <a:moveTo>
                    <a:pt x="9513" y="0"/>
                  </a:moveTo>
                  <a:cubicBezTo>
                    <a:pt x="9513" y="0"/>
                    <a:pt x="7786" y="2063"/>
                    <a:pt x="7155" y="2151"/>
                  </a:cubicBezTo>
                  <a:cubicBezTo>
                    <a:pt x="7037" y="2168"/>
                    <a:pt x="6813" y="2174"/>
                    <a:pt x="6526" y="2174"/>
                  </a:cubicBezTo>
                  <a:cubicBezTo>
                    <a:pt x="5249" y="2174"/>
                    <a:pt x="2724" y="2043"/>
                    <a:pt x="2724" y="2043"/>
                  </a:cubicBezTo>
                  <a:cubicBezTo>
                    <a:pt x="2586" y="1964"/>
                    <a:pt x="2458" y="1875"/>
                    <a:pt x="2330" y="1776"/>
                  </a:cubicBezTo>
                  <a:cubicBezTo>
                    <a:pt x="2241" y="1717"/>
                    <a:pt x="2172" y="1638"/>
                    <a:pt x="2113" y="1549"/>
                  </a:cubicBezTo>
                  <a:cubicBezTo>
                    <a:pt x="2034" y="1441"/>
                    <a:pt x="1974" y="1332"/>
                    <a:pt x="1925" y="1204"/>
                  </a:cubicBezTo>
                  <a:cubicBezTo>
                    <a:pt x="1908" y="1148"/>
                    <a:pt x="1857" y="1118"/>
                    <a:pt x="1806" y="1118"/>
                  </a:cubicBezTo>
                  <a:cubicBezTo>
                    <a:pt x="1768" y="1118"/>
                    <a:pt x="1729" y="1136"/>
                    <a:pt x="1708" y="1175"/>
                  </a:cubicBezTo>
                  <a:cubicBezTo>
                    <a:pt x="1669" y="1273"/>
                    <a:pt x="1738" y="1599"/>
                    <a:pt x="1984" y="1905"/>
                  </a:cubicBezTo>
                  <a:cubicBezTo>
                    <a:pt x="2109" y="2055"/>
                    <a:pt x="2016" y="2098"/>
                    <a:pt x="1866" y="2098"/>
                  </a:cubicBezTo>
                  <a:cubicBezTo>
                    <a:pt x="1719" y="2098"/>
                    <a:pt x="1519" y="2057"/>
                    <a:pt x="1412" y="2033"/>
                  </a:cubicBezTo>
                  <a:cubicBezTo>
                    <a:pt x="1243" y="2002"/>
                    <a:pt x="786" y="1936"/>
                    <a:pt x="565" y="1936"/>
                  </a:cubicBezTo>
                  <a:cubicBezTo>
                    <a:pt x="502" y="1936"/>
                    <a:pt x="458" y="1941"/>
                    <a:pt x="445" y="1954"/>
                  </a:cubicBezTo>
                  <a:cubicBezTo>
                    <a:pt x="346" y="2033"/>
                    <a:pt x="406" y="2161"/>
                    <a:pt x="632" y="2191"/>
                  </a:cubicBezTo>
                  <a:cubicBezTo>
                    <a:pt x="859" y="2230"/>
                    <a:pt x="1511" y="2388"/>
                    <a:pt x="1481" y="2497"/>
                  </a:cubicBezTo>
                  <a:cubicBezTo>
                    <a:pt x="1475" y="2521"/>
                    <a:pt x="1422" y="2531"/>
                    <a:pt x="1343" y="2531"/>
                  </a:cubicBezTo>
                  <a:cubicBezTo>
                    <a:pt x="1038" y="2531"/>
                    <a:pt x="336" y="2388"/>
                    <a:pt x="336" y="2388"/>
                  </a:cubicBezTo>
                  <a:cubicBezTo>
                    <a:pt x="336" y="2388"/>
                    <a:pt x="265" y="2360"/>
                    <a:pt x="195" y="2360"/>
                  </a:cubicBezTo>
                  <a:cubicBezTo>
                    <a:pt x="140" y="2360"/>
                    <a:pt x="87" y="2377"/>
                    <a:pt x="70" y="2438"/>
                  </a:cubicBezTo>
                  <a:cubicBezTo>
                    <a:pt x="1" y="2674"/>
                    <a:pt x="1205" y="2822"/>
                    <a:pt x="1323" y="2832"/>
                  </a:cubicBezTo>
                  <a:cubicBezTo>
                    <a:pt x="1399" y="2842"/>
                    <a:pt x="1384" y="2961"/>
                    <a:pt x="1303" y="2961"/>
                  </a:cubicBezTo>
                  <a:cubicBezTo>
                    <a:pt x="1300" y="2961"/>
                    <a:pt x="1297" y="2961"/>
                    <a:pt x="1294" y="2960"/>
                  </a:cubicBezTo>
                  <a:cubicBezTo>
                    <a:pt x="1234" y="2954"/>
                    <a:pt x="760" y="2841"/>
                    <a:pt x="432" y="2841"/>
                  </a:cubicBezTo>
                  <a:cubicBezTo>
                    <a:pt x="269" y="2841"/>
                    <a:pt x="142" y="2869"/>
                    <a:pt x="119" y="2951"/>
                  </a:cubicBezTo>
                  <a:cubicBezTo>
                    <a:pt x="60" y="3128"/>
                    <a:pt x="1106" y="3089"/>
                    <a:pt x="1294" y="3247"/>
                  </a:cubicBezTo>
                  <a:cubicBezTo>
                    <a:pt x="1354" y="3304"/>
                    <a:pt x="1280" y="3318"/>
                    <a:pt x="1154" y="3318"/>
                  </a:cubicBezTo>
                  <a:cubicBezTo>
                    <a:pt x="1043" y="3318"/>
                    <a:pt x="892" y="3307"/>
                    <a:pt x="758" y="3307"/>
                  </a:cubicBezTo>
                  <a:cubicBezTo>
                    <a:pt x="601" y="3307"/>
                    <a:pt x="469" y="3322"/>
                    <a:pt x="455" y="3385"/>
                  </a:cubicBezTo>
                  <a:cubicBezTo>
                    <a:pt x="435" y="3454"/>
                    <a:pt x="435" y="3503"/>
                    <a:pt x="1017" y="3543"/>
                  </a:cubicBezTo>
                  <a:cubicBezTo>
                    <a:pt x="1118" y="3545"/>
                    <a:pt x="1220" y="3546"/>
                    <a:pt x="1322" y="3546"/>
                  </a:cubicBezTo>
                  <a:cubicBezTo>
                    <a:pt x="1629" y="3546"/>
                    <a:pt x="1940" y="3535"/>
                    <a:pt x="2251" y="3513"/>
                  </a:cubicBezTo>
                  <a:cubicBezTo>
                    <a:pt x="2251" y="3513"/>
                    <a:pt x="5138" y="4191"/>
                    <a:pt x="6906" y="4191"/>
                  </a:cubicBezTo>
                  <a:cubicBezTo>
                    <a:pt x="7396" y="4191"/>
                    <a:pt x="7800" y="4139"/>
                    <a:pt x="8033" y="4006"/>
                  </a:cubicBezTo>
                  <a:cubicBezTo>
                    <a:pt x="9118" y="3355"/>
                    <a:pt x="10085" y="2536"/>
                    <a:pt x="10904" y="1579"/>
                  </a:cubicBezTo>
                  <a:lnTo>
                    <a:pt x="951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6107275" y="2060425"/>
              <a:ext cx="112625" cy="106275"/>
            </a:xfrm>
            <a:custGeom>
              <a:rect b="b" l="l" r="r" t="t"/>
              <a:pathLst>
                <a:path extrusionOk="0" h="4251" w="4505">
                  <a:moveTo>
                    <a:pt x="1874" y="0"/>
                  </a:moveTo>
                  <a:cubicBezTo>
                    <a:pt x="1852" y="0"/>
                    <a:pt x="1829" y="1"/>
                    <a:pt x="1807" y="3"/>
                  </a:cubicBezTo>
                  <a:cubicBezTo>
                    <a:pt x="1491" y="32"/>
                    <a:pt x="1215" y="230"/>
                    <a:pt x="909" y="269"/>
                  </a:cubicBezTo>
                  <a:cubicBezTo>
                    <a:pt x="751" y="299"/>
                    <a:pt x="593" y="279"/>
                    <a:pt x="435" y="309"/>
                  </a:cubicBezTo>
                  <a:cubicBezTo>
                    <a:pt x="277" y="318"/>
                    <a:pt x="129" y="407"/>
                    <a:pt x="50" y="545"/>
                  </a:cubicBezTo>
                  <a:cubicBezTo>
                    <a:pt x="11" y="654"/>
                    <a:pt x="1" y="782"/>
                    <a:pt x="31" y="901"/>
                  </a:cubicBezTo>
                  <a:cubicBezTo>
                    <a:pt x="50" y="1098"/>
                    <a:pt x="11" y="1749"/>
                    <a:pt x="248" y="1799"/>
                  </a:cubicBezTo>
                  <a:lnTo>
                    <a:pt x="2823" y="3851"/>
                  </a:lnTo>
                  <a:cubicBezTo>
                    <a:pt x="2812" y="4104"/>
                    <a:pt x="3011" y="4251"/>
                    <a:pt x="3209" y="4251"/>
                  </a:cubicBezTo>
                  <a:cubicBezTo>
                    <a:pt x="3359" y="4251"/>
                    <a:pt x="3508" y="4166"/>
                    <a:pt x="3563" y="3979"/>
                  </a:cubicBezTo>
                  <a:cubicBezTo>
                    <a:pt x="3583" y="3930"/>
                    <a:pt x="3573" y="3880"/>
                    <a:pt x="3622" y="3841"/>
                  </a:cubicBezTo>
                  <a:cubicBezTo>
                    <a:pt x="3644" y="3823"/>
                    <a:pt x="3669" y="3817"/>
                    <a:pt x="3694" y="3817"/>
                  </a:cubicBezTo>
                  <a:cubicBezTo>
                    <a:pt x="3725" y="3817"/>
                    <a:pt x="3757" y="3826"/>
                    <a:pt x="3790" y="3831"/>
                  </a:cubicBezTo>
                  <a:cubicBezTo>
                    <a:pt x="3819" y="3836"/>
                    <a:pt x="3848" y="3838"/>
                    <a:pt x="3875" y="3838"/>
                  </a:cubicBezTo>
                  <a:cubicBezTo>
                    <a:pt x="4246" y="3838"/>
                    <a:pt x="4505" y="3431"/>
                    <a:pt x="4303" y="3091"/>
                  </a:cubicBezTo>
                  <a:cubicBezTo>
                    <a:pt x="4194" y="2904"/>
                    <a:pt x="3997" y="2805"/>
                    <a:pt x="3889" y="2627"/>
                  </a:cubicBezTo>
                  <a:cubicBezTo>
                    <a:pt x="3790" y="2450"/>
                    <a:pt x="3760" y="2243"/>
                    <a:pt x="3800" y="2045"/>
                  </a:cubicBezTo>
                  <a:cubicBezTo>
                    <a:pt x="3839" y="1848"/>
                    <a:pt x="3849" y="1641"/>
                    <a:pt x="3849" y="1443"/>
                  </a:cubicBezTo>
                  <a:cubicBezTo>
                    <a:pt x="3800" y="1098"/>
                    <a:pt x="3553" y="822"/>
                    <a:pt x="3227" y="713"/>
                  </a:cubicBezTo>
                  <a:cubicBezTo>
                    <a:pt x="3089" y="684"/>
                    <a:pt x="2961" y="644"/>
                    <a:pt x="2843" y="585"/>
                  </a:cubicBezTo>
                  <a:cubicBezTo>
                    <a:pt x="2714" y="496"/>
                    <a:pt x="2606" y="388"/>
                    <a:pt x="2517" y="259"/>
                  </a:cubicBezTo>
                  <a:cubicBezTo>
                    <a:pt x="2345" y="97"/>
                    <a:pt x="2116" y="0"/>
                    <a:pt x="18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6108275" y="2074275"/>
              <a:ext cx="81675" cy="134725"/>
            </a:xfrm>
            <a:custGeom>
              <a:rect b="b" l="l" r="r" t="t"/>
              <a:pathLst>
                <a:path extrusionOk="0" h="5389" w="3267">
                  <a:moveTo>
                    <a:pt x="1335" y="1"/>
                  </a:moveTo>
                  <a:cubicBezTo>
                    <a:pt x="937" y="1"/>
                    <a:pt x="536" y="82"/>
                    <a:pt x="158" y="248"/>
                  </a:cubicBezTo>
                  <a:cubicBezTo>
                    <a:pt x="158" y="248"/>
                    <a:pt x="0" y="2211"/>
                    <a:pt x="10" y="3070"/>
                  </a:cubicBezTo>
                  <a:cubicBezTo>
                    <a:pt x="20" y="3918"/>
                    <a:pt x="869" y="4057"/>
                    <a:pt x="869" y="4057"/>
                  </a:cubicBezTo>
                  <a:cubicBezTo>
                    <a:pt x="869" y="4057"/>
                    <a:pt x="859" y="4984"/>
                    <a:pt x="869" y="5221"/>
                  </a:cubicBezTo>
                  <a:lnTo>
                    <a:pt x="2931" y="5389"/>
                  </a:lnTo>
                  <a:lnTo>
                    <a:pt x="3266" y="712"/>
                  </a:lnTo>
                  <a:lnTo>
                    <a:pt x="3138" y="613"/>
                  </a:lnTo>
                  <a:cubicBezTo>
                    <a:pt x="2614" y="211"/>
                    <a:pt x="1978" y="1"/>
                    <a:pt x="133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6111675" y="2111725"/>
              <a:ext cx="7975" cy="6350"/>
            </a:xfrm>
            <a:custGeom>
              <a:rect b="b" l="l" r="r" t="t"/>
              <a:pathLst>
                <a:path extrusionOk="0" h="254" w="319">
                  <a:moveTo>
                    <a:pt x="180" y="0"/>
                  </a:moveTo>
                  <a:cubicBezTo>
                    <a:pt x="152" y="0"/>
                    <a:pt x="123" y="10"/>
                    <a:pt x="101" y="33"/>
                  </a:cubicBezTo>
                  <a:cubicBezTo>
                    <a:pt x="1" y="125"/>
                    <a:pt x="82" y="254"/>
                    <a:pt x="183" y="254"/>
                  </a:cubicBezTo>
                  <a:cubicBezTo>
                    <a:pt x="211" y="254"/>
                    <a:pt x="241" y="244"/>
                    <a:pt x="269" y="220"/>
                  </a:cubicBezTo>
                  <a:cubicBezTo>
                    <a:pt x="318" y="171"/>
                    <a:pt x="318" y="92"/>
                    <a:pt x="269" y="43"/>
                  </a:cubicBezTo>
                  <a:cubicBezTo>
                    <a:pt x="247" y="15"/>
                    <a:pt x="214" y="0"/>
                    <a:pt x="1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6111475" y="2109075"/>
              <a:ext cx="11375" cy="3250"/>
            </a:xfrm>
            <a:custGeom>
              <a:rect b="b" l="l" r="r" t="t"/>
              <a:pathLst>
                <a:path extrusionOk="0" h="130" w="455">
                  <a:moveTo>
                    <a:pt x="223" y="1"/>
                  </a:moveTo>
                  <a:cubicBezTo>
                    <a:pt x="161" y="1"/>
                    <a:pt x="99" y="20"/>
                    <a:pt x="50" y="60"/>
                  </a:cubicBezTo>
                  <a:cubicBezTo>
                    <a:pt x="11" y="89"/>
                    <a:pt x="1" y="119"/>
                    <a:pt x="11" y="129"/>
                  </a:cubicBezTo>
                  <a:cubicBezTo>
                    <a:pt x="11" y="130"/>
                    <a:pt x="13" y="130"/>
                    <a:pt x="14" y="130"/>
                  </a:cubicBezTo>
                  <a:cubicBezTo>
                    <a:pt x="34" y="130"/>
                    <a:pt x="118" y="79"/>
                    <a:pt x="228" y="79"/>
                  </a:cubicBezTo>
                  <a:cubicBezTo>
                    <a:pt x="329" y="79"/>
                    <a:pt x="402" y="123"/>
                    <a:pt x="433" y="123"/>
                  </a:cubicBezTo>
                  <a:cubicBezTo>
                    <a:pt x="438" y="123"/>
                    <a:pt x="442" y="122"/>
                    <a:pt x="445" y="119"/>
                  </a:cubicBezTo>
                  <a:cubicBezTo>
                    <a:pt x="455" y="109"/>
                    <a:pt x="435" y="89"/>
                    <a:pt x="395" y="60"/>
                  </a:cubicBezTo>
                  <a:cubicBezTo>
                    <a:pt x="346" y="20"/>
                    <a:pt x="284" y="1"/>
                    <a:pt x="2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6143300" y="2114975"/>
              <a:ext cx="7750" cy="6075"/>
            </a:xfrm>
            <a:custGeom>
              <a:rect b="b" l="l" r="r" t="t"/>
              <a:pathLst>
                <a:path extrusionOk="0" h="243" w="310">
                  <a:moveTo>
                    <a:pt x="157" y="1"/>
                  </a:moveTo>
                  <a:cubicBezTo>
                    <a:pt x="134" y="1"/>
                    <a:pt x="110" y="7"/>
                    <a:pt x="89" y="21"/>
                  </a:cubicBezTo>
                  <a:cubicBezTo>
                    <a:pt x="1" y="70"/>
                    <a:pt x="20" y="218"/>
                    <a:pt x="129" y="238"/>
                  </a:cubicBezTo>
                  <a:cubicBezTo>
                    <a:pt x="139" y="241"/>
                    <a:pt x="150" y="243"/>
                    <a:pt x="160" y="243"/>
                  </a:cubicBezTo>
                  <a:cubicBezTo>
                    <a:pt x="245" y="243"/>
                    <a:pt x="310" y="140"/>
                    <a:pt x="257" y="61"/>
                  </a:cubicBezTo>
                  <a:cubicBezTo>
                    <a:pt x="238" y="22"/>
                    <a:pt x="198" y="1"/>
                    <a:pt x="1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6143550" y="2111800"/>
              <a:ext cx="11375" cy="3075"/>
            </a:xfrm>
            <a:custGeom>
              <a:rect b="b" l="l" r="r" t="t"/>
              <a:pathLst>
                <a:path extrusionOk="0" h="123" w="455">
                  <a:moveTo>
                    <a:pt x="217" y="0"/>
                  </a:moveTo>
                  <a:cubicBezTo>
                    <a:pt x="158" y="0"/>
                    <a:pt x="99" y="20"/>
                    <a:pt x="50" y="59"/>
                  </a:cubicBezTo>
                  <a:cubicBezTo>
                    <a:pt x="10" y="89"/>
                    <a:pt x="0" y="118"/>
                    <a:pt x="10" y="118"/>
                  </a:cubicBezTo>
                  <a:cubicBezTo>
                    <a:pt x="11" y="121"/>
                    <a:pt x="14" y="122"/>
                    <a:pt x="17" y="122"/>
                  </a:cubicBezTo>
                  <a:cubicBezTo>
                    <a:pt x="40" y="122"/>
                    <a:pt x="114" y="69"/>
                    <a:pt x="217" y="69"/>
                  </a:cubicBezTo>
                  <a:cubicBezTo>
                    <a:pt x="327" y="69"/>
                    <a:pt x="411" y="120"/>
                    <a:pt x="431" y="120"/>
                  </a:cubicBezTo>
                  <a:cubicBezTo>
                    <a:pt x="433" y="120"/>
                    <a:pt x="434" y="119"/>
                    <a:pt x="435" y="118"/>
                  </a:cubicBezTo>
                  <a:cubicBezTo>
                    <a:pt x="454" y="99"/>
                    <a:pt x="435" y="79"/>
                    <a:pt x="395" y="59"/>
                  </a:cubicBezTo>
                  <a:cubicBezTo>
                    <a:pt x="346" y="20"/>
                    <a:pt x="287" y="0"/>
                    <a:pt x="2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6124050" y="2113525"/>
              <a:ext cx="9650" cy="26025"/>
            </a:xfrm>
            <a:custGeom>
              <a:rect b="b" l="l" r="r" t="t"/>
              <a:pathLst>
                <a:path extrusionOk="0" h="1041" w="386">
                  <a:moveTo>
                    <a:pt x="386" y="0"/>
                  </a:moveTo>
                  <a:cubicBezTo>
                    <a:pt x="277" y="197"/>
                    <a:pt x="188" y="395"/>
                    <a:pt x="119" y="612"/>
                  </a:cubicBezTo>
                  <a:cubicBezTo>
                    <a:pt x="90" y="691"/>
                    <a:pt x="60" y="770"/>
                    <a:pt x="30" y="859"/>
                  </a:cubicBezTo>
                  <a:cubicBezTo>
                    <a:pt x="11" y="888"/>
                    <a:pt x="1" y="938"/>
                    <a:pt x="11" y="977"/>
                  </a:cubicBezTo>
                  <a:cubicBezTo>
                    <a:pt x="21" y="997"/>
                    <a:pt x="40" y="1016"/>
                    <a:pt x="70" y="1026"/>
                  </a:cubicBezTo>
                  <a:cubicBezTo>
                    <a:pt x="80" y="1026"/>
                    <a:pt x="100" y="1036"/>
                    <a:pt x="119" y="1036"/>
                  </a:cubicBezTo>
                  <a:cubicBezTo>
                    <a:pt x="137" y="1039"/>
                    <a:pt x="155" y="1040"/>
                    <a:pt x="174" y="1040"/>
                  </a:cubicBezTo>
                  <a:cubicBezTo>
                    <a:pt x="219" y="1040"/>
                    <a:pt x="268" y="1033"/>
                    <a:pt x="317" y="1026"/>
                  </a:cubicBezTo>
                  <a:cubicBezTo>
                    <a:pt x="248" y="1007"/>
                    <a:pt x="188" y="987"/>
                    <a:pt x="119" y="987"/>
                  </a:cubicBezTo>
                  <a:cubicBezTo>
                    <a:pt x="90" y="987"/>
                    <a:pt x="70" y="977"/>
                    <a:pt x="70" y="957"/>
                  </a:cubicBezTo>
                  <a:cubicBezTo>
                    <a:pt x="60" y="928"/>
                    <a:pt x="70" y="898"/>
                    <a:pt x="90" y="868"/>
                  </a:cubicBezTo>
                  <a:lnTo>
                    <a:pt x="178" y="632"/>
                  </a:lnTo>
                  <a:cubicBezTo>
                    <a:pt x="267" y="424"/>
                    <a:pt x="336" y="217"/>
                    <a:pt x="38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6129975" y="2167550"/>
              <a:ext cx="28150" cy="13725"/>
            </a:xfrm>
            <a:custGeom>
              <a:rect b="b" l="l" r="r" t="t"/>
              <a:pathLst>
                <a:path extrusionOk="0" h="549" w="1126">
                  <a:moveTo>
                    <a:pt x="1126" y="0"/>
                  </a:moveTo>
                  <a:lnTo>
                    <a:pt x="1126" y="0"/>
                  </a:lnTo>
                  <a:cubicBezTo>
                    <a:pt x="804" y="208"/>
                    <a:pt x="437" y="316"/>
                    <a:pt x="60" y="316"/>
                  </a:cubicBezTo>
                  <a:cubicBezTo>
                    <a:pt x="43" y="316"/>
                    <a:pt x="27" y="316"/>
                    <a:pt x="11" y="316"/>
                  </a:cubicBezTo>
                  <a:lnTo>
                    <a:pt x="1" y="543"/>
                  </a:lnTo>
                  <a:cubicBezTo>
                    <a:pt x="47" y="546"/>
                    <a:pt x="91" y="548"/>
                    <a:pt x="133" y="548"/>
                  </a:cubicBezTo>
                  <a:cubicBezTo>
                    <a:pt x="887" y="548"/>
                    <a:pt x="1125" y="0"/>
                    <a:pt x="112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6185225" y="2117275"/>
              <a:ext cx="14600" cy="22200"/>
            </a:xfrm>
            <a:custGeom>
              <a:rect b="b" l="l" r="r" t="t"/>
              <a:pathLst>
                <a:path extrusionOk="0" h="888" w="584">
                  <a:moveTo>
                    <a:pt x="183" y="0"/>
                  </a:moveTo>
                  <a:cubicBezTo>
                    <a:pt x="130" y="0"/>
                    <a:pt x="92" y="8"/>
                    <a:pt x="90" y="8"/>
                  </a:cubicBezTo>
                  <a:cubicBezTo>
                    <a:pt x="90" y="8"/>
                    <a:pt x="1" y="837"/>
                    <a:pt x="1" y="847"/>
                  </a:cubicBezTo>
                  <a:cubicBezTo>
                    <a:pt x="1" y="851"/>
                    <a:pt x="102" y="887"/>
                    <a:pt x="220" y="887"/>
                  </a:cubicBezTo>
                  <a:cubicBezTo>
                    <a:pt x="385" y="887"/>
                    <a:pt x="583" y="816"/>
                    <a:pt x="583" y="482"/>
                  </a:cubicBezTo>
                  <a:cubicBezTo>
                    <a:pt x="583" y="58"/>
                    <a:pt x="327" y="0"/>
                    <a:pt x="18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6189425" y="2121900"/>
              <a:ext cx="6700" cy="12525"/>
            </a:xfrm>
            <a:custGeom>
              <a:rect b="b" l="l" r="r" t="t"/>
              <a:pathLst>
                <a:path extrusionOk="0" h="501" w="268">
                  <a:moveTo>
                    <a:pt x="119" y="1"/>
                  </a:moveTo>
                  <a:cubicBezTo>
                    <a:pt x="99" y="1"/>
                    <a:pt x="80" y="1"/>
                    <a:pt x="70" y="10"/>
                  </a:cubicBezTo>
                  <a:cubicBezTo>
                    <a:pt x="60" y="20"/>
                    <a:pt x="50" y="40"/>
                    <a:pt x="50" y="50"/>
                  </a:cubicBezTo>
                  <a:cubicBezTo>
                    <a:pt x="40" y="70"/>
                    <a:pt x="50" y="80"/>
                    <a:pt x="50" y="80"/>
                  </a:cubicBezTo>
                  <a:cubicBezTo>
                    <a:pt x="60" y="80"/>
                    <a:pt x="50" y="70"/>
                    <a:pt x="60" y="60"/>
                  </a:cubicBezTo>
                  <a:cubicBezTo>
                    <a:pt x="67" y="38"/>
                    <a:pt x="86" y="27"/>
                    <a:pt x="103" y="27"/>
                  </a:cubicBezTo>
                  <a:cubicBezTo>
                    <a:pt x="109" y="27"/>
                    <a:pt x="114" y="28"/>
                    <a:pt x="119" y="30"/>
                  </a:cubicBezTo>
                  <a:cubicBezTo>
                    <a:pt x="159" y="40"/>
                    <a:pt x="178" y="70"/>
                    <a:pt x="198" y="109"/>
                  </a:cubicBezTo>
                  <a:cubicBezTo>
                    <a:pt x="218" y="149"/>
                    <a:pt x="218" y="198"/>
                    <a:pt x="218" y="247"/>
                  </a:cubicBezTo>
                  <a:cubicBezTo>
                    <a:pt x="228" y="336"/>
                    <a:pt x="178" y="425"/>
                    <a:pt x="99" y="474"/>
                  </a:cubicBezTo>
                  <a:cubicBezTo>
                    <a:pt x="89" y="479"/>
                    <a:pt x="77" y="482"/>
                    <a:pt x="65" y="482"/>
                  </a:cubicBezTo>
                  <a:cubicBezTo>
                    <a:pt x="52" y="482"/>
                    <a:pt x="40" y="479"/>
                    <a:pt x="30" y="474"/>
                  </a:cubicBezTo>
                  <a:cubicBezTo>
                    <a:pt x="11" y="464"/>
                    <a:pt x="1" y="455"/>
                    <a:pt x="1" y="454"/>
                  </a:cubicBezTo>
                  <a:lnTo>
                    <a:pt x="1" y="454"/>
                  </a:lnTo>
                  <a:cubicBezTo>
                    <a:pt x="1" y="455"/>
                    <a:pt x="1" y="474"/>
                    <a:pt x="20" y="484"/>
                  </a:cubicBezTo>
                  <a:cubicBezTo>
                    <a:pt x="38" y="496"/>
                    <a:pt x="55" y="500"/>
                    <a:pt x="72" y="500"/>
                  </a:cubicBezTo>
                  <a:cubicBezTo>
                    <a:pt x="85" y="500"/>
                    <a:pt x="97" y="498"/>
                    <a:pt x="109" y="494"/>
                  </a:cubicBezTo>
                  <a:cubicBezTo>
                    <a:pt x="208" y="454"/>
                    <a:pt x="267" y="356"/>
                    <a:pt x="257" y="247"/>
                  </a:cubicBezTo>
                  <a:cubicBezTo>
                    <a:pt x="267" y="198"/>
                    <a:pt x="247" y="139"/>
                    <a:pt x="228" y="89"/>
                  </a:cubicBezTo>
                  <a:cubicBezTo>
                    <a:pt x="208" y="40"/>
                    <a:pt x="168" y="10"/>
                    <a:pt x="1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6108525" y="2067850"/>
              <a:ext cx="84125" cy="57550"/>
            </a:xfrm>
            <a:custGeom>
              <a:rect b="b" l="l" r="r" t="t"/>
              <a:pathLst>
                <a:path extrusionOk="0" h="2302" w="3365">
                  <a:moveTo>
                    <a:pt x="1220" y="0"/>
                  </a:moveTo>
                  <a:cubicBezTo>
                    <a:pt x="763" y="0"/>
                    <a:pt x="328" y="176"/>
                    <a:pt x="0" y="495"/>
                  </a:cubicBezTo>
                  <a:lnTo>
                    <a:pt x="148" y="456"/>
                  </a:lnTo>
                  <a:cubicBezTo>
                    <a:pt x="306" y="761"/>
                    <a:pt x="671" y="919"/>
                    <a:pt x="1007" y="929"/>
                  </a:cubicBezTo>
                  <a:cubicBezTo>
                    <a:pt x="1352" y="919"/>
                    <a:pt x="1697" y="860"/>
                    <a:pt x="2023" y="752"/>
                  </a:cubicBezTo>
                  <a:cubicBezTo>
                    <a:pt x="2112" y="727"/>
                    <a:pt x="2210" y="705"/>
                    <a:pt x="2304" y="705"/>
                  </a:cubicBezTo>
                  <a:cubicBezTo>
                    <a:pt x="2398" y="705"/>
                    <a:pt x="2487" y="727"/>
                    <a:pt x="2556" y="791"/>
                  </a:cubicBezTo>
                  <a:cubicBezTo>
                    <a:pt x="2625" y="880"/>
                    <a:pt x="2664" y="988"/>
                    <a:pt x="2664" y="1097"/>
                  </a:cubicBezTo>
                  <a:cubicBezTo>
                    <a:pt x="2694" y="1334"/>
                    <a:pt x="2694" y="1580"/>
                    <a:pt x="2674" y="1817"/>
                  </a:cubicBezTo>
                  <a:cubicBezTo>
                    <a:pt x="2654" y="1916"/>
                    <a:pt x="2654" y="2015"/>
                    <a:pt x="2674" y="2103"/>
                  </a:cubicBezTo>
                  <a:cubicBezTo>
                    <a:pt x="2694" y="2202"/>
                    <a:pt x="2773" y="2281"/>
                    <a:pt x="2872" y="2301"/>
                  </a:cubicBezTo>
                  <a:cubicBezTo>
                    <a:pt x="2874" y="2301"/>
                    <a:pt x="2877" y="2301"/>
                    <a:pt x="2880" y="2301"/>
                  </a:cubicBezTo>
                  <a:cubicBezTo>
                    <a:pt x="3026" y="2301"/>
                    <a:pt x="3198" y="2061"/>
                    <a:pt x="3247" y="1926"/>
                  </a:cubicBezTo>
                  <a:cubicBezTo>
                    <a:pt x="3296" y="1758"/>
                    <a:pt x="3325" y="1571"/>
                    <a:pt x="3325" y="1393"/>
                  </a:cubicBezTo>
                  <a:cubicBezTo>
                    <a:pt x="3365" y="1186"/>
                    <a:pt x="3325" y="969"/>
                    <a:pt x="3217" y="781"/>
                  </a:cubicBezTo>
                  <a:cubicBezTo>
                    <a:pt x="3079" y="594"/>
                    <a:pt x="2891" y="446"/>
                    <a:pt x="2664" y="357"/>
                  </a:cubicBezTo>
                  <a:cubicBezTo>
                    <a:pt x="2240" y="140"/>
                    <a:pt x="1776" y="12"/>
                    <a:pt x="1293" y="2"/>
                  </a:cubicBezTo>
                  <a:cubicBezTo>
                    <a:pt x="1269" y="1"/>
                    <a:pt x="1244" y="0"/>
                    <a:pt x="122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6291050" y="2979350"/>
              <a:ext cx="97225" cy="61950"/>
            </a:xfrm>
            <a:custGeom>
              <a:rect b="b" l="l" r="r" t="t"/>
              <a:pathLst>
                <a:path extrusionOk="0" h="2478" w="3889">
                  <a:moveTo>
                    <a:pt x="3494" y="0"/>
                  </a:moveTo>
                  <a:lnTo>
                    <a:pt x="1412" y="513"/>
                  </a:lnTo>
                  <a:lnTo>
                    <a:pt x="1668" y="1618"/>
                  </a:lnTo>
                  <a:cubicBezTo>
                    <a:pt x="1668" y="1618"/>
                    <a:pt x="1" y="2447"/>
                    <a:pt x="465" y="2477"/>
                  </a:cubicBezTo>
                  <a:cubicBezTo>
                    <a:pt x="471" y="2477"/>
                    <a:pt x="477" y="2477"/>
                    <a:pt x="484" y="2477"/>
                  </a:cubicBezTo>
                  <a:cubicBezTo>
                    <a:pt x="947" y="2477"/>
                    <a:pt x="3206" y="1833"/>
                    <a:pt x="3770" y="1668"/>
                  </a:cubicBezTo>
                  <a:lnTo>
                    <a:pt x="3888" y="1628"/>
                  </a:lnTo>
                  <a:lnTo>
                    <a:pt x="34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6369000" y="3004750"/>
              <a:ext cx="19025" cy="19525"/>
            </a:xfrm>
            <a:custGeom>
              <a:rect b="b" l="l" r="r" t="t"/>
              <a:pathLst>
                <a:path extrusionOk="0" h="781" w="761">
                  <a:moveTo>
                    <a:pt x="622" y="1"/>
                  </a:moveTo>
                  <a:cubicBezTo>
                    <a:pt x="445" y="30"/>
                    <a:pt x="277" y="129"/>
                    <a:pt x="169" y="267"/>
                  </a:cubicBezTo>
                  <a:cubicBezTo>
                    <a:pt x="60" y="415"/>
                    <a:pt x="1" y="593"/>
                    <a:pt x="11" y="780"/>
                  </a:cubicBezTo>
                  <a:lnTo>
                    <a:pt x="761" y="583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6298225" y="3018825"/>
              <a:ext cx="90050" cy="22400"/>
            </a:xfrm>
            <a:custGeom>
              <a:rect b="b" l="l" r="r" t="t"/>
              <a:pathLst>
                <a:path extrusionOk="0" h="896" w="3602">
                  <a:moveTo>
                    <a:pt x="3582" y="0"/>
                  </a:moveTo>
                  <a:lnTo>
                    <a:pt x="819" y="701"/>
                  </a:lnTo>
                  <a:cubicBezTo>
                    <a:pt x="819" y="701"/>
                    <a:pt x="710" y="473"/>
                    <a:pt x="587" y="473"/>
                  </a:cubicBezTo>
                  <a:cubicBezTo>
                    <a:pt x="582" y="473"/>
                    <a:pt x="577" y="473"/>
                    <a:pt x="572" y="474"/>
                  </a:cubicBezTo>
                  <a:cubicBezTo>
                    <a:pt x="572" y="474"/>
                    <a:pt x="0" y="799"/>
                    <a:pt x="99" y="888"/>
                  </a:cubicBezTo>
                  <a:cubicBezTo>
                    <a:pt x="105" y="893"/>
                    <a:pt x="120" y="895"/>
                    <a:pt x="144" y="895"/>
                  </a:cubicBezTo>
                  <a:cubicBezTo>
                    <a:pt x="493" y="895"/>
                    <a:pt x="2640" y="373"/>
                    <a:pt x="3601" y="49"/>
                  </a:cubicBezTo>
                  <a:lnTo>
                    <a:pt x="35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6300675" y="3018575"/>
              <a:ext cx="88100" cy="21475"/>
            </a:xfrm>
            <a:custGeom>
              <a:rect b="b" l="l" r="r" t="t"/>
              <a:pathLst>
                <a:path extrusionOk="0" h="859" w="3524">
                  <a:moveTo>
                    <a:pt x="3484" y="0"/>
                  </a:moveTo>
                  <a:lnTo>
                    <a:pt x="3385" y="30"/>
                  </a:lnTo>
                  <a:lnTo>
                    <a:pt x="3010" y="128"/>
                  </a:lnTo>
                  <a:cubicBezTo>
                    <a:pt x="2694" y="217"/>
                    <a:pt x="2250" y="326"/>
                    <a:pt x="1767" y="444"/>
                  </a:cubicBezTo>
                  <a:cubicBezTo>
                    <a:pt x="1283" y="563"/>
                    <a:pt x="839" y="671"/>
                    <a:pt x="514" y="740"/>
                  </a:cubicBezTo>
                  <a:lnTo>
                    <a:pt x="139" y="819"/>
                  </a:lnTo>
                  <a:lnTo>
                    <a:pt x="30" y="849"/>
                  </a:lnTo>
                  <a:lnTo>
                    <a:pt x="1" y="859"/>
                  </a:lnTo>
                  <a:lnTo>
                    <a:pt x="40" y="859"/>
                  </a:lnTo>
                  <a:lnTo>
                    <a:pt x="139" y="839"/>
                  </a:lnTo>
                  <a:lnTo>
                    <a:pt x="524" y="760"/>
                  </a:lnTo>
                  <a:cubicBezTo>
                    <a:pt x="839" y="691"/>
                    <a:pt x="1283" y="592"/>
                    <a:pt x="1777" y="474"/>
                  </a:cubicBezTo>
                  <a:cubicBezTo>
                    <a:pt x="2260" y="355"/>
                    <a:pt x="2704" y="247"/>
                    <a:pt x="3020" y="158"/>
                  </a:cubicBezTo>
                  <a:lnTo>
                    <a:pt x="3385" y="49"/>
                  </a:lnTo>
                  <a:lnTo>
                    <a:pt x="3484" y="10"/>
                  </a:lnTo>
                  <a:cubicBezTo>
                    <a:pt x="3503" y="10"/>
                    <a:pt x="3513" y="10"/>
                    <a:pt x="3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6312025" y="3030150"/>
              <a:ext cx="6925" cy="6950"/>
            </a:xfrm>
            <a:custGeom>
              <a:rect b="b" l="l" r="r" t="t"/>
              <a:pathLst>
                <a:path extrusionOk="0" h="278" w="277">
                  <a:moveTo>
                    <a:pt x="1" y="1"/>
                  </a:moveTo>
                  <a:lnTo>
                    <a:pt x="1" y="1"/>
                  </a:lnTo>
                  <a:cubicBezTo>
                    <a:pt x="60" y="31"/>
                    <a:pt x="119" y="70"/>
                    <a:pt x="168" y="109"/>
                  </a:cubicBezTo>
                  <a:cubicBezTo>
                    <a:pt x="208" y="159"/>
                    <a:pt x="247" y="218"/>
                    <a:pt x="277" y="277"/>
                  </a:cubicBezTo>
                  <a:cubicBezTo>
                    <a:pt x="277" y="208"/>
                    <a:pt x="237" y="139"/>
                    <a:pt x="188" y="100"/>
                  </a:cubicBezTo>
                  <a:cubicBezTo>
                    <a:pt x="139" y="40"/>
                    <a:pt x="70" y="1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6328550" y="3021775"/>
              <a:ext cx="3975" cy="3725"/>
            </a:xfrm>
            <a:custGeom>
              <a:rect b="b" l="l" r="r" t="t"/>
              <a:pathLst>
                <a:path extrusionOk="0" h="149" w="159">
                  <a:moveTo>
                    <a:pt x="11" y="0"/>
                  </a:moveTo>
                  <a:lnTo>
                    <a:pt x="11" y="0"/>
                  </a:lnTo>
                  <a:cubicBezTo>
                    <a:pt x="1" y="10"/>
                    <a:pt x="30" y="50"/>
                    <a:pt x="70" y="89"/>
                  </a:cubicBezTo>
                  <a:cubicBezTo>
                    <a:pt x="119" y="129"/>
                    <a:pt x="159" y="148"/>
                    <a:pt x="159" y="148"/>
                  </a:cubicBezTo>
                  <a:cubicBezTo>
                    <a:pt x="159" y="148"/>
                    <a:pt x="129" y="109"/>
                    <a:pt x="89" y="69"/>
                  </a:cubicBezTo>
                  <a:cubicBezTo>
                    <a:pt x="50" y="3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6332000" y="3020200"/>
              <a:ext cx="4225" cy="2150"/>
            </a:xfrm>
            <a:custGeom>
              <a:rect b="b" l="l" r="r" t="t"/>
              <a:pathLst>
                <a:path extrusionOk="0" h="86" w="169">
                  <a:moveTo>
                    <a:pt x="17" y="1"/>
                  </a:moveTo>
                  <a:cubicBezTo>
                    <a:pt x="13" y="1"/>
                    <a:pt x="11" y="2"/>
                    <a:pt x="11" y="4"/>
                  </a:cubicBezTo>
                  <a:cubicBezTo>
                    <a:pt x="1" y="4"/>
                    <a:pt x="40" y="34"/>
                    <a:pt x="80" y="54"/>
                  </a:cubicBezTo>
                  <a:cubicBezTo>
                    <a:pt x="120" y="70"/>
                    <a:pt x="154" y="86"/>
                    <a:pt x="165" y="86"/>
                  </a:cubicBezTo>
                  <a:cubicBezTo>
                    <a:pt x="167" y="86"/>
                    <a:pt x="169" y="85"/>
                    <a:pt x="169" y="83"/>
                  </a:cubicBezTo>
                  <a:cubicBezTo>
                    <a:pt x="169" y="73"/>
                    <a:pt x="139" y="54"/>
                    <a:pt x="90" y="34"/>
                  </a:cubicBezTo>
                  <a:cubicBezTo>
                    <a:pt x="60" y="12"/>
                    <a:pt x="30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6332250" y="3016725"/>
              <a:ext cx="5450" cy="1375"/>
            </a:xfrm>
            <a:custGeom>
              <a:rect b="b" l="l" r="r" t="t"/>
              <a:pathLst>
                <a:path extrusionOk="0" h="55" w="218">
                  <a:moveTo>
                    <a:pt x="183" y="1"/>
                  </a:moveTo>
                  <a:cubicBezTo>
                    <a:pt x="155" y="1"/>
                    <a:pt x="127" y="8"/>
                    <a:pt x="99" y="15"/>
                  </a:cubicBezTo>
                  <a:cubicBezTo>
                    <a:pt x="70" y="25"/>
                    <a:pt x="30" y="35"/>
                    <a:pt x="1" y="54"/>
                  </a:cubicBezTo>
                  <a:cubicBezTo>
                    <a:pt x="40" y="54"/>
                    <a:pt x="70" y="54"/>
                    <a:pt x="109" y="45"/>
                  </a:cubicBezTo>
                  <a:cubicBezTo>
                    <a:pt x="149" y="35"/>
                    <a:pt x="188" y="25"/>
                    <a:pt x="218" y="5"/>
                  </a:cubicBezTo>
                  <a:cubicBezTo>
                    <a:pt x="206" y="2"/>
                    <a:pt x="195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6331750" y="3013150"/>
              <a:ext cx="5950" cy="2000"/>
            </a:xfrm>
            <a:custGeom>
              <a:rect b="b" l="l" r="r" t="t"/>
              <a:pathLst>
                <a:path extrusionOk="0" h="80" w="238">
                  <a:moveTo>
                    <a:pt x="238" y="0"/>
                  </a:moveTo>
                  <a:cubicBezTo>
                    <a:pt x="198" y="10"/>
                    <a:pt x="159" y="20"/>
                    <a:pt x="129" y="40"/>
                  </a:cubicBezTo>
                  <a:cubicBezTo>
                    <a:pt x="80" y="49"/>
                    <a:pt x="40" y="59"/>
                    <a:pt x="1" y="79"/>
                  </a:cubicBezTo>
                  <a:cubicBezTo>
                    <a:pt x="40" y="79"/>
                    <a:pt x="90" y="79"/>
                    <a:pt x="129" y="59"/>
                  </a:cubicBezTo>
                  <a:cubicBezTo>
                    <a:pt x="169" y="49"/>
                    <a:pt x="208" y="30"/>
                    <a:pt x="23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6318925" y="3018075"/>
              <a:ext cx="10650" cy="4475"/>
            </a:xfrm>
            <a:custGeom>
              <a:rect b="b" l="l" r="r" t="t"/>
              <a:pathLst>
                <a:path extrusionOk="0" h="179" w="426">
                  <a:moveTo>
                    <a:pt x="159" y="28"/>
                  </a:moveTo>
                  <a:cubicBezTo>
                    <a:pt x="168" y="28"/>
                    <a:pt x="178" y="28"/>
                    <a:pt x="188" y="30"/>
                  </a:cubicBezTo>
                  <a:cubicBezTo>
                    <a:pt x="238" y="30"/>
                    <a:pt x="287" y="50"/>
                    <a:pt x="317" y="79"/>
                  </a:cubicBezTo>
                  <a:cubicBezTo>
                    <a:pt x="342" y="92"/>
                    <a:pt x="363" y="113"/>
                    <a:pt x="383" y="137"/>
                  </a:cubicBezTo>
                  <a:lnTo>
                    <a:pt x="383" y="137"/>
                  </a:lnTo>
                  <a:cubicBezTo>
                    <a:pt x="360" y="139"/>
                    <a:pt x="328" y="144"/>
                    <a:pt x="287" y="148"/>
                  </a:cubicBezTo>
                  <a:lnTo>
                    <a:pt x="139" y="148"/>
                  </a:lnTo>
                  <a:cubicBezTo>
                    <a:pt x="109" y="139"/>
                    <a:pt x="80" y="139"/>
                    <a:pt x="60" y="129"/>
                  </a:cubicBezTo>
                  <a:cubicBezTo>
                    <a:pt x="30" y="119"/>
                    <a:pt x="11" y="99"/>
                    <a:pt x="30" y="79"/>
                  </a:cubicBezTo>
                  <a:cubicBezTo>
                    <a:pt x="71" y="47"/>
                    <a:pt x="112" y="28"/>
                    <a:pt x="159" y="28"/>
                  </a:cubicBezTo>
                  <a:close/>
                  <a:moveTo>
                    <a:pt x="174" y="0"/>
                  </a:moveTo>
                  <a:cubicBezTo>
                    <a:pt x="117" y="0"/>
                    <a:pt x="60" y="20"/>
                    <a:pt x="11" y="60"/>
                  </a:cubicBezTo>
                  <a:cubicBezTo>
                    <a:pt x="1" y="79"/>
                    <a:pt x="1" y="99"/>
                    <a:pt x="11" y="119"/>
                  </a:cubicBezTo>
                  <a:cubicBezTo>
                    <a:pt x="21" y="139"/>
                    <a:pt x="40" y="148"/>
                    <a:pt x="60" y="148"/>
                  </a:cubicBezTo>
                  <a:cubicBezTo>
                    <a:pt x="80" y="158"/>
                    <a:pt x="109" y="168"/>
                    <a:pt x="149" y="168"/>
                  </a:cubicBezTo>
                  <a:lnTo>
                    <a:pt x="297" y="168"/>
                  </a:lnTo>
                  <a:cubicBezTo>
                    <a:pt x="326" y="161"/>
                    <a:pt x="360" y="154"/>
                    <a:pt x="391" y="147"/>
                  </a:cubicBezTo>
                  <a:lnTo>
                    <a:pt x="391" y="147"/>
                  </a:lnTo>
                  <a:cubicBezTo>
                    <a:pt x="399" y="157"/>
                    <a:pt x="407" y="167"/>
                    <a:pt x="415" y="178"/>
                  </a:cubicBezTo>
                  <a:cubicBezTo>
                    <a:pt x="407" y="162"/>
                    <a:pt x="406" y="153"/>
                    <a:pt x="400" y="144"/>
                  </a:cubicBezTo>
                  <a:lnTo>
                    <a:pt x="400" y="144"/>
                  </a:lnTo>
                  <a:cubicBezTo>
                    <a:pt x="409" y="143"/>
                    <a:pt x="417" y="141"/>
                    <a:pt x="425" y="139"/>
                  </a:cubicBezTo>
                  <a:cubicBezTo>
                    <a:pt x="425" y="136"/>
                    <a:pt x="421" y="134"/>
                    <a:pt x="413" y="134"/>
                  </a:cubicBezTo>
                  <a:cubicBezTo>
                    <a:pt x="408" y="134"/>
                    <a:pt x="402" y="135"/>
                    <a:pt x="394" y="136"/>
                  </a:cubicBezTo>
                  <a:lnTo>
                    <a:pt x="394" y="136"/>
                  </a:lnTo>
                  <a:cubicBezTo>
                    <a:pt x="384" y="107"/>
                    <a:pt x="355" y="79"/>
                    <a:pt x="336" y="60"/>
                  </a:cubicBezTo>
                  <a:cubicBezTo>
                    <a:pt x="287" y="20"/>
                    <a:pt x="230" y="0"/>
                    <a:pt x="1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6327825" y="3014625"/>
              <a:ext cx="4200" cy="7175"/>
            </a:xfrm>
            <a:custGeom>
              <a:rect b="b" l="l" r="r" t="t"/>
              <a:pathLst>
                <a:path extrusionOk="0" h="287" w="168">
                  <a:moveTo>
                    <a:pt x="109" y="0"/>
                  </a:moveTo>
                  <a:cubicBezTo>
                    <a:pt x="59" y="10"/>
                    <a:pt x="30" y="50"/>
                    <a:pt x="10" y="89"/>
                  </a:cubicBezTo>
                  <a:cubicBezTo>
                    <a:pt x="0" y="129"/>
                    <a:pt x="0" y="158"/>
                    <a:pt x="0" y="198"/>
                  </a:cubicBezTo>
                  <a:cubicBezTo>
                    <a:pt x="0" y="227"/>
                    <a:pt x="20" y="267"/>
                    <a:pt x="40" y="286"/>
                  </a:cubicBezTo>
                  <a:cubicBezTo>
                    <a:pt x="30" y="257"/>
                    <a:pt x="20" y="227"/>
                    <a:pt x="20" y="198"/>
                  </a:cubicBezTo>
                  <a:cubicBezTo>
                    <a:pt x="20" y="168"/>
                    <a:pt x="20" y="129"/>
                    <a:pt x="40" y="99"/>
                  </a:cubicBezTo>
                  <a:cubicBezTo>
                    <a:pt x="49" y="69"/>
                    <a:pt x="79" y="20"/>
                    <a:pt x="109" y="20"/>
                  </a:cubicBezTo>
                  <a:cubicBezTo>
                    <a:pt x="148" y="20"/>
                    <a:pt x="148" y="69"/>
                    <a:pt x="138" y="109"/>
                  </a:cubicBezTo>
                  <a:cubicBezTo>
                    <a:pt x="128" y="138"/>
                    <a:pt x="109" y="168"/>
                    <a:pt x="99" y="198"/>
                  </a:cubicBezTo>
                  <a:cubicBezTo>
                    <a:pt x="69" y="247"/>
                    <a:pt x="49" y="277"/>
                    <a:pt x="49" y="286"/>
                  </a:cubicBezTo>
                  <a:cubicBezTo>
                    <a:pt x="49" y="286"/>
                    <a:pt x="79" y="257"/>
                    <a:pt x="109" y="207"/>
                  </a:cubicBezTo>
                  <a:cubicBezTo>
                    <a:pt x="128" y="178"/>
                    <a:pt x="148" y="148"/>
                    <a:pt x="158" y="119"/>
                  </a:cubicBezTo>
                  <a:cubicBezTo>
                    <a:pt x="168" y="89"/>
                    <a:pt x="168" y="69"/>
                    <a:pt x="168" y="50"/>
                  </a:cubicBezTo>
                  <a:cubicBezTo>
                    <a:pt x="158" y="20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6369000" y="3004500"/>
              <a:ext cx="15325" cy="19275"/>
            </a:xfrm>
            <a:custGeom>
              <a:rect b="b" l="l" r="r" t="t"/>
              <a:pathLst>
                <a:path extrusionOk="0" h="771" w="613">
                  <a:moveTo>
                    <a:pt x="573" y="1"/>
                  </a:moveTo>
                  <a:cubicBezTo>
                    <a:pt x="534" y="1"/>
                    <a:pt x="494" y="11"/>
                    <a:pt x="455" y="20"/>
                  </a:cubicBezTo>
                  <a:cubicBezTo>
                    <a:pt x="198" y="109"/>
                    <a:pt x="21" y="336"/>
                    <a:pt x="11" y="603"/>
                  </a:cubicBezTo>
                  <a:cubicBezTo>
                    <a:pt x="1" y="652"/>
                    <a:pt x="1" y="691"/>
                    <a:pt x="11" y="731"/>
                  </a:cubicBezTo>
                  <a:cubicBezTo>
                    <a:pt x="11" y="741"/>
                    <a:pt x="11" y="760"/>
                    <a:pt x="21" y="770"/>
                  </a:cubicBezTo>
                  <a:cubicBezTo>
                    <a:pt x="21" y="770"/>
                    <a:pt x="11" y="711"/>
                    <a:pt x="21" y="612"/>
                  </a:cubicBezTo>
                  <a:cubicBezTo>
                    <a:pt x="30" y="484"/>
                    <a:pt x="80" y="366"/>
                    <a:pt x="159" y="267"/>
                  </a:cubicBezTo>
                  <a:cubicBezTo>
                    <a:pt x="228" y="168"/>
                    <a:pt x="336" y="90"/>
                    <a:pt x="455" y="50"/>
                  </a:cubicBezTo>
                  <a:cubicBezTo>
                    <a:pt x="544" y="11"/>
                    <a:pt x="613" y="11"/>
                    <a:pt x="613" y="11"/>
                  </a:cubicBezTo>
                  <a:cubicBezTo>
                    <a:pt x="613" y="1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6373450" y="2984275"/>
              <a:ext cx="5700" cy="21250"/>
            </a:xfrm>
            <a:custGeom>
              <a:rect b="b" l="l" r="r" t="t"/>
              <a:pathLst>
                <a:path extrusionOk="0" h="850" w="228">
                  <a:moveTo>
                    <a:pt x="0" y="1"/>
                  </a:moveTo>
                  <a:lnTo>
                    <a:pt x="0" y="1"/>
                  </a:lnTo>
                  <a:cubicBezTo>
                    <a:pt x="30" y="149"/>
                    <a:pt x="60" y="287"/>
                    <a:pt x="99" y="435"/>
                  </a:cubicBezTo>
                  <a:cubicBezTo>
                    <a:pt x="129" y="573"/>
                    <a:pt x="178" y="711"/>
                    <a:pt x="227" y="849"/>
                  </a:cubicBezTo>
                  <a:cubicBezTo>
                    <a:pt x="168" y="563"/>
                    <a:pt x="99" y="277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6346325" y="3020550"/>
              <a:ext cx="15300" cy="3950"/>
            </a:xfrm>
            <a:custGeom>
              <a:rect b="b" l="l" r="r" t="t"/>
              <a:pathLst>
                <a:path extrusionOk="0" h="158" w="612">
                  <a:moveTo>
                    <a:pt x="612" y="0"/>
                  </a:moveTo>
                  <a:cubicBezTo>
                    <a:pt x="612" y="0"/>
                    <a:pt x="474" y="40"/>
                    <a:pt x="306" y="79"/>
                  </a:cubicBezTo>
                  <a:cubicBezTo>
                    <a:pt x="138" y="128"/>
                    <a:pt x="0" y="148"/>
                    <a:pt x="0" y="158"/>
                  </a:cubicBezTo>
                  <a:cubicBezTo>
                    <a:pt x="109" y="158"/>
                    <a:pt x="207" y="138"/>
                    <a:pt x="316" y="109"/>
                  </a:cubicBezTo>
                  <a:cubicBezTo>
                    <a:pt x="415" y="89"/>
                    <a:pt x="513" y="49"/>
                    <a:pt x="6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6370725" y="3018075"/>
              <a:ext cx="1025" cy="3475"/>
            </a:xfrm>
            <a:custGeom>
              <a:rect b="b" l="l" r="r" t="t"/>
              <a:pathLst>
                <a:path extrusionOk="0" h="139" w="41">
                  <a:moveTo>
                    <a:pt x="40" y="0"/>
                  </a:moveTo>
                  <a:cubicBezTo>
                    <a:pt x="40" y="0"/>
                    <a:pt x="11" y="30"/>
                    <a:pt x="1" y="69"/>
                  </a:cubicBezTo>
                  <a:cubicBezTo>
                    <a:pt x="1" y="109"/>
                    <a:pt x="11" y="139"/>
                    <a:pt x="21" y="139"/>
                  </a:cubicBezTo>
                  <a:cubicBezTo>
                    <a:pt x="21" y="139"/>
                    <a:pt x="21" y="109"/>
                    <a:pt x="31" y="69"/>
                  </a:cubicBezTo>
                  <a:cubicBezTo>
                    <a:pt x="40" y="4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372700" y="3012400"/>
              <a:ext cx="1750" cy="2550"/>
            </a:xfrm>
            <a:custGeom>
              <a:rect b="b" l="l" r="r" t="t"/>
              <a:pathLst>
                <a:path extrusionOk="0" h="102" w="70">
                  <a:moveTo>
                    <a:pt x="70" y="0"/>
                  </a:moveTo>
                  <a:lnTo>
                    <a:pt x="70" y="0"/>
                  </a:lnTo>
                  <a:cubicBezTo>
                    <a:pt x="60" y="0"/>
                    <a:pt x="50" y="20"/>
                    <a:pt x="30" y="40"/>
                  </a:cubicBezTo>
                  <a:cubicBezTo>
                    <a:pt x="11" y="70"/>
                    <a:pt x="1" y="99"/>
                    <a:pt x="11" y="99"/>
                  </a:cubicBezTo>
                  <a:cubicBezTo>
                    <a:pt x="12" y="100"/>
                    <a:pt x="13" y="101"/>
                    <a:pt x="15" y="101"/>
                  </a:cubicBezTo>
                  <a:cubicBezTo>
                    <a:pt x="23" y="101"/>
                    <a:pt x="33" y="77"/>
                    <a:pt x="50" y="60"/>
                  </a:cubicBezTo>
                  <a:cubicBezTo>
                    <a:pt x="70" y="3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6376400" y="3008775"/>
              <a:ext cx="3000" cy="1925"/>
            </a:xfrm>
            <a:custGeom>
              <a:rect b="b" l="l" r="r" t="t"/>
              <a:pathLst>
                <a:path extrusionOk="0" h="77" w="120">
                  <a:moveTo>
                    <a:pt x="105" y="1"/>
                  </a:moveTo>
                  <a:cubicBezTo>
                    <a:pt x="93" y="1"/>
                    <a:pt x="73" y="6"/>
                    <a:pt x="50" y="17"/>
                  </a:cubicBezTo>
                  <a:cubicBezTo>
                    <a:pt x="11" y="37"/>
                    <a:pt x="1" y="76"/>
                    <a:pt x="11" y="76"/>
                  </a:cubicBezTo>
                  <a:cubicBezTo>
                    <a:pt x="21" y="76"/>
                    <a:pt x="40" y="57"/>
                    <a:pt x="60" y="37"/>
                  </a:cubicBezTo>
                  <a:cubicBezTo>
                    <a:pt x="90" y="17"/>
                    <a:pt x="119" y="17"/>
                    <a:pt x="119" y="7"/>
                  </a:cubicBezTo>
                  <a:cubicBezTo>
                    <a:pt x="119" y="3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6381600" y="3006875"/>
              <a:ext cx="1500" cy="1100"/>
            </a:xfrm>
            <a:custGeom>
              <a:rect b="b" l="l" r="r" t="t"/>
              <a:pathLst>
                <a:path extrusionOk="0" h="44" w="60">
                  <a:moveTo>
                    <a:pt x="50" y="0"/>
                  </a:moveTo>
                  <a:cubicBezTo>
                    <a:pt x="43" y="0"/>
                    <a:pt x="34" y="7"/>
                    <a:pt x="20" y="14"/>
                  </a:cubicBezTo>
                  <a:cubicBezTo>
                    <a:pt x="0" y="24"/>
                    <a:pt x="0" y="34"/>
                    <a:pt x="0" y="44"/>
                  </a:cubicBezTo>
                  <a:cubicBezTo>
                    <a:pt x="0" y="44"/>
                    <a:pt x="20" y="44"/>
                    <a:pt x="40" y="34"/>
                  </a:cubicBezTo>
                  <a:cubicBezTo>
                    <a:pt x="59" y="24"/>
                    <a:pt x="59" y="14"/>
                    <a:pt x="59" y="4"/>
                  </a:cubicBezTo>
                  <a:cubicBezTo>
                    <a:pt x="56" y="2"/>
                    <a:pt x="54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6064850" y="2994400"/>
              <a:ext cx="99450" cy="44400"/>
            </a:xfrm>
            <a:custGeom>
              <a:rect b="b" l="l" r="r" t="t"/>
              <a:pathLst>
                <a:path extrusionOk="0" h="1776" w="3978">
                  <a:moveTo>
                    <a:pt x="3948" y="0"/>
                  </a:moveTo>
                  <a:lnTo>
                    <a:pt x="1806" y="30"/>
                  </a:lnTo>
                  <a:lnTo>
                    <a:pt x="1816" y="1164"/>
                  </a:lnTo>
                  <a:cubicBezTo>
                    <a:pt x="1816" y="1164"/>
                    <a:pt x="1" y="1599"/>
                    <a:pt x="445" y="1727"/>
                  </a:cubicBezTo>
                  <a:cubicBezTo>
                    <a:pt x="564" y="1763"/>
                    <a:pt x="868" y="1776"/>
                    <a:pt x="1250" y="1776"/>
                  </a:cubicBezTo>
                  <a:cubicBezTo>
                    <a:pt x="2133" y="1776"/>
                    <a:pt x="3436" y="1705"/>
                    <a:pt x="3849" y="1678"/>
                  </a:cubicBezTo>
                  <a:lnTo>
                    <a:pt x="3977" y="1668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6144775" y="3020500"/>
              <a:ext cx="19275" cy="15600"/>
            </a:xfrm>
            <a:custGeom>
              <a:rect b="b" l="l" r="r" t="t"/>
              <a:pathLst>
                <a:path extrusionOk="0" h="624" w="771">
                  <a:moveTo>
                    <a:pt x="716" y="1"/>
                  </a:moveTo>
                  <a:cubicBezTo>
                    <a:pt x="554" y="1"/>
                    <a:pt x="394" y="51"/>
                    <a:pt x="267" y="160"/>
                  </a:cubicBezTo>
                  <a:cubicBezTo>
                    <a:pt x="129" y="278"/>
                    <a:pt x="30" y="436"/>
                    <a:pt x="1" y="624"/>
                  </a:cubicBezTo>
                  <a:lnTo>
                    <a:pt x="770" y="594"/>
                  </a:lnTo>
                  <a:lnTo>
                    <a:pt x="760" y="2"/>
                  </a:lnTo>
                  <a:cubicBezTo>
                    <a:pt x="746" y="1"/>
                    <a:pt x="731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6072250" y="3029675"/>
              <a:ext cx="92050" cy="8875"/>
            </a:xfrm>
            <a:custGeom>
              <a:rect b="b" l="l" r="r" t="t"/>
              <a:pathLst>
                <a:path extrusionOk="0" h="355" w="3682">
                  <a:moveTo>
                    <a:pt x="632" y="0"/>
                  </a:moveTo>
                  <a:cubicBezTo>
                    <a:pt x="632" y="0"/>
                    <a:pt x="1" y="188"/>
                    <a:pt x="80" y="286"/>
                  </a:cubicBezTo>
                  <a:cubicBezTo>
                    <a:pt x="114" y="333"/>
                    <a:pt x="592" y="354"/>
                    <a:pt x="1211" y="354"/>
                  </a:cubicBezTo>
                  <a:cubicBezTo>
                    <a:pt x="2021" y="354"/>
                    <a:pt x="3071" y="318"/>
                    <a:pt x="3681" y="257"/>
                  </a:cubicBezTo>
                  <a:lnTo>
                    <a:pt x="3681" y="207"/>
                  </a:lnTo>
                  <a:lnTo>
                    <a:pt x="830" y="267"/>
                  </a:lnTo>
                  <a:cubicBezTo>
                    <a:pt x="830" y="267"/>
                    <a:pt x="761" y="0"/>
                    <a:pt x="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6077675" y="3034850"/>
              <a:ext cx="87350" cy="1850"/>
            </a:xfrm>
            <a:custGeom>
              <a:rect b="b" l="l" r="r" t="t"/>
              <a:pathLst>
                <a:path extrusionOk="0" h="74" w="3494">
                  <a:moveTo>
                    <a:pt x="3454" y="0"/>
                  </a:moveTo>
                  <a:lnTo>
                    <a:pt x="3356" y="10"/>
                  </a:lnTo>
                  <a:lnTo>
                    <a:pt x="2961" y="30"/>
                  </a:lnTo>
                  <a:lnTo>
                    <a:pt x="2961" y="30"/>
                  </a:lnTo>
                  <a:lnTo>
                    <a:pt x="3346" y="20"/>
                  </a:lnTo>
                  <a:lnTo>
                    <a:pt x="3454" y="20"/>
                  </a:lnTo>
                  <a:lnTo>
                    <a:pt x="3494" y="0"/>
                  </a:lnTo>
                  <a:close/>
                  <a:moveTo>
                    <a:pt x="2961" y="30"/>
                  </a:moveTo>
                  <a:lnTo>
                    <a:pt x="2961" y="30"/>
                  </a:lnTo>
                  <a:cubicBezTo>
                    <a:pt x="2635" y="40"/>
                    <a:pt x="2181" y="60"/>
                    <a:pt x="1678" y="60"/>
                  </a:cubicBezTo>
                  <a:lnTo>
                    <a:pt x="1" y="60"/>
                  </a:lnTo>
                  <a:lnTo>
                    <a:pt x="396" y="69"/>
                  </a:lnTo>
                  <a:cubicBezTo>
                    <a:pt x="613" y="69"/>
                    <a:pt x="887" y="74"/>
                    <a:pt x="1194" y="74"/>
                  </a:cubicBezTo>
                  <a:cubicBezTo>
                    <a:pt x="1348" y="74"/>
                    <a:pt x="1511" y="73"/>
                    <a:pt x="1678" y="69"/>
                  </a:cubicBezTo>
                  <a:cubicBezTo>
                    <a:pt x="2181" y="69"/>
                    <a:pt x="2635" y="50"/>
                    <a:pt x="2961" y="3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6087800" y="3028925"/>
              <a:ext cx="5450" cy="8425"/>
            </a:xfrm>
            <a:custGeom>
              <a:rect b="b" l="l" r="r" t="t"/>
              <a:pathLst>
                <a:path extrusionOk="0" h="337" w="218">
                  <a:moveTo>
                    <a:pt x="0" y="1"/>
                  </a:moveTo>
                  <a:cubicBezTo>
                    <a:pt x="50" y="50"/>
                    <a:pt x="89" y="99"/>
                    <a:pt x="129" y="149"/>
                  </a:cubicBezTo>
                  <a:cubicBezTo>
                    <a:pt x="158" y="208"/>
                    <a:pt x="188" y="267"/>
                    <a:pt x="208" y="336"/>
                  </a:cubicBezTo>
                  <a:cubicBezTo>
                    <a:pt x="217" y="267"/>
                    <a:pt x="198" y="198"/>
                    <a:pt x="158" y="139"/>
                  </a:cubicBezTo>
                  <a:cubicBezTo>
                    <a:pt x="119" y="70"/>
                    <a:pt x="60" y="3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6105550" y="3024700"/>
              <a:ext cx="3250" cy="4500"/>
            </a:xfrm>
            <a:custGeom>
              <a:rect b="b" l="l" r="r" t="t"/>
              <a:pathLst>
                <a:path extrusionOk="0" h="180" w="130">
                  <a:moveTo>
                    <a:pt x="12" y="0"/>
                  </a:moveTo>
                  <a:cubicBezTo>
                    <a:pt x="11" y="0"/>
                    <a:pt x="11" y="1"/>
                    <a:pt x="11" y="2"/>
                  </a:cubicBezTo>
                  <a:cubicBezTo>
                    <a:pt x="1" y="2"/>
                    <a:pt x="21" y="41"/>
                    <a:pt x="60" y="91"/>
                  </a:cubicBezTo>
                  <a:cubicBezTo>
                    <a:pt x="90" y="140"/>
                    <a:pt x="119" y="179"/>
                    <a:pt x="119" y="179"/>
                  </a:cubicBezTo>
                  <a:cubicBezTo>
                    <a:pt x="129" y="170"/>
                    <a:pt x="109" y="130"/>
                    <a:pt x="80" y="81"/>
                  </a:cubicBezTo>
                  <a:cubicBezTo>
                    <a:pt x="44" y="37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6109500" y="30237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cubicBezTo>
                    <a:pt x="1" y="10"/>
                    <a:pt x="20" y="40"/>
                    <a:pt x="60" y="69"/>
                  </a:cubicBezTo>
                  <a:cubicBezTo>
                    <a:pt x="99" y="99"/>
                    <a:pt x="139" y="119"/>
                    <a:pt x="139" y="119"/>
                  </a:cubicBezTo>
                  <a:cubicBezTo>
                    <a:pt x="139" y="109"/>
                    <a:pt x="119" y="79"/>
                    <a:pt x="80" y="50"/>
                  </a:cubicBezTo>
                  <a:cubicBezTo>
                    <a:pt x="40" y="2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6110000" y="3021375"/>
              <a:ext cx="5700" cy="775"/>
            </a:xfrm>
            <a:custGeom>
              <a:rect b="b" l="l" r="r" t="t"/>
              <a:pathLst>
                <a:path extrusionOk="0" h="31" w="228">
                  <a:moveTo>
                    <a:pt x="158" y="0"/>
                  </a:moveTo>
                  <a:cubicBezTo>
                    <a:pt x="142" y="0"/>
                    <a:pt x="125" y="2"/>
                    <a:pt x="109" y="7"/>
                  </a:cubicBezTo>
                  <a:cubicBezTo>
                    <a:pt x="97" y="4"/>
                    <a:pt x="87" y="2"/>
                    <a:pt x="76" y="2"/>
                  </a:cubicBezTo>
                  <a:cubicBezTo>
                    <a:pt x="51" y="2"/>
                    <a:pt x="28" y="9"/>
                    <a:pt x="0" y="16"/>
                  </a:cubicBezTo>
                  <a:cubicBezTo>
                    <a:pt x="28" y="23"/>
                    <a:pt x="56" y="30"/>
                    <a:pt x="81" y="30"/>
                  </a:cubicBezTo>
                  <a:cubicBezTo>
                    <a:pt x="91" y="30"/>
                    <a:pt x="100" y="29"/>
                    <a:pt x="109" y="26"/>
                  </a:cubicBezTo>
                  <a:cubicBezTo>
                    <a:pt x="148" y="26"/>
                    <a:pt x="188" y="26"/>
                    <a:pt x="227" y="16"/>
                  </a:cubicBezTo>
                  <a:cubicBezTo>
                    <a:pt x="204" y="5"/>
                    <a:pt x="181" y="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6110250" y="3018075"/>
              <a:ext cx="6175" cy="950"/>
            </a:xfrm>
            <a:custGeom>
              <a:rect b="b" l="l" r="r" t="t"/>
              <a:pathLst>
                <a:path extrusionOk="0" h="38" w="247">
                  <a:moveTo>
                    <a:pt x="247" y="0"/>
                  </a:moveTo>
                  <a:cubicBezTo>
                    <a:pt x="208" y="0"/>
                    <a:pt x="158" y="0"/>
                    <a:pt x="119" y="10"/>
                  </a:cubicBezTo>
                  <a:cubicBezTo>
                    <a:pt x="79" y="10"/>
                    <a:pt x="40" y="20"/>
                    <a:pt x="0" y="20"/>
                  </a:cubicBezTo>
                  <a:cubicBezTo>
                    <a:pt x="31" y="32"/>
                    <a:pt x="64" y="37"/>
                    <a:pt x="97" y="37"/>
                  </a:cubicBezTo>
                  <a:cubicBezTo>
                    <a:pt x="148" y="37"/>
                    <a:pt x="199" y="24"/>
                    <a:pt x="2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6096425" y="3019700"/>
              <a:ext cx="10400" cy="5800"/>
            </a:xfrm>
            <a:custGeom>
              <a:rect b="b" l="l" r="r" t="t"/>
              <a:pathLst>
                <a:path extrusionOk="0" h="232" w="416">
                  <a:moveTo>
                    <a:pt x="138" y="23"/>
                  </a:moveTo>
                  <a:cubicBezTo>
                    <a:pt x="159" y="23"/>
                    <a:pt x="179" y="27"/>
                    <a:pt x="198" y="34"/>
                  </a:cubicBezTo>
                  <a:cubicBezTo>
                    <a:pt x="247" y="44"/>
                    <a:pt x="297" y="74"/>
                    <a:pt x="326" y="113"/>
                  </a:cubicBezTo>
                  <a:cubicBezTo>
                    <a:pt x="345" y="132"/>
                    <a:pt x="360" y="155"/>
                    <a:pt x="371" y="181"/>
                  </a:cubicBezTo>
                  <a:lnTo>
                    <a:pt x="371" y="181"/>
                  </a:lnTo>
                  <a:cubicBezTo>
                    <a:pt x="346" y="179"/>
                    <a:pt x="312" y="177"/>
                    <a:pt x="267" y="172"/>
                  </a:cubicBezTo>
                  <a:cubicBezTo>
                    <a:pt x="218" y="162"/>
                    <a:pt x="178" y="152"/>
                    <a:pt x="129" y="133"/>
                  </a:cubicBezTo>
                  <a:cubicBezTo>
                    <a:pt x="99" y="133"/>
                    <a:pt x="80" y="113"/>
                    <a:pt x="50" y="103"/>
                  </a:cubicBezTo>
                  <a:cubicBezTo>
                    <a:pt x="30" y="93"/>
                    <a:pt x="21" y="64"/>
                    <a:pt x="40" y="44"/>
                  </a:cubicBezTo>
                  <a:cubicBezTo>
                    <a:pt x="71" y="32"/>
                    <a:pt x="105" y="23"/>
                    <a:pt x="138" y="23"/>
                  </a:cubicBezTo>
                  <a:close/>
                  <a:moveTo>
                    <a:pt x="138" y="1"/>
                  </a:moveTo>
                  <a:cubicBezTo>
                    <a:pt x="102" y="1"/>
                    <a:pt x="65" y="8"/>
                    <a:pt x="30" y="24"/>
                  </a:cubicBezTo>
                  <a:cubicBezTo>
                    <a:pt x="11" y="44"/>
                    <a:pt x="1" y="64"/>
                    <a:pt x="11" y="83"/>
                  </a:cubicBezTo>
                  <a:cubicBezTo>
                    <a:pt x="11" y="103"/>
                    <a:pt x="30" y="113"/>
                    <a:pt x="50" y="123"/>
                  </a:cubicBezTo>
                  <a:cubicBezTo>
                    <a:pt x="70" y="143"/>
                    <a:pt x="99" y="152"/>
                    <a:pt x="129" y="162"/>
                  </a:cubicBezTo>
                  <a:cubicBezTo>
                    <a:pt x="178" y="172"/>
                    <a:pt x="228" y="182"/>
                    <a:pt x="277" y="192"/>
                  </a:cubicBezTo>
                  <a:cubicBezTo>
                    <a:pt x="297" y="197"/>
                    <a:pt x="319" y="199"/>
                    <a:pt x="342" y="199"/>
                  </a:cubicBezTo>
                  <a:cubicBezTo>
                    <a:pt x="354" y="199"/>
                    <a:pt x="365" y="199"/>
                    <a:pt x="377" y="198"/>
                  </a:cubicBezTo>
                  <a:lnTo>
                    <a:pt x="377" y="198"/>
                  </a:lnTo>
                  <a:cubicBezTo>
                    <a:pt x="380" y="208"/>
                    <a:pt x="383" y="220"/>
                    <a:pt x="386" y="231"/>
                  </a:cubicBezTo>
                  <a:cubicBezTo>
                    <a:pt x="394" y="215"/>
                    <a:pt x="395" y="205"/>
                    <a:pt x="389" y="196"/>
                  </a:cubicBezTo>
                  <a:lnTo>
                    <a:pt x="389" y="196"/>
                  </a:lnTo>
                  <a:cubicBezTo>
                    <a:pt x="398" y="195"/>
                    <a:pt x="407" y="194"/>
                    <a:pt x="415" y="192"/>
                  </a:cubicBezTo>
                  <a:cubicBezTo>
                    <a:pt x="415" y="187"/>
                    <a:pt x="405" y="185"/>
                    <a:pt x="383" y="183"/>
                  </a:cubicBezTo>
                  <a:lnTo>
                    <a:pt x="383" y="183"/>
                  </a:lnTo>
                  <a:cubicBezTo>
                    <a:pt x="374" y="148"/>
                    <a:pt x="364" y="121"/>
                    <a:pt x="346" y="103"/>
                  </a:cubicBezTo>
                  <a:cubicBezTo>
                    <a:pt x="292" y="36"/>
                    <a:pt x="216" y="1"/>
                    <a:pt x="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6105300" y="3017825"/>
              <a:ext cx="5225" cy="6925"/>
            </a:xfrm>
            <a:custGeom>
              <a:rect b="b" l="l" r="r" t="t"/>
              <a:pathLst>
                <a:path extrusionOk="0" h="277" w="209">
                  <a:moveTo>
                    <a:pt x="159" y="1"/>
                  </a:moveTo>
                  <a:cubicBezTo>
                    <a:pt x="110" y="10"/>
                    <a:pt x="70" y="30"/>
                    <a:pt x="40" y="79"/>
                  </a:cubicBezTo>
                  <a:cubicBezTo>
                    <a:pt x="21" y="109"/>
                    <a:pt x="11" y="139"/>
                    <a:pt x="11" y="178"/>
                  </a:cubicBezTo>
                  <a:cubicBezTo>
                    <a:pt x="1" y="208"/>
                    <a:pt x="11" y="247"/>
                    <a:pt x="31" y="277"/>
                  </a:cubicBezTo>
                  <a:cubicBezTo>
                    <a:pt x="21" y="237"/>
                    <a:pt x="21" y="208"/>
                    <a:pt x="31" y="178"/>
                  </a:cubicBezTo>
                  <a:cubicBezTo>
                    <a:pt x="40" y="149"/>
                    <a:pt x="50" y="119"/>
                    <a:pt x="70" y="89"/>
                  </a:cubicBezTo>
                  <a:cubicBezTo>
                    <a:pt x="88" y="63"/>
                    <a:pt x="121" y="29"/>
                    <a:pt x="149" y="29"/>
                  </a:cubicBezTo>
                  <a:cubicBezTo>
                    <a:pt x="152" y="29"/>
                    <a:pt x="156" y="29"/>
                    <a:pt x="159" y="30"/>
                  </a:cubicBezTo>
                  <a:cubicBezTo>
                    <a:pt x="188" y="40"/>
                    <a:pt x="179" y="89"/>
                    <a:pt x="159" y="119"/>
                  </a:cubicBezTo>
                  <a:cubicBezTo>
                    <a:pt x="139" y="149"/>
                    <a:pt x="119" y="178"/>
                    <a:pt x="100" y="198"/>
                  </a:cubicBezTo>
                  <a:cubicBezTo>
                    <a:pt x="60" y="247"/>
                    <a:pt x="40" y="267"/>
                    <a:pt x="40" y="267"/>
                  </a:cubicBezTo>
                  <a:cubicBezTo>
                    <a:pt x="70" y="257"/>
                    <a:pt x="90" y="237"/>
                    <a:pt x="110" y="218"/>
                  </a:cubicBezTo>
                  <a:cubicBezTo>
                    <a:pt x="139" y="188"/>
                    <a:pt x="159" y="158"/>
                    <a:pt x="179" y="129"/>
                  </a:cubicBezTo>
                  <a:cubicBezTo>
                    <a:pt x="188" y="109"/>
                    <a:pt x="198" y="89"/>
                    <a:pt x="198" y="70"/>
                  </a:cubicBezTo>
                  <a:cubicBezTo>
                    <a:pt x="208" y="40"/>
                    <a:pt x="188" y="10"/>
                    <a:pt x="15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6144775" y="3019850"/>
              <a:ext cx="19025" cy="15750"/>
            </a:xfrm>
            <a:custGeom>
              <a:rect b="b" l="l" r="r" t="t"/>
              <a:pathLst>
                <a:path extrusionOk="0" h="630" w="761">
                  <a:moveTo>
                    <a:pt x="662" y="1"/>
                  </a:moveTo>
                  <a:cubicBezTo>
                    <a:pt x="642" y="1"/>
                    <a:pt x="622" y="3"/>
                    <a:pt x="603" y="8"/>
                  </a:cubicBezTo>
                  <a:cubicBezTo>
                    <a:pt x="464" y="18"/>
                    <a:pt x="346" y="68"/>
                    <a:pt x="238" y="156"/>
                  </a:cubicBezTo>
                  <a:cubicBezTo>
                    <a:pt x="139" y="235"/>
                    <a:pt x="60" y="344"/>
                    <a:pt x="30" y="472"/>
                  </a:cubicBezTo>
                  <a:cubicBezTo>
                    <a:pt x="20" y="512"/>
                    <a:pt x="11" y="551"/>
                    <a:pt x="11" y="591"/>
                  </a:cubicBezTo>
                  <a:cubicBezTo>
                    <a:pt x="1" y="600"/>
                    <a:pt x="1" y="620"/>
                    <a:pt x="11" y="630"/>
                  </a:cubicBezTo>
                  <a:cubicBezTo>
                    <a:pt x="11" y="630"/>
                    <a:pt x="11" y="571"/>
                    <a:pt x="50" y="482"/>
                  </a:cubicBezTo>
                  <a:cubicBezTo>
                    <a:pt x="129" y="235"/>
                    <a:pt x="346" y="58"/>
                    <a:pt x="603" y="28"/>
                  </a:cubicBezTo>
                  <a:cubicBezTo>
                    <a:pt x="701" y="18"/>
                    <a:pt x="760" y="18"/>
                    <a:pt x="760" y="18"/>
                  </a:cubicBezTo>
                  <a:cubicBezTo>
                    <a:pt x="751" y="18"/>
                    <a:pt x="731" y="8"/>
                    <a:pt x="721" y="8"/>
                  </a:cubicBezTo>
                  <a:cubicBezTo>
                    <a:pt x="701" y="3"/>
                    <a:pt x="682" y="1"/>
                    <a:pt x="66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6157600" y="2998100"/>
              <a:ext cx="1025" cy="21975"/>
            </a:xfrm>
            <a:custGeom>
              <a:rect b="b" l="l" r="r" t="t"/>
              <a:pathLst>
                <a:path extrusionOk="0" h="879" w="41">
                  <a:moveTo>
                    <a:pt x="11" y="0"/>
                  </a:moveTo>
                  <a:cubicBezTo>
                    <a:pt x="1" y="148"/>
                    <a:pt x="1" y="296"/>
                    <a:pt x="11" y="444"/>
                  </a:cubicBezTo>
                  <a:cubicBezTo>
                    <a:pt x="11" y="582"/>
                    <a:pt x="21" y="730"/>
                    <a:pt x="30" y="878"/>
                  </a:cubicBezTo>
                  <a:cubicBezTo>
                    <a:pt x="40" y="582"/>
                    <a:pt x="40" y="296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6122325" y="3030825"/>
              <a:ext cx="15825" cy="925"/>
            </a:xfrm>
            <a:custGeom>
              <a:rect b="b" l="l" r="r" t="t"/>
              <a:pathLst>
                <a:path extrusionOk="0" h="37" w="633">
                  <a:moveTo>
                    <a:pt x="617" y="1"/>
                  </a:moveTo>
                  <a:cubicBezTo>
                    <a:pt x="575" y="1"/>
                    <a:pt x="459" y="13"/>
                    <a:pt x="317" y="13"/>
                  </a:cubicBezTo>
                  <a:cubicBezTo>
                    <a:pt x="205" y="13"/>
                    <a:pt x="102" y="9"/>
                    <a:pt x="45" y="9"/>
                  </a:cubicBezTo>
                  <a:cubicBezTo>
                    <a:pt x="17" y="9"/>
                    <a:pt x="1" y="10"/>
                    <a:pt x="1" y="13"/>
                  </a:cubicBezTo>
                  <a:cubicBezTo>
                    <a:pt x="80" y="28"/>
                    <a:pt x="154" y="37"/>
                    <a:pt x="231" y="37"/>
                  </a:cubicBezTo>
                  <a:cubicBezTo>
                    <a:pt x="259" y="37"/>
                    <a:pt x="287" y="36"/>
                    <a:pt x="317" y="33"/>
                  </a:cubicBezTo>
                  <a:cubicBezTo>
                    <a:pt x="425" y="33"/>
                    <a:pt x="524" y="23"/>
                    <a:pt x="632" y="4"/>
                  </a:cubicBezTo>
                  <a:cubicBezTo>
                    <a:pt x="632" y="2"/>
                    <a:pt x="627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6147000" y="3030650"/>
              <a:ext cx="1500" cy="3225"/>
            </a:xfrm>
            <a:custGeom>
              <a:rect b="b" l="l" r="r" t="t"/>
              <a:pathLst>
                <a:path extrusionOk="0" h="129" w="60">
                  <a:moveTo>
                    <a:pt x="60" y="1"/>
                  </a:moveTo>
                  <a:lnTo>
                    <a:pt x="60" y="1"/>
                  </a:lnTo>
                  <a:cubicBezTo>
                    <a:pt x="60" y="1"/>
                    <a:pt x="20" y="20"/>
                    <a:pt x="10" y="50"/>
                  </a:cubicBezTo>
                  <a:cubicBezTo>
                    <a:pt x="1" y="89"/>
                    <a:pt x="1" y="129"/>
                    <a:pt x="10" y="129"/>
                  </a:cubicBezTo>
                  <a:cubicBezTo>
                    <a:pt x="10" y="129"/>
                    <a:pt x="20" y="99"/>
                    <a:pt x="40" y="60"/>
                  </a:cubicBezTo>
                  <a:cubicBezTo>
                    <a:pt x="50" y="30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6150200" y="3025650"/>
              <a:ext cx="2250" cy="2125"/>
            </a:xfrm>
            <a:custGeom>
              <a:rect b="b" l="l" r="r" t="t"/>
              <a:pathLst>
                <a:path extrusionOk="0" h="85" w="90">
                  <a:moveTo>
                    <a:pt x="83" y="1"/>
                  </a:moveTo>
                  <a:cubicBezTo>
                    <a:pt x="72" y="1"/>
                    <a:pt x="56" y="17"/>
                    <a:pt x="40" y="33"/>
                  </a:cubicBezTo>
                  <a:cubicBezTo>
                    <a:pt x="21" y="62"/>
                    <a:pt x="1" y="82"/>
                    <a:pt x="11" y="82"/>
                  </a:cubicBezTo>
                  <a:cubicBezTo>
                    <a:pt x="12" y="84"/>
                    <a:pt x="15" y="85"/>
                    <a:pt x="17" y="85"/>
                  </a:cubicBezTo>
                  <a:cubicBezTo>
                    <a:pt x="28" y="85"/>
                    <a:pt x="44" y="69"/>
                    <a:pt x="60" y="53"/>
                  </a:cubicBezTo>
                  <a:cubicBezTo>
                    <a:pt x="80" y="33"/>
                    <a:pt x="90" y="3"/>
                    <a:pt x="90" y="3"/>
                  </a:cubicBezTo>
                  <a:cubicBezTo>
                    <a:pt x="88" y="1"/>
                    <a:pt x="86" y="1"/>
                    <a:pt x="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6154900" y="3023175"/>
              <a:ext cx="3225" cy="1325"/>
            </a:xfrm>
            <a:custGeom>
              <a:rect b="b" l="l" r="r" t="t"/>
              <a:pathLst>
                <a:path extrusionOk="0" h="53" w="129">
                  <a:moveTo>
                    <a:pt x="82" y="1"/>
                  </a:moveTo>
                  <a:cubicBezTo>
                    <a:pt x="75" y="1"/>
                    <a:pt x="67" y="2"/>
                    <a:pt x="59" y="4"/>
                  </a:cubicBezTo>
                  <a:cubicBezTo>
                    <a:pt x="20" y="13"/>
                    <a:pt x="0" y="43"/>
                    <a:pt x="10" y="53"/>
                  </a:cubicBezTo>
                  <a:cubicBezTo>
                    <a:pt x="10" y="53"/>
                    <a:pt x="30" y="43"/>
                    <a:pt x="69" y="33"/>
                  </a:cubicBezTo>
                  <a:cubicBezTo>
                    <a:pt x="99" y="13"/>
                    <a:pt x="129" y="13"/>
                    <a:pt x="129" y="13"/>
                  </a:cubicBezTo>
                  <a:cubicBezTo>
                    <a:pt x="129" y="13"/>
                    <a:pt x="110" y="1"/>
                    <a:pt x="8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6160325" y="3022075"/>
              <a:ext cx="1750" cy="950"/>
            </a:xfrm>
            <a:custGeom>
              <a:rect b="b" l="l" r="r" t="t"/>
              <a:pathLst>
                <a:path extrusionOk="0" h="38" w="70">
                  <a:moveTo>
                    <a:pt x="57" y="1"/>
                  </a:moveTo>
                  <a:cubicBezTo>
                    <a:pt x="50" y="1"/>
                    <a:pt x="40" y="3"/>
                    <a:pt x="30" y="8"/>
                  </a:cubicBezTo>
                  <a:cubicBezTo>
                    <a:pt x="20" y="18"/>
                    <a:pt x="0" y="28"/>
                    <a:pt x="10" y="38"/>
                  </a:cubicBezTo>
                  <a:lnTo>
                    <a:pt x="40" y="38"/>
                  </a:lnTo>
                  <a:cubicBezTo>
                    <a:pt x="60" y="28"/>
                    <a:pt x="69" y="18"/>
                    <a:pt x="69" y="8"/>
                  </a:cubicBezTo>
                  <a:cubicBezTo>
                    <a:pt x="69" y="3"/>
                    <a:pt x="64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6073725" y="2456400"/>
              <a:ext cx="313575" cy="562200"/>
            </a:xfrm>
            <a:custGeom>
              <a:rect b="b" l="l" r="r" t="t"/>
              <a:pathLst>
                <a:path extrusionOk="0" h="22488" w="12543">
                  <a:moveTo>
                    <a:pt x="1" y="0"/>
                  </a:moveTo>
                  <a:lnTo>
                    <a:pt x="998" y="22191"/>
                  </a:lnTo>
                  <a:lnTo>
                    <a:pt x="4333" y="22270"/>
                  </a:lnTo>
                  <a:lnTo>
                    <a:pt x="4333" y="22270"/>
                  </a:lnTo>
                  <a:lnTo>
                    <a:pt x="3780" y="3681"/>
                  </a:lnTo>
                  <a:lnTo>
                    <a:pt x="9819" y="22487"/>
                  </a:lnTo>
                  <a:lnTo>
                    <a:pt x="12542" y="21737"/>
                  </a:lnTo>
                  <a:lnTo>
                    <a:pt x="646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6378375" y="2986950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27" y="1"/>
                  </a:moveTo>
                  <a:cubicBezTo>
                    <a:pt x="25" y="1"/>
                    <a:pt x="23" y="1"/>
                    <a:pt x="21" y="2"/>
                  </a:cubicBezTo>
                  <a:cubicBezTo>
                    <a:pt x="1" y="2"/>
                    <a:pt x="11" y="52"/>
                    <a:pt x="21" y="101"/>
                  </a:cubicBezTo>
                  <a:cubicBezTo>
                    <a:pt x="40" y="150"/>
                    <a:pt x="70" y="180"/>
                    <a:pt x="80" y="180"/>
                  </a:cubicBezTo>
                  <a:cubicBezTo>
                    <a:pt x="90" y="170"/>
                    <a:pt x="90" y="130"/>
                    <a:pt x="80" y="81"/>
                  </a:cubicBezTo>
                  <a:cubicBezTo>
                    <a:pt x="62" y="37"/>
                    <a:pt x="44" y="1"/>
                    <a:pt x="2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6372950" y="296897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1" y="1"/>
                    <a:pt x="20" y="90"/>
                    <a:pt x="50" y="188"/>
                  </a:cubicBezTo>
                  <a:cubicBezTo>
                    <a:pt x="78" y="281"/>
                    <a:pt x="106" y="357"/>
                    <a:pt x="126" y="357"/>
                  </a:cubicBezTo>
                  <a:cubicBezTo>
                    <a:pt x="127" y="357"/>
                    <a:pt x="128" y="357"/>
                    <a:pt x="129" y="356"/>
                  </a:cubicBezTo>
                  <a:cubicBezTo>
                    <a:pt x="149" y="356"/>
                    <a:pt x="139" y="267"/>
                    <a:pt x="109" y="169"/>
                  </a:cubicBezTo>
                  <a:cubicBezTo>
                    <a:pt x="80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6367775" y="2950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1"/>
                  </a:moveTo>
                  <a:cubicBezTo>
                    <a:pt x="1" y="1"/>
                    <a:pt x="1" y="89"/>
                    <a:pt x="30" y="188"/>
                  </a:cubicBezTo>
                  <a:cubicBezTo>
                    <a:pt x="58" y="281"/>
                    <a:pt x="95" y="357"/>
                    <a:pt x="115" y="357"/>
                  </a:cubicBezTo>
                  <a:cubicBezTo>
                    <a:pt x="117" y="357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6362350" y="2932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5" y="356"/>
                    <a:pt x="117" y="356"/>
                  </a:cubicBezTo>
                  <a:cubicBezTo>
                    <a:pt x="118" y="356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6356925" y="2914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7"/>
                  </a:cubicBezTo>
                  <a:cubicBezTo>
                    <a:pt x="68" y="281"/>
                    <a:pt x="104" y="356"/>
                    <a:pt x="117" y="356"/>
                  </a:cubicBezTo>
                  <a:cubicBezTo>
                    <a:pt x="118" y="356"/>
                    <a:pt x="118" y="356"/>
                    <a:pt x="119" y="355"/>
                  </a:cubicBezTo>
                  <a:cubicBezTo>
                    <a:pt x="139" y="355"/>
                    <a:pt x="129" y="266"/>
                    <a:pt x="99" y="168"/>
                  </a:cubicBezTo>
                  <a:cubicBezTo>
                    <a:pt x="69" y="6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6351500" y="2896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7" y="356"/>
                    <a:pt x="129" y="356"/>
                  </a:cubicBezTo>
                  <a:cubicBezTo>
                    <a:pt x="138" y="356"/>
                    <a:pt x="129" y="277"/>
                    <a:pt x="99" y="16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6346075" y="2878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6"/>
                  </a:cubicBezTo>
                  <a:cubicBezTo>
                    <a:pt x="138" y="356"/>
                    <a:pt x="129" y="267"/>
                    <a:pt x="99" y="168"/>
                  </a:cubicBezTo>
                  <a:cubicBezTo>
                    <a:pt x="69" y="70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6340650" y="2860925"/>
              <a:ext cx="3725" cy="8950"/>
            </a:xfrm>
            <a:custGeom>
              <a:rect b="b" l="l" r="r" t="t"/>
              <a:pathLst>
                <a:path extrusionOk="0" h="358" w="149">
                  <a:moveTo>
                    <a:pt x="23" y="0"/>
                  </a:moveTo>
                  <a:cubicBezTo>
                    <a:pt x="22" y="0"/>
                    <a:pt x="21" y="1"/>
                    <a:pt x="20" y="1"/>
                  </a:cubicBezTo>
                  <a:cubicBezTo>
                    <a:pt x="0" y="1"/>
                    <a:pt x="10" y="90"/>
                    <a:pt x="40" y="189"/>
                  </a:cubicBezTo>
                  <a:cubicBezTo>
                    <a:pt x="68" y="282"/>
                    <a:pt x="104" y="357"/>
                    <a:pt x="125" y="357"/>
                  </a:cubicBezTo>
                  <a:cubicBezTo>
                    <a:pt x="126" y="357"/>
                    <a:pt x="127" y="357"/>
                    <a:pt x="128" y="356"/>
                  </a:cubicBezTo>
                  <a:cubicBezTo>
                    <a:pt x="148" y="356"/>
                    <a:pt x="128" y="268"/>
                    <a:pt x="99" y="169"/>
                  </a:cubicBezTo>
                  <a:cubicBezTo>
                    <a:pt x="71" y="76"/>
                    <a:pt x="43" y="0"/>
                    <a:pt x="2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6335225" y="2842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6329800" y="2824925"/>
              <a:ext cx="3700" cy="8900"/>
            </a:xfrm>
            <a:custGeom>
              <a:rect b="b" l="l" r="r" t="t"/>
              <a:pathLst>
                <a:path extrusionOk="0" h="356" w="148">
                  <a:moveTo>
                    <a:pt x="20" y="1"/>
                  </a:moveTo>
                  <a:cubicBezTo>
                    <a:pt x="0" y="1"/>
                    <a:pt x="10" y="89"/>
                    <a:pt x="39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39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6324350" y="2806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1" y="0"/>
                  </a:moveTo>
                  <a:cubicBezTo>
                    <a:pt x="1" y="0"/>
                    <a:pt x="11" y="89"/>
                    <a:pt x="40" y="188"/>
                  </a:cubicBezTo>
                  <a:cubicBezTo>
                    <a:pt x="68" y="281"/>
                    <a:pt x="105" y="356"/>
                    <a:pt x="126" y="356"/>
                  </a:cubicBezTo>
                  <a:cubicBezTo>
                    <a:pt x="127" y="356"/>
                    <a:pt x="128" y="356"/>
                    <a:pt x="129" y="355"/>
                  </a:cubicBezTo>
                  <a:cubicBezTo>
                    <a:pt x="149" y="355"/>
                    <a:pt x="139" y="267"/>
                    <a:pt x="109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6318925" y="2788675"/>
              <a:ext cx="3725" cy="9175"/>
            </a:xfrm>
            <a:custGeom>
              <a:rect b="b" l="l" r="r" t="t"/>
              <a:pathLst>
                <a:path extrusionOk="0" h="367" w="149">
                  <a:moveTo>
                    <a:pt x="21" y="0"/>
                  </a:moveTo>
                  <a:lnTo>
                    <a:pt x="21" y="0"/>
                  </a:lnTo>
                  <a:cubicBezTo>
                    <a:pt x="1" y="20"/>
                    <a:pt x="21" y="99"/>
                    <a:pt x="50" y="197"/>
                  </a:cubicBezTo>
                  <a:cubicBezTo>
                    <a:pt x="78" y="291"/>
                    <a:pt x="106" y="366"/>
                    <a:pt x="126" y="366"/>
                  </a:cubicBezTo>
                  <a:cubicBezTo>
                    <a:pt x="127" y="366"/>
                    <a:pt x="128" y="366"/>
                    <a:pt x="129" y="365"/>
                  </a:cubicBezTo>
                  <a:cubicBezTo>
                    <a:pt x="149" y="355"/>
                    <a:pt x="139" y="276"/>
                    <a:pt x="109" y="178"/>
                  </a:cubicBezTo>
                  <a:cubicBezTo>
                    <a:pt x="80" y="7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6313750" y="2770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1"/>
                    <a:pt x="11" y="9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8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6308325" y="2752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0" y="1"/>
                  </a:moveTo>
                  <a:lnTo>
                    <a:pt x="10" y="1"/>
                  </a:lnTo>
                  <a:cubicBezTo>
                    <a:pt x="1" y="10"/>
                    <a:pt x="10" y="8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79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6302900" y="2734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98"/>
                  </a:cubicBezTo>
                  <a:cubicBezTo>
                    <a:pt x="70" y="296"/>
                    <a:pt x="109" y="365"/>
                    <a:pt x="119" y="365"/>
                  </a:cubicBezTo>
                  <a:cubicBezTo>
                    <a:pt x="139" y="355"/>
                    <a:pt x="129" y="277"/>
                    <a:pt x="99" y="178"/>
                  </a:cubicBezTo>
                  <a:cubicBezTo>
                    <a:pt x="70" y="7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6297475" y="2716625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98"/>
                  </a:cubicBezTo>
                  <a:cubicBezTo>
                    <a:pt x="69" y="297"/>
                    <a:pt x="109" y="366"/>
                    <a:pt x="129" y="366"/>
                  </a:cubicBezTo>
                  <a:cubicBezTo>
                    <a:pt x="139" y="356"/>
                    <a:pt x="129" y="277"/>
                    <a:pt x="99" y="179"/>
                  </a:cubicBezTo>
                  <a:cubicBezTo>
                    <a:pt x="69" y="8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6292050" y="2698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89"/>
                    <a:pt x="40" y="188"/>
                  </a:cubicBezTo>
                  <a:cubicBezTo>
                    <a:pt x="69" y="287"/>
                    <a:pt x="109" y="366"/>
                    <a:pt x="129" y="366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6286625" y="2680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96"/>
                    <a:pt x="109" y="365"/>
                    <a:pt x="129" y="365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6281200" y="2662625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6"/>
                    <a:pt x="109" y="365"/>
                    <a:pt x="128" y="365"/>
                  </a:cubicBezTo>
                  <a:cubicBezTo>
                    <a:pt x="148" y="355"/>
                    <a:pt x="138" y="276"/>
                    <a:pt x="109" y="168"/>
                  </a:cubicBezTo>
                  <a:cubicBezTo>
                    <a:pt x="7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6275775" y="2644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88"/>
                  </a:cubicBezTo>
                  <a:cubicBezTo>
                    <a:pt x="69" y="297"/>
                    <a:pt x="109" y="366"/>
                    <a:pt x="128" y="366"/>
                  </a:cubicBezTo>
                  <a:cubicBezTo>
                    <a:pt x="148" y="356"/>
                    <a:pt x="138" y="27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6270350" y="2626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7"/>
                    <a:pt x="109" y="366"/>
                    <a:pt x="128" y="36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6264900" y="2608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1" y="0"/>
                  </a:moveTo>
                  <a:lnTo>
                    <a:pt x="21" y="0"/>
                  </a:lnTo>
                  <a:cubicBezTo>
                    <a:pt x="1" y="10"/>
                    <a:pt x="21" y="89"/>
                    <a:pt x="50" y="188"/>
                  </a:cubicBezTo>
                  <a:cubicBezTo>
                    <a:pt x="80" y="286"/>
                    <a:pt x="119" y="365"/>
                    <a:pt x="129" y="365"/>
                  </a:cubicBezTo>
                  <a:cubicBezTo>
                    <a:pt x="149" y="355"/>
                    <a:pt x="139" y="267"/>
                    <a:pt x="110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6259725" y="2590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1" y="11"/>
                    <a:pt x="11" y="90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0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6254300" y="2572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0"/>
                    <a:pt x="11" y="89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6248875" y="2554825"/>
              <a:ext cx="3475" cy="8900"/>
            </a:xfrm>
            <a:custGeom>
              <a:rect b="b" l="l" r="r" t="t"/>
              <a:pathLst>
                <a:path extrusionOk="0" h="356" w="139">
                  <a:moveTo>
                    <a:pt x="10" y="0"/>
                  </a:moveTo>
                  <a:cubicBezTo>
                    <a:pt x="1" y="0"/>
                    <a:pt x="10" y="89"/>
                    <a:pt x="40" y="188"/>
                  </a:cubicBezTo>
                  <a:cubicBezTo>
                    <a:pt x="70" y="286"/>
                    <a:pt x="109" y="355"/>
                    <a:pt x="119" y="355"/>
                  </a:cubicBezTo>
                  <a:cubicBezTo>
                    <a:pt x="139" y="355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6243450" y="2536550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2" y="0"/>
                  </a:moveTo>
                  <a:cubicBezTo>
                    <a:pt x="21" y="0"/>
                    <a:pt x="21" y="0"/>
                    <a:pt x="20" y="1"/>
                  </a:cubicBezTo>
                  <a:cubicBezTo>
                    <a:pt x="1" y="11"/>
                    <a:pt x="10" y="90"/>
                    <a:pt x="40" y="189"/>
                  </a:cubicBezTo>
                  <a:cubicBezTo>
                    <a:pt x="70" y="287"/>
                    <a:pt x="109" y="366"/>
                    <a:pt x="12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1" y="76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6238025" y="2518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5" y="357"/>
                    <a:pt x="125" y="357"/>
                  </a:cubicBezTo>
                  <a:cubicBezTo>
                    <a:pt x="126" y="357"/>
                    <a:pt x="128" y="357"/>
                    <a:pt x="129" y="356"/>
                  </a:cubicBezTo>
                  <a:cubicBezTo>
                    <a:pt x="148" y="356"/>
                    <a:pt x="139" y="267"/>
                    <a:pt x="109" y="168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6232600" y="25005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8" y="356"/>
                    <a:pt x="129" y="356"/>
                  </a:cubicBezTo>
                  <a:cubicBezTo>
                    <a:pt x="139" y="356"/>
                    <a:pt x="139" y="267"/>
                    <a:pt x="99" y="168"/>
                  </a:cubicBezTo>
                  <a:cubicBezTo>
                    <a:pt x="6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6227175" y="2482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5"/>
                  </a:cubicBezTo>
                  <a:cubicBezTo>
                    <a:pt x="148" y="355"/>
                    <a:pt x="129" y="267"/>
                    <a:pt x="99" y="168"/>
                  </a:cubicBezTo>
                  <a:cubicBezTo>
                    <a:pt x="6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6223225" y="2468975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10" y="0"/>
                  </a:moveTo>
                  <a:cubicBezTo>
                    <a:pt x="0" y="10"/>
                    <a:pt x="0" y="50"/>
                    <a:pt x="10" y="99"/>
                  </a:cubicBezTo>
                  <a:cubicBezTo>
                    <a:pt x="28" y="143"/>
                    <a:pt x="54" y="180"/>
                    <a:pt x="66" y="180"/>
                  </a:cubicBezTo>
                  <a:cubicBezTo>
                    <a:pt x="67" y="180"/>
                    <a:pt x="68" y="179"/>
                    <a:pt x="70" y="178"/>
                  </a:cubicBezTo>
                  <a:cubicBezTo>
                    <a:pt x="89" y="178"/>
                    <a:pt x="89" y="129"/>
                    <a:pt x="70" y="79"/>
                  </a:cubicBezTo>
                  <a:cubicBezTo>
                    <a:pt x="60" y="30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6166975" y="3008450"/>
              <a:ext cx="1750" cy="4725"/>
            </a:xfrm>
            <a:custGeom>
              <a:rect b="b" l="l" r="r" t="t"/>
              <a:pathLst>
                <a:path extrusionOk="0" h="189" w="70">
                  <a:moveTo>
                    <a:pt x="30" y="1"/>
                  </a:moveTo>
                  <a:cubicBezTo>
                    <a:pt x="11" y="1"/>
                    <a:pt x="1" y="40"/>
                    <a:pt x="1" y="99"/>
                  </a:cubicBezTo>
                  <a:cubicBezTo>
                    <a:pt x="1" y="149"/>
                    <a:pt x="20" y="188"/>
                    <a:pt x="40" y="188"/>
                  </a:cubicBezTo>
                  <a:cubicBezTo>
                    <a:pt x="50" y="188"/>
                    <a:pt x="70" y="149"/>
                    <a:pt x="60" y="89"/>
                  </a:cubicBezTo>
                  <a:cubicBezTo>
                    <a:pt x="60" y="40"/>
                    <a:pt x="4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6166250" y="2989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10" y="1"/>
                    <a:pt x="0" y="89"/>
                    <a:pt x="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59" y="376"/>
                    <a:pt x="69" y="287"/>
                    <a:pt x="69" y="188"/>
                  </a:cubicBezTo>
                  <a:cubicBezTo>
                    <a:pt x="59" y="80"/>
                    <a:pt x="49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6165500" y="2971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0" y="1"/>
                    <a:pt x="1" y="89"/>
                    <a:pt x="1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60" y="376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6165000" y="2952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1" y="1"/>
                    <a:pt x="1" y="89"/>
                    <a:pt x="11" y="188"/>
                  </a:cubicBezTo>
                  <a:cubicBezTo>
                    <a:pt x="11" y="287"/>
                    <a:pt x="3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6164750" y="2934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1" y="1"/>
                  </a:moveTo>
                  <a:cubicBezTo>
                    <a:pt x="11" y="1"/>
                    <a:pt x="1" y="89"/>
                    <a:pt x="1" y="188"/>
                  </a:cubicBezTo>
                  <a:cubicBezTo>
                    <a:pt x="1" y="287"/>
                    <a:pt x="21" y="375"/>
                    <a:pt x="40" y="375"/>
                  </a:cubicBezTo>
                  <a:cubicBezTo>
                    <a:pt x="50" y="375"/>
                    <a:pt x="70" y="287"/>
                    <a:pt x="60" y="188"/>
                  </a:cubicBezTo>
                  <a:cubicBezTo>
                    <a:pt x="60" y="89"/>
                    <a:pt x="50" y="1"/>
                    <a:pt x="3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6164275" y="2915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87"/>
                    <a:pt x="20" y="375"/>
                    <a:pt x="40" y="375"/>
                  </a:cubicBezTo>
                  <a:cubicBezTo>
                    <a:pt x="59" y="375"/>
                    <a:pt x="69" y="287"/>
                    <a:pt x="69" y="188"/>
                  </a:cubicBezTo>
                  <a:cubicBezTo>
                    <a:pt x="5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6163525" y="2897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1" y="89"/>
                    <a:pt x="10" y="188"/>
                  </a:cubicBezTo>
                  <a:cubicBezTo>
                    <a:pt x="10" y="287"/>
                    <a:pt x="30" y="375"/>
                    <a:pt x="50" y="375"/>
                  </a:cubicBezTo>
                  <a:cubicBezTo>
                    <a:pt x="60" y="375"/>
                    <a:pt x="80" y="287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6162800" y="28789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20" y="375"/>
                    <a:pt x="49" y="375"/>
                  </a:cubicBezTo>
                  <a:cubicBezTo>
                    <a:pt x="6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6162050" y="2860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50" y="375"/>
                  </a:cubicBezTo>
                  <a:cubicBezTo>
                    <a:pt x="60" y="375"/>
                    <a:pt x="79" y="287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6161550" y="2841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2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60" y="89"/>
                    <a:pt x="4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6160825" y="28234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5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6160325" y="2804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60" y="375"/>
                    <a:pt x="69" y="286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6160075" y="2786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96"/>
                    <a:pt x="10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6159575" y="2767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1" y="89"/>
                    <a:pt x="1" y="188"/>
                  </a:cubicBezTo>
                  <a:cubicBezTo>
                    <a:pt x="11" y="296"/>
                    <a:pt x="20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6159325" y="2749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1" y="296"/>
                    <a:pt x="21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6159325" y="2730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6159325" y="27124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8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6159325" y="26939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6159325" y="2675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6159575" y="2657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9" y="0"/>
                    <a:pt x="1" y="85"/>
                    <a:pt x="1" y="179"/>
                  </a:cubicBezTo>
                  <a:cubicBezTo>
                    <a:pt x="1" y="287"/>
                    <a:pt x="11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6159825" y="26386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40" y="1"/>
                  </a:moveTo>
                  <a:cubicBezTo>
                    <a:pt x="20" y="1"/>
                    <a:pt x="1" y="80"/>
                    <a:pt x="1" y="179"/>
                  </a:cubicBezTo>
                  <a:cubicBezTo>
                    <a:pt x="1" y="287"/>
                    <a:pt x="20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6160325" y="2620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8" y="0"/>
                    <a:pt x="0" y="85"/>
                    <a:pt x="0" y="179"/>
                  </a:cubicBezTo>
                  <a:cubicBezTo>
                    <a:pt x="0" y="287"/>
                    <a:pt x="10" y="366"/>
                    <a:pt x="30" y="366"/>
                  </a:cubicBezTo>
                  <a:cubicBezTo>
                    <a:pt x="50" y="366"/>
                    <a:pt x="60" y="287"/>
                    <a:pt x="60" y="179"/>
                  </a:cubicBezTo>
                  <a:cubicBezTo>
                    <a:pt x="69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6160825" y="2601450"/>
              <a:ext cx="1750" cy="9375"/>
            </a:xfrm>
            <a:custGeom>
              <a:rect b="b" l="l" r="r" t="t"/>
              <a:pathLst>
                <a:path extrusionOk="0" h="375" w="70">
                  <a:moveTo>
                    <a:pt x="40" y="0"/>
                  </a:moveTo>
                  <a:cubicBezTo>
                    <a:pt x="30" y="0"/>
                    <a:pt x="10" y="89"/>
                    <a:pt x="0" y="188"/>
                  </a:cubicBezTo>
                  <a:cubicBezTo>
                    <a:pt x="0" y="286"/>
                    <a:pt x="10" y="375"/>
                    <a:pt x="30" y="375"/>
                  </a:cubicBezTo>
                  <a:cubicBezTo>
                    <a:pt x="49" y="375"/>
                    <a:pt x="59" y="296"/>
                    <a:pt x="69" y="188"/>
                  </a:cubicBezTo>
                  <a:cubicBezTo>
                    <a:pt x="69" y="89"/>
                    <a:pt x="59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6161550" y="25831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57" y="0"/>
                  </a:moveTo>
                  <a:cubicBezTo>
                    <a:pt x="38" y="0"/>
                    <a:pt x="20" y="85"/>
                    <a:pt x="11" y="179"/>
                  </a:cubicBezTo>
                  <a:cubicBezTo>
                    <a:pt x="1" y="277"/>
                    <a:pt x="11" y="366"/>
                    <a:pt x="30" y="366"/>
                  </a:cubicBezTo>
                  <a:cubicBezTo>
                    <a:pt x="50" y="366"/>
                    <a:pt x="70" y="287"/>
                    <a:pt x="80" y="188"/>
                  </a:cubicBezTo>
                  <a:cubicBezTo>
                    <a:pt x="80" y="80"/>
                    <a:pt x="70" y="1"/>
                    <a:pt x="60" y="1"/>
                  </a:cubicBezTo>
                  <a:cubicBezTo>
                    <a:pt x="59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6163025" y="25646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60" y="1"/>
                  </a:moveTo>
                  <a:cubicBezTo>
                    <a:pt x="50" y="1"/>
                    <a:pt x="21" y="80"/>
                    <a:pt x="11" y="178"/>
                  </a:cubicBezTo>
                  <a:cubicBezTo>
                    <a:pt x="1" y="287"/>
                    <a:pt x="1" y="366"/>
                    <a:pt x="21" y="366"/>
                  </a:cubicBezTo>
                  <a:cubicBezTo>
                    <a:pt x="40" y="366"/>
                    <a:pt x="60" y="287"/>
                    <a:pt x="70" y="188"/>
                  </a:cubicBezTo>
                  <a:cubicBezTo>
                    <a:pt x="80" y="90"/>
                    <a:pt x="80" y="1"/>
                    <a:pt x="6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6165000" y="2550875"/>
              <a:ext cx="2000" cy="4700"/>
            </a:xfrm>
            <a:custGeom>
              <a:rect b="b" l="l" r="r" t="t"/>
              <a:pathLst>
                <a:path extrusionOk="0" h="188" w="80">
                  <a:moveTo>
                    <a:pt x="60" y="0"/>
                  </a:moveTo>
                  <a:cubicBezTo>
                    <a:pt x="40" y="0"/>
                    <a:pt x="21" y="40"/>
                    <a:pt x="11" y="89"/>
                  </a:cubicBezTo>
                  <a:cubicBezTo>
                    <a:pt x="1" y="138"/>
                    <a:pt x="11" y="188"/>
                    <a:pt x="30" y="188"/>
                  </a:cubicBezTo>
                  <a:cubicBezTo>
                    <a:pt x="50" y="188"/>
                    <a:pt x="70" y="148"/>
                    <a:pt x="80" y="99"/>
                  </a:cubicBezTo>
                  <a:cubicBezTo>
                    <a:pt x="80" y="5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6154150" y="2463550"/>
              <a:ext cx="15075" cy="81425"/>
            </a:xfrm>
            <a:custGeom>
              <a:rect b="b" l="l" r="r" t="t"/>
              <a:pathLst>
                <a:path extrusionOk="0" h="3257" w="603">
                  <a:moveTo>
                    <a:pt x="11" y="0"/>
                  </a:moveTo>
                  <a:cubicBezTo>
                    <a:pt x="1" y="40"/>
                    <a:pt x="1" y="89"/>
                    <a:pt x="1" y="129"/>
                  </a:cubicBezTo>
                  <a:cubicBezTo>
                    <a:pt x="1" y="217"/>
                    <a:pt x="11" y="346"/>
                    <a:pt x="11" y="504"/>
                  </a:cubicBezTo>
                  <a:cubicBezTo>
                    <a:pt x="20" y="819"/>
                    <a:pt x="50" y="1254"/>
                    <a:pt x="80" y="1737"/>
                  </a:cubicBezTo>
                  <a:cubicBezTo>
                    <a:pt x="89" y="1974"/>
                    <a:pt x="109" y="2201"/>
                    <a:pt x="119" y="2408"/>
                  </a:cubicBezTo>
                  <a:cubicBezTo>
                    <a:pt x="119" y="2595"/>
                    <a:pt x="149" y="2783"/>
                    <a:pt x="208" y="2961"/>
                  </a:cubicBezTo>
                  <a:cubicBezTo>
                    <a:pt x="247" y="3089"/>
                    <a:pt x="336" y="3187"/>
                    <a:pt x="464" y="3237"/>
                  </a:cubicBezTo>
                  <a:cubicBezTo>
                    <a:pt x="494" y="3247"/>
                    <a:pt x="524" y="3257"/>
                    <a:pt x="563" y="3257"/>
                  </a:cubicBezTo>
                  <a:cubicBezTo>
                    <a:pt x="583" y="3247"/>
                    <a:pt x="603" y="3247"/>
                    <a:pt x="603" y="3247"/>
                  </a:cubicBezTo>
                  <a:cubicBezTo>
                    <a:pt x="553" y="3237"/>
                    <a:pt x="514" y="3227"/>
                    <a:pt x="474" y="3207"/>
                  </a:cubicBezTo>
                  <a:cubicBezTo>
                    <a:pt x="366" y="3158"/>
                    <a:pt x="287" y="3059"/>
                    <a:pt x="247" y="2941"/>
                  </a:cubicBezTo>
                  <a:cubicBezTo>
                    <a:pt x="208" y="2773"/>
                    <a:pt x="188" y="2586"/>
                    <a:pt x="188" y="2408"/>
                  </a:cubicBezTo>
                  <a:cubicBezTo>
                    <a:pt x="178" y="2191"/>
                    <a:pt x="159" y="1964"/>
                    <a:pt x="149" y="1727"/>
                  </a:cubicBezTo>
                  <a:cubicBezTo>
                    <a:pt x="119" y="1254"/>
                    <a:pt x="89" y="819"/>
                    <a:pt x="60" y="504"/>
                  </a:cubicBezTo>
                  <a:cubicBezTo>
                    <a:pt x="50" y="346"/>
                    <a:pt x="40" y="217"/>
                    <a:pt x="30" y="129"/>
                  </a:cubicBezTo>
                  <a:cubicBezTo>
                    <a:pt x="30" y="89"/>
                    <a:pt x="20" y="40"/>
                    <a:pt x="1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6160575" y="2470200"/>
              <a:ext cx="7900" cy="6700"/>
            </a:xfrm>
            <a:custGeom>
              <a:rect b="b" l="l" r="r" t="t"/>
              <a:pathLst>
                <a:path extrusionOk="0" h="268" w="316">
                  <a:moveTo>
                    <a:pt x="157" y="1"/>
                  </a:moveTo>
                  <a:cubicBezTo>
                    <a:pt x="129" y="1"/>
                    <a:pt x="112" y="14"/>
                    <a:pt x="119" y="21"/>
                  </a:cubicBezTo>
                  <a:cubicBezTo>
                    <a:pt x="119" y="30"/>
                    <a:pt x="158" y="21"/>
                    <a:pt x="198" y="50"/>
                  </a:cubicBezTo>
                  <a:cubicBezTo>
                    <a:pt x="217" y="70"/>
                    <a:pt x="227" y="99"/>
                    <a:pt x="227" y="129"/>
                  </a:cubicBezTo>
                  <a:cubicBezTo>
                    <a:pt x="220" y="177"/>
                    <a:pt x="180" y="206"/>
                    <a:pt x="140" y="206"/>
                  </a:cubicBezTo>
                  <a:cubicBezTo>
                    <a:pt x="122" y="206"/>
                    <a:pt x="104" y="200"/>
                    <a:pt x="89" y="188"/>
                  </a:cubicBezTo>
                  <a:cubicBezTo>
                    <a:pt x="69" y="159"/>
                    <a:pt x="59" y="139"/>
                    <a:pt x="59" y="109"/>
                  </a:cubicBezTo>
                  <a:cubicBezTo>
                    <a:pt x="69" y="60"/>
                    <a:pt x="89" y="30"/>
                    <a:pt x="89" y="30"/>
                  </a:cubicBezTo>
                  <a:cubicBezTo>
                    <a:pt x="89" y="28"/>
                    <a:pt x="87" y="27"/>
                    <a:pt x="83" y="27"/>
                  </a:cubicBezTo>
                  <a:cubicBezTo>
                    <a:pt x="70" y="27"/>
                    <a:pt x="36" y="45"/>
                    <a:pt x="20" y="99"/>
                  </a:cubicBezTo>
                  <a:cubicBezTo>
                    <a:pt x="0" y="139"/>
                    <a:pt x="10" y="188"/>
                    <a:pt x="40" y="228"/>
                  </a:cubicBezTo>
                  <a:cubicBezTo>
                    <a:pt x="66" y="254"/>
                    <a:pt x="105" y="267"/>
                    <a:pt x="143" y="267"/>
                  </a:cubicBezTo>
                  <a:cubicBezTo>
                    <a:pt x="162" y="267"/>
                    <a:pt x="181" y="264"/>
                    <a:pt x="198" y="257"/>
                  </a:cubicBezTo>
                  <a:cubicBezTo>
                    <a:pt x="306" y="218"/>
                    <a:pt x="316" y="70"/>
                    <a:pt x="217" y="21"/>
                  </a:cubicBezTo>
                  <a:cubicBezTo>
                    <a:pt x="195" y="6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6200525" y="2465775"/>
              <a:ext cx="40725" cy="21475"/>
            </a:xfrm>
            <a:custGeom>
              <a:rect b="b" l="l" r="r" t="t"/>
              <a:pathLst>
                <a:path extrusionOk="0" h="859" w="1629">
                  <a:moveTo>
                    <a:pt x="1" y="0"/>
                  </a:moveTo>
                  <a:cubicBezTo>
                    <a:pt x="20" y="99"/>
                    <a:pt x="50" y="198"/>
                    <a:pt x="109" y="276"/>
                  </a:cubicBezTo>
                  <a:cubicBezTo>
                    <a:pt x="328" y="646"/>
                    <a:pt x="718" y="859"/>
                    <a:pt x="1134" y="859"/>
                  </a:cubicBezTo>
                  <a:cubicBezTo>
                    <a:pt x="1206" y="859"/>
                    <a:pt x="1279" y="852"/>
                    <a:pt x="1352" y="839"/>
                  </a:cubicBezTo>
                  <a:cubicBezTo>
                    <a:pt x="1451" y="819"/>
                    <a:pt x="1550" y="790"/>
                    <a:pt x="1629" y="730"/>
                  </a:cubicBezTo>
                  <a:cubicBezTo>
                    <a:pt x="1629" y="729"/>
                    <a:pt x="1628" y="729"/>
                    <a:pt x="1626" y="729"/>
                  </a:cubicBezTo>
                  <a:cubicBezTo>
                    <a:pt x="1609" y="729"/>
                    <a:pt x="1504" y="772"/>
                    <a:pt x="1343" y="790"/>
                  </a:cubicBezTo>
                  <a:cubicBezTo>
                    <a:pt x="1290" y="796"/>
                    <a:pt x="1238" y="800"/>
                    <a:pt x="1186" y="800"/>
                  </a:cubicBezTo>
                  <a:cubicBezTo>
                    <a:pt x="777" y="800"/>
                    <a:pt x="385" y="597"/>
                    <a:pt x="149" y="247"/>
                  </a:cubicBezTo>
                  <a:cubicBezTo>
                    <a:pt x="50" y="109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6075700" y="2463550"/>
              <a:ext cx="27675" cy="24350"/>
            </a:xfrm>
            <a:custGeom>
              <a:rect b="b" l="l" r="r" t="t"/>
              <a:pathLst>
                <a:path extrusionOk="0" h="974" w="1107">
                  <a:moveTo>
                    <a:pt x="1086" y="0"/>
                  </a:moveTo>
                  <a:lnTo>
                    <a:pt x="1086" y="0"/>
                  </a:lnTo>
                  <a:cubicBezTo>
                    <a:pt x="1067" y="0"/>
                    <a:pt x="1067" y="89"/>
                    <a:pt x="1027" y="227"/>
                  </a:cubicBezTo>
                  <a:cubicBezTo>
                    <a:pt x="968" y="405"/>
                    <a:pt x="869" y="563"/>
                    <a:pt x="731" y="691"/>
                  </a:cubicBezTo>
                  <a:cubicBezTo>
                    <a:pt x="593" y="810"/>
                    <a:pt x="415" y="888"/>
                    <a:pt x="238" y="918"/>
                  </a:cubicBezTo>
                  <a:cubicBezTo>
                    <a:pt x="100" y="948"/>
                    <a:pt x="1" y="938"/>
                    <a:pt x="1" y="948"/>
                  </a:cubicBezTo>
                  <a:cubicBezTo>
                    <a:pt x="51" y="966"/>
                    <a:pt x="101" y="973"/>
                    <a:pt x="154" y="973"/>
                  </a:cubicBezTo>
                  <a:cubicBezTo>
                    <a:pt x="184" y="973"/>
                    <a:pt x="215" y="971"/>
                    <a:pt x="248" y="967"/>
                  </a:cubicBezTo>
                  <a:cubicBezTo>
                    <a:pt x="435" y="948"/>
                    <a:pt x="623" y="869"/>
                    <a:pt x="780" y="740"/>
                  </a:cubicBezTo>
                  <a:cubicBezTo>
                    <a:pt x="928" y="602"/>
                    <a:pt x="1027" y="435"/>
                    <a:pt x="1076" y="247"/>
                  </a:cubicBezTo>
                  <a:cubicBezTo>
                    <a:pt x="1096" y="168"/>
                    <a:pt x="1106" y="79"/>
                    <a:pt x="108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6017750" y="2200600"/>
              <a:ext cx="281475" cy="263725"/>
            </a:xfrm>
            <a:custGeom>
              <a:rect b="b" l="l" r="r" t="t"/>
              <a:pathLst>
                <a:path extrusionOk="0" h="10549" w="11259">
                  <a:moveTo>
                    <a:pt x="4618" y="0"/>
                  </a:moveTo>
                  <a:cubicBezTo>
                    <a:pt x="4312" y="40"/>
                    <a:pt x="2497" y="69"/>
                    <a:pt x="1875" y="691"/>
                  </a:cubicBezTo>
                  <a:lnTo>
                    <a:pt x="0" y="4144"/>
                  </a:lnTo>
                  <a:lnTo>
                    <a:pt x="2013" y="5555"/>
                  </a:lnTo>
                  <a:lnTo>
                    <a:pt x="2635" y="4371"/>
                  </a:lnTo>
                  <a:lnTo>
                    <a:pt x="2536" y="6581"/>
                  </a:lnTo>
                  <a:lnTo>
                    <a:pt x="2201" y="10479"/>
                  </a:lnTo>
                  <a:lnTo>
                    <a:pt x="8703" y="10548"/>
                  </a:lnTo>
                  <a:lnTo>
                    <a:pt x="8624" y="7016"/>
                  </a:lnTo>
                  <a:lnTo>
                    <a:pt x="8624" y="4450"/>
                  </a:lnTo>
                  <a:lnTo>
                    <a:pt x="9561" y="5368"/>
                  </a:lnTo>
                  <a:lnTo>
                    <a:pt x="11258" y="3227"/>
                  </a:lnTo>
                  <a:lnTo>
                    <a:pt x="9167" y="1115"/>
                  </a:lnTo>
                  <a:cubicBezTo>
                    <a:pt x="8762" y="691"/>
                    <a:pt x="8269" y="365"/>
                    <a:pt x="7716" y="168"/>
                  </a:cubicBezTo>
                  <a:cubicBezTo>
                    <a:pt x="7420" y="69"/>
                    <a:pt x="7114" y="10"/>
                    <a:pt x="6808" y="0"/>
                  </a:cubicBezTo>
                  <a:cubicBezTo>
                    <a:pt x="6453" y="114"/>
                    <a:pt x="6083" y="170"/>
                    <a:pt x="5713" y="170"/>
                  </a:cubicBezTo>
                  <a:cubicBezTo>
                    <a:pt x="5343" y="170"/>
                    <a:pt x="4973" y="114"/>
                    <a:pt x="461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6096175" y="2089350"/>
              <a:ext cx="114000" cy="10875"/>
            </a:xfrm>
            <a:custGeom>
              <a:rect b="b" l="l" r="r" t="t"/>
              <a:pathLst>
                <a:path extrusionOk="0" h="435" w="4560">
                  <a:moveTo>
                    <a:pt x="218" y="0"/>
                  </a:moveTo>
                  <a:cubicBezTo>
                    <a:pt x="100" y="0"/>
                    <a:pt x="1" y="99"/>
                    <a:pt x="1" y="217"/>
                  </a:cubicBezTo>
                  <a:cubicBezTo>
                    <a:pt x="1" y="336"/>
                    <a:pt x="100" y="434"/>
                    <a:pt x="218" y="434"/>
                  </a:cubicBezTo>
                  <a:lnTo>
                    <a:pt x="4342" y="434"/>
                  </a:lnTo>
                  <a:cubicBezTo>
                    <a:pt x="4461" y="434"/>
                    <a:pt x="4559" y="336"/>
                    <a:pt x="4559" y="217"/>
                  </a:cubicBezTo>
                  <a:cubicBezTo>
                    <a:pt x="4559" y="99"/>
                    <a:pt x="4461" y="0"/>
                    <a:pt x="4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6105300" y="2035075"/>
              <a:ext cx="96000" cy="55525"/>
            </a:xfrm>
            <a:custGeom>
              <a:rect b="b" l="l" r="r" t="t"/>
              <a:pathLst>
                <a:path extrusionOk="0" h="2221" w="3840">
                  <a:moveTo>
                    <a:pt x="1915" y="0"/>
                  </a:moveTo>
                  <a:cubicBezTo>
                    <a:pt x="859" y="0"/>
                    <a:pt x="1" y="859"/>
                    <a:pt x="1" y="1924"/>
                  </a:cubicBezTo>
                  <a:lnTo>
                    <a:pt x="1" y="2221"/>
                  </a:lnTo>
                  <a:lnTo>
                    <a:pt x="3839" y="2221"/>
                  </a:lnTo>
                  <a:lnTo>
                    <a:pt x="3839" y="1924"/>
                  </a:lnTo>
                  <a:cubicBezTo>
                    <a:pt x="3839" y="859"/>
                    <a:pt x="2971" y="0"/>
                    <a:pt x="191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6144525" y="2035075"/>
              <a:ext cx="14825" cy="57750"/>
            </a:xfrm>
            <a:custGeom>
              <a:rect b="b" l="l" r="r" t="t"/>
              <a:pathLst>
                <a:path extrusionOk="0" h="2310" w="593">
                  <a:moveTo>
                    <a:pt x="1" y="0"/>
                  </a:moveTo>
                  <a:lnTo>
                    <a:pt x="1" y="2309"/>
                  </a:lnTo>
                  <a:lnTo>
                    <a:pt x="593" y="230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6069050" y="2198125"/>
              <a:ext cx="180100" cy="288875"/>
            </a:xfrm>
            <a:custGeom>
              <a:rect b="b" l="l" r="r" t="t"/>
              <a:pathLst>
                <a:path extrusionOk="0" h="11555" w="7204">
                  <a:moveTo>
                    <a:pt x="2102" y="1"/>
                  </a:moveTo>
                  <a:lnTo>
                    <a:pt x="395" y="247"/>
                  </a:lnTo>
                  <a:lnTo>
                    <a:pt x="1" y="11555"/>
                  </a:lnTo>
                  <a:lnTo>
                    <a:pt x="1" y="11555"/>
                  </a:lnTo>
                  <a:lnTo>
                    <a:pt x="7203" y="11150"/>
                  </a:lnTo>
                  <a:lnTo>
                    <a:pt x="6562" y="731"/>
                  </a:lnTo>
                  <a:cubicBezTo>
                    <a:pt x="6562" y="731"/>
                    <a:pt x="5573" y="83"/>
                    <a:pt x="4923" y="83"/>
                  </a:cubicBezTo>
                  <a:cubicBezTo>
                    <a:pt x="4864" y="83"/>
                    <a:pt x="4808" y="88"/>
                    <a:pt x="4756" y="99"/>
                  </a:cubicBezTo>
                  <a:lnTo>
                    <a:pt x="3257" y="5013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6071525" y="2394975"/>
              <a:ext cx="174425" cy="17050"/>
            </a:xfrm>
            <a:custGeom>
              <a:rect b="b" l="l" r="r" t="t"/>
              <a:pathLst>
                <a:path extrusionOk="0" h="682" w="6977">
                  <a:moveTo>
                    <a:pt x="20" y="0"/>
                  </a:moveTo>
                  <a:lnTo>
                    <a:pt x="0" y="652"/>
                  </a:lnTo>
                  <a:lnTo>
                    <a:pt x="6976" y="681"/>
                  </a:lnTo>
                  <a:lnTo>
                    <a:pt x="6927" y="6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6070025" y="2432725"/>
              <a:ext cx="177400" cy="17025"/>
            </a:xfrm>
            <a:custGeom>
              <a:rect b="b" l="l" r="r" t="t"/>
              <a:pathLst>
                <a:path extrusionOk="0" h="681" w="7096">
                  <a:moveTo>
                    <a:pt x="21" y="0"/>
                  </a:moveTo>
                  <a:lnTo>
                    <a:pt x="1" y="651"/>
                  </a:lnTo>
                  <a:lnTo>
                    <a:pt x="7095" y="681"/>
                  </a:lnTo>
                  <a:lnTo>
                    <a:pt x="7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6144525" y="2288650"/>
              <a:ext cx="205275" cy="109375"/>
            </a:xfrm>
            <a:custGeom>
              <a:rect b="b" l="l" r="r" t="t"/>
              <a:pathLst>
                <a:path extrusionOk="0" h="4375" w="8211">
                  <a:moveTo>
                    <a:pt x="5951" y="1"/>
                  </a:moveTo>
                  <a:lnTo>
                    <a:pt x="4688" y="1629"/>
                  </a:lnTo>
                  <a:lnTo>
                    <a:pt x="5349" y="2211"/>
                  </a:lnTo>
                  <a:lnTo>
                    <a:pt x="563" y="1747"/>
                  </a:lnTo>
                  <a:lnTo>
                    <a:pt x="1" y="3267"/>
                  </a:lnTo>
                  <a:lnTo>
                    <a:pt x="6148" y="4362"/>
                  </a:lnTo>
                  <a:cubicBezTo>
                    <a:pt x="6211" y="4370"/>
                    <a:pt x="6276" y="4375"/>
                    <a:pt x="6345" y="4375"/>
                  </a:cubicBezTo>
                  <a:cubicBezTo>
                    <a:pt x="7060" y="4375"/>
                    <a:pt x="8024" y="3905"/>
                    <a:pt x="8141" y="3050"/>
                  </a:cubicBezTo>
                  <a:cubicBezTo>
                    <a:pt x="8210" y="2527"/>
                    <a:pt x="8033" y="2004"/>
                    <a:pt x="7668" y="1619"/>
                  </a:cubicBezTo>
                  <a:lnTo>
                    <a:pt x="595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61430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61578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6104575" y="2088100"/>
              <a:ext cx="98200" cy="2250"/>
            </a:xfrm>
            <a:custGeom>
              <a:rect b="b" l="l" r="r" t="t"/>
              <a:pathLst>
                <a:path extrusionOk="0" h="90" w="3928">
                  <a:moveTo>
                    <a:pt x="1964" y="1"/>
                  </a:moveTo>
                  <a:cubicBezTo>
                    <a:pt x="879" y="1"/>
                    <a:pt x="0" y="21"/>
                    <a:pt x="0" y="40"/>
                  </a:cubicBezTo>
                  <a:cubicBezTo>
                    <a:pt x="0" y="60"/>
                    <a:pt x="879" y="90"/>
                    <a:pt x="1964" y="90"/>
                  </a:cubicBezTo>
                  <a:cubicBezTo>
                    <a:pt x="3049" y="90"/>
                    <a:pt x="3927" y="60"/>
                    <a:pt x="3927" y="40"/>
                  </a:cubicBezTo>
                  <a:cubicBezTo>
                    <a:pt x="3927" y="21"/>
                    <a:pt x="3049" y="1"/>
                    <a:pt x="19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6159325" y="2035075"/>
              <a:ext cx="7425" cy="54300"/>
            </a:xfrm>
            <a:custGeom>
              <a:rect b="b" l="l" r="r" t="t"/>
              <a:pathLst>
                <a:path extrusionOk="0" h="2172" w="297">
                  <a:moveTo>
                    <a:pt x="1" y="0"/>
                  </a:moveTo>
                  <a:lnTo>
                    <a:pt x="1" y="2171"/>
                  </a:lnTo>
                  <a:lnTo>
                    <a:pt x="297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6108525" y="2044200"/>
              <a:ext cx="29375" cy="37275"/>
            </a:xfrm>
            <a:custGeom>
              <a:rect b="b" l="l" r="r" t="t"/>
              <a:pathLst>
                <a:path extrusionOk="0" h="1491" w="1175">
                  <a:moveTo>
                    <a:pt x="1174" y="1"/>
                  </a:moveTo>
                  <a:cubicBezTo>
                    <a:pt x="1076" y="1"/>
                    <a:pt x="977" y="30"/>
                    <a:pt x="898" y="79"/>
                  </a:cubicBezTo>
                  <a:cubicBezTo>
                    <a:pt x="454" y="297"/>
                    <a:pt x="138" y="711"/>
                    <a:pt x="30" y="1194"/>
                  </a:cubicBezTo>
                  <a:cubicBezTo>
                    <a:pt x="0" y="1293"/>
                    <a:pt x="0" y="1392"/>
                    <a:pt x="20" y="1490"/>
                  </a:cubicBezTo>
                  <a:cubicBezTo>
                    <a:pt x="50" y="1392"/>
                    <a:pt x="79" y="1303"/>
                    <a:pt x="99" y="1204"/>
                  </a:cubicBezTo>
                  <a:cubicBezTo>
                    <a:pt x="158" y="987"/>
                    <a:pt x="267" y="770"/>
                    <a:pt x="405" y="593"/>
                  </a:cubicBezTo>
                  <a:cubicBezTo>
                    <a:pt x="543" y="405"/>
                    <a:pt x="721" y="257"/>
                    <a:pt x="918" y="139"/>
                  </a:cubicBezTo>
                  <a:cubicBezTo>
                    <a:pt x="1007" y="99"/>
                    <a:pt x="1095" y="50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6131700" y="2141075"/>
              <a:ext cx="13600" cy="8250"/>
            </a:xfrm>
            <a:custGeom>
              <a:rect b="b" l="l" r="r" t="t"/>
              <a:pathLst>
                <a:path extrusionOk="0" h="330" w="544">
                  <a:moveTo>
                    <a:pt x="524" y="0"/>
                  </a:moveTo>
                  <a:cubicBezTo>
                    <a:pt x="487" y="0"/>
                    <a:pt x="372" y="71"/>
                    <a:pt x="257" y="141"/>
                  </a:cubicBezTo>
                  <a:cubicBezTo>
                    <a:pt x="119" y="230"/>
                    <a:pt x="1" y="289"/>
                    <a:pt x="11" y="319"/>
                  </a:cubicBezTo>
                  <a:cubicBezTo>
                    <a:pt x="11" y="326"/>
                    <a:pt x="19" y="330"/>
                    <a:pt x="34" y="330"/>
                  </a:cubicBezTo>
                  <a:cubicBezTo>
                    <a:pt x="79" y="330"/>
                    <a:pt x="187" y="295"/>
                    <a:pt x="307" y="220"/>
                  </a:cubicBezTo>
                  <a:cubicBezTo>
                    <a:pt x="455" y="132"/>
                    <a:pt x="543" y="23"/>
                    <a:pt x="534" y="3"/>
                  </a:cubicBezTo>
                  <a:cubicBezTo>
                    <a:pt x="531" y="1"/>
                    <a:pt x="528" y="0"/>
                    <a:pt x="5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6091000" y="2309250"/>
              <a:ext cx="68100" cy="60925"/>
            </a:xfrm>
            <a:custGeom>
              <a:rect b="b" l="l" r="r" t="t"/>
              <a:pathLst>
                <a:path extrusionOk="0" h="2437" w="2724">
                  <a:moveTo>
                    <a:pt x="1809" y="1"/>
                  </a:moveTo>
                  <a:cubicBezTo>
                    <a:pt x="1767" y="1"/>
                    <a:pt x="1724" y="21"/>
                    <a:pt x="1698" y="65"/>
                  </a:cubicBezTo>
                  <a:cubicBezTo>
                    <a:pt x="1658" y="163"/>
                    <a:pt x="1737" y="489"/>
                    <a:pt x="1974" y="795"/>
                  </a:cubicBezTo>
                  <a:cubicBezTo>
                    <a:pt x="2099" y="945"/>
                    <a:pt x="2009" y="989"/>
                    <a:pt x="1859" y="989"/>
                  </a:cubicBezTo>
                  <a:cubicBezTo>
                    <a:pt x="1714" y="989"/>
                    <a:pt x="1514" y="947"/>
                    <a:pt x="1402" y="923"/>
                  </a:cubicBezTo>
                  <a:cubicBezTo>
                    <a:pt x="1233" y="892"/>
                    <a:pt x="782" y="826"/>
                    <a:pt x="559" y="826"/>
                  </a:cubicBezTo>
                  <a:cubicBezTo>
                    <a:pt x="495" y="826"/>
                    <a:pt x="450" y="831"/>
                    <a:pt x="435" y="844"/>
                  </a:cubicBezTo>
                  <a:cubicBezTo>
                    <a:pt x="336" y="933"/>
                    <a:pt x="405" y="1051"/>
                    <a:pt x="632" y="1081"/>
                  </a:cubicBezTo>
                  <a:cubicBezTo>
                    <a:pt x="859" y="1121"/>
                    <a:pt x="1510" y="1278"/>
                    <a:pt x="1471" y="1397"/>
                  </a:cubicBezTo>
                  <a:cubicBezTo>
                    <a:pt x="1465" y="1418"/>
                    <a:pt x="1419" y="1426"/>
                    <a:pt x="1349" y="1426"/>
                  </a:cubicBezTo>
                  <a:cubicBezTo>
                    <a:pt x="1056" y="1426"/>
                    <a:pt x="336" y="1278"/>
                    <a:pt x="336" y="1278"/>
                  </a:cubicBezTo>
                  <a:cubicBezTo>
                    <a:pt x="336" y="1278"/>
                    <a:pt x="261" y="1250"/>
                    <a:pt x="189" y="1250"/>
                  </a:cubicBezTo>
                  <a:cubicBezTo>
                    <a:pt x="132" y="1250"/>
                    <a:pt x="77" y="1267"/>
                    <a:pt x="60" y="1328"/>
                  </a:cubicBezTo>
                  <a:cubicBezTo>
                    <a:pt x="1" y="1565"/>
                    <a:pt x="1204" y="1713"/>
                    <a:pt x="1313" y="1732"/>
                  </a:cubicBezTo>
                  <a:cubicBezTo>
                    <a:pt x="1398" y="1742"/>
                    <a:pt x="1374" y="1851"/>
                    <a:pt x="1294" y="1851"/>
                  </a:cubicBezTo>
                  <a:cubicBezTo>
                    <a:pt x="1290" y="1851"/>
                    <a:pt x="1287" y="1851"/>
                    <a:pt x="1283" y="1851"/>
                  </a:cubicBezTo>
                  <a:cubicBezTo>
                    <a:pt x="1224" y="1844"/>
                    <a:pt x="750" y="1732"/>
                    <a:pt x="421" y="1732"/>
                  </a:cubicBezTo>
                  <a:cubicBezTo>
                    <a:pt x="259" y="1732"/>
                    <a:pt x="132" y="1759"/>
                    <a:pt x="109" y="1841"/>
                  </a:cubicBezTo>
                  <a:cubicBezTo>
                    <a:pt x="60" y="2028"/>
                    <a:pt x="1096" y="1979"/>
                    <a:pt x="1283" y="2147"/>
                  </a:cubicBezTo>
                  <a:cubicBezTo>
                    <a:pt x="1344" y="2201"/>
                    <a:pt x="1282" y="2215"/>
                    <a:pt x="1169" y="2215"/>
                  </a:cubicBezTo>
                  <a:cubicBezTo>
                    <a:pt x="1052" y="2215"/>
                    <a:pt x="879" y="2200"/>
                    <a:pt x="731" y="2200"/>
                  </a:cubicBezTo>
                  <a:cubicBezTo>
                    <a:pt x="584" y="2200"/>
                    <a:pt x="461" y="2215"/>
                    <a:pt x="445" y="2275"/>
                  </a:cubicBezTo>
                  <a:cubicBezTo>
                    <a:pt x="435" y="2344"/>
                    <a:pt x="425" y="2393"/>
                    <a:pt x="1007" y="2433"/>
                  </a:cubicBezTo>
                  <a:cubicBezTo>
                    <a:pt x="1111" y="2435"/>
                    <a:pt x="1214" y="2437"/>
                    <a:pt x="1316" y="2437"/>
                  </a:cubicBezTo>
                  <a:cubicBezTo>
                    <a:pt x="1624" y="2437"/>
                    <a:pt x="1930" y="2425"/>
                    <a:pt x="2241" y="2403"/>
                  </a:cubicBezTo>
                  <a:lnTo>
                    <a:pt x="2724" y="933"/>
                  </a:lnTo>
                  <a:cubicBezTo>
                    <a:pt x="2586" y="854"/>
                    <a:pt x="2458" y="765"/>
                    <a:pt x="2329" y="676"/>
                  </a:cubicBezTo>
                  <a:cubicBezTo>
                    <a:pt x="2241" y="607"/>
                    <a:pt x="2171" y="528"/>
                    <a:pt x="2112" y="440"/>
                  </a:cubicBezTo>
                  <a:cubicBezTo>
                    <a:pt x="2033" y="341"/>
                    <a:pt x="1974" y="223"/>
                    <a:pt x="1925" y="94"/>
                  </a:cubicBezTo>
                  <a:cubicBezTo>
                    <a:pt x="1914" y="34"/>
                    <a:pt x="1863" y="1"/>
                    <a:pt x="180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6" name="Google Shape;1386;p29"/>
          <p:cNvSpPr/>
          <p:nvPr/>
        </p:nvSpPr>
        <p:spPr>
          <a:xfrm>
            <a:off x="481954" y="4477575"/>
            <a:ext cx="7250017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9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</a:t>
            </a:r>
            <a:endParaRPr/>
          </a:p>
        </p:txBody>
      </p:sp>
      <p:sp>
        <p:nvSpPr>
          <p:cNvPr id="1388" name="Google Shape;1388;p29"/>
          <p:cNvSpPr txBox="1"/>
          <p:nvPr>
            <p:ph idx="4294967295" type="ctrTitle"/>
          </p:nvPr>
        </p:nvSpPr>
        <p:spPr>
          <a:xfrm>
            <a:off x="48195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ENCODE DATA</a:t>
            </a:r>
            <a:endParaRPr sz="2400"/>
          </a:p>
        </p:txBody>
      </p:sp>
      <p:sp>
        <p:nvSpPr>
          <p:cNvPr id="1389" name="Google Shape;1389;p29"/>
          <p:cNvSpPr txBox="1"/>
          <p:nvPr>
            <p:ph idx="4294967295" type="subTitle"/>
          </p:nvPr>
        </p:nvSpPr>
        <p:spPr>
          <a:xfrm>
            <a:off x="295225" y="877950"/>
            <a:ext cx="21915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Transform the Clean Data into Tokenizer, Sequence, and Padded</a:t>
            </a:r>
            <a:endParaRPr sz="1400"/>
          </a:p>
        </p:txBody>
      </p:sp>
      <p:sp>
        <p:nvSpPr>
          <p:cNvPr id="1390" name="Google Shape;1390;p29"/>
          <p:cNvSpPr txBox="1"/>
          <p:nvPr>
            <p:ph idx="4294967295" type="ctrTitle"/>
          </p:nvPr>
        </p:nvSpPr>
        <p:spPr>
          <a:xfrm>
            <a:off x="98455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1391" name="Google Shape;1391;p29"/>
          <p:cNvSpPr txBox="1"/>
          <p:nvPr>
            <p:ph idx="4294967295" type="ctrTitle"/>
          </p:nvPr>
        </p:nvSpPr>
        <p:spPr>
          <a:xfrm>
            <a:off x="260180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BUILD MODEL</a:t>
            </a:r>
            <a:endParaRPr sz="2400"/>
          </a:p>
        </p:txBody>
      </p:sp>
      <p:sp>
        <p:nvSpPr>
          <p:cNvPr id="1392" name="Google Shape;1392;p29"/>
          <p:cNvSpPr txBox="1"/>
          <p:nvPr>
            <p:ph idx="4294967295" type="subTitle"/>
          </p:nvPr>
        </p:nvSpPr>
        <p:spPr>
          <a:xfrm>
            <a:off x="2733900" y="91165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Neural Nets Model with TensorFlow Embedding Layer</a:t>
            </a:r>
            <a:endParaRPr sz="1400"/>
          </a:p>
        </p:txBody>
      </p:sp>
      <p:sp>
        <p:nvSpPr>
          <p:cNvPr id="1393" name="Google Shape;1393;p29"/>
          <p:cNvSpPr txBox="1"/>
          <p:nvPr>
            <p:ph idx="4294967295" type="ctrTitle"/>
          </p:nvPr>
        </p:nvSpPr>
        <p:spPr>
          <a:xfrm>
            <a:off x="310440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1394" name="Google Shape;1394;p29"/>
          <p:cNvSpPr txBox="1"/>
          <p:nvPr>
            <p:ph idx="4294967295" type="ctrTitle"/>
          </p:nvPr>
        </p:nvSpPr>
        <p:spPr>
          <a:xfrm>
            <a:off x="472165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 MODEL</a:t>
            </a:r>
            <a:endParaRPr sz="2400"/>
          </a:p>
        </p:txBody>
      </p:sp>
      <p:sp>
        <p:nvSpPr>
          <p:cNvPr id="1395" name="Google Shape;1395;p29"/>
          <p:cNvSpPr txBox="1"/>
          <p:nvPr>
            <p:ph idx="4294967295" type="subTitle"/>
          </p:nvPr>
        </p:nvSpPr>
        <p:spPr>
          <a:xfrm>
            <a:off x="4853750" y="91165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 &amp; Validate the Data with 10 epochs</a:t>
            </a:r>
            <a:endParaRPr sz="1400"/>
          </a:p>
        </p:txBody>
      </p:sp>
      <p:sp>
        <p:nvSpPr>
          <p:cNvPr id="1396" name="Google Shape;1396;p29"/>
          <p:cNvSpPr txBox="1"/>
          <p:nvPr>
            <p:ph idx="4294967295" type="ctrTitle"/>
          </p:nvPr>
        </p:nvSpPr>
        <p:spPr>
          <a:xfrm>
            <a:off x="522425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1397" name="Google Shape;1397;p29"/>
          <p:cNvSpPr txBox="1"/>
          <p:nvPr>
            <p:ph idx="4294967295" type="ctrTitle"/>
          </p:nvPr>
        </p:nvSpPr>
        <p:spPr>
          <a:xfrm>
            <a:off x="684150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DECODE DATA</a:t>
            </a:r>
            <a:endParaRPr sz="2400"/>
          </a:p>
        </p:txBody>
      </p:sp>
      <p:sp>
        <p:nvSpPr>
          <p:cNvPr id="1398" name="Google Shape;1398;p29"/>
          <p:cNvSpPr txBox="1"/>
          <p:nvPr>
            <p:ph idx="4294967295" type="subTitle"/>
          </p:nvPr>
        </p:nvSpPr>
        <p:spPr>
          <a:xfrm>
            <a:off x="6841500" y="911650"/>
            <a:ext cx="18180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Transform </a:t>
            </a:r>
            <a:r>
              <a:rPr lang="en" sz="1400"/>
              <a:t>Padded data into sentences using Reverse_word_index</a:t>
            </a:r>
            <a:endParaRPr sz="1400"/>
          </a:p>
        </p:txBody>
      </p:sp>
      <p:sp>
        <p:nvSpPr>
          <p:cNvPr id="1399" name="Google Shape;1399;p29"/>
          <p:cNvSpPr txBox="1"/>
          <p:nvPr>
            <p:ph idx="4294967295" type="ctrTitle"/>
          </p:nvPr>
        </p:nvSpPr>
        <p:spPr>
          <a:xfrm>
            <a:off x="734410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grpSp>
        <p:nvGrpSpPr>
          <p:cNvPr id="1400" name="Google Shape;1400;p29"/>
          <p:cNvGrpSpPr/>
          <p:nvPr/>
        </p:nvGrpSpPr>
        <p:grpSpPr>
          <a:xfrm>
            <a:off x="434765" y="3156210"/>
            <a:ext cx="8274470" cy="1392109"/>
            <a:chOff x="545900" y="3595725"/>
            <a:chExt cx="6289025" cy="1058075"/>
          </a:xfrm>
        </p:grpSpPr>
        <p:sp>
          <p:nvSpPr>
            <p:cNvPr id="1401" name="Google Shape;1401;p29"/>
            <p:cNvSpPr/>
            <p:nvPr/>
          </p:nvSpPr>
          <p:spPr>
            <a:xfrm>
              <a:off x="6179725" y="4203600"/>
              <a:ext cx="655200" cy="444525"/>
            </a:xfrm>
            <a:custGeom>
              <a:rect b="b" l="l" r="r" t="t"/>
              <a:pathLst>
                <a:path extrusionOk="0" h="17781" w="26208">
                  <a:moveTo>
                    <a:pt x="2685" y="0"/>
                  </a:moveTo>
                  <a:lnTo>
                    <a:pt x="1" y="3582"/>
                  </a:lnTo>
                  <a:lnTo>
                    <a:pt x="12394" y="17781"/>
                  </a:lnTo>
                  <a:lnTo>
                    <a:pt x="26208" y="17781"/>
                  </a:lnTo>
                  <a:lnTo>
                    <a:pt x="26208" y="11851"/>
                  </a:lnTo>
                  <a:lnTo>
                    <a:pt x="13104" y="11851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59552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95" y="129"/>
                  </a:cubicBezTo>
                  <a:cubicBezTo>
                    <a:pt x="741" y="257"/>
                    <a:pt x="1076" y="435"/>
                    <a:pt x="1382" y="642"/>
                  </a:cubicBezTo>
                  <a:cubicBezTo>
                    <a:pt x="1826" y="968"/>
                    <a:pt x="2221" y="1353"/>
                    <a:pt x="2546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09" y="4895"/>
                    <a:pt x="3878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8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36" y="7697"/>
                    <a:pt x="4036" y="7224"/>
                  </a:cubicBezTo>
                  <a:cubicBezTo>
                    <a:pt x="4036" y="6661"/>
                    <a:pt x="4007" y="6109"/>
                    <a:pt x="3957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12" y="593"/>
                  </a:cubicBezTo>
                  <a:cubicBezTo>
                    <a:pt x="1096" y="386"/>
                    <a:pt x="760" y="218"/>
                    <a:pt x="395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9688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0" y="0"/>
                  </a:moveTo>
                  <a:cubicBezTo>
                    <a:pt x="0" y="10"/>
                    <a:pt x="158" y="69"/>
                    <a:pt x="415" y="198"/>
                  </a:cubicBezTo>
                  <a:cubicBezTo>
                    <a:pt x="770" y="385"/>
                    <a:pt x="1115" y="612"/>
                    <a:pt x="1421" y="888"/>
                  </a:cubicBezTo>
                  <a:cubicBezTo>
                    <a:pt x="1875" y="1283"/>
                    <a:pt x="2270" y="1747"/>
                    <a:pt x="2595" y="2260"/>
                  </a:cubicBezTo>
                  <a:cubicBezTo>
                    <a:pt x="2990" y="2881"/>
                    <a:pt x="3306" y="3562"/>
                    <a:pt x="3513" y="4273"/>
                  </a:cubicBezTo>
                  <a:cubicBezTo>
                    <a:pt x="3720" y="4983"/>
                    <a:pt x="3849" y="5713"/>
                    <a:pt x="3918" y="6453"/>
                  </a:cubicBezTo>
                  <a:cubicBezTo>
                    <a:pt x="3987" y="7134"/>
                    <a:pt x="4006" y="7756"/>
                    <a:pt x="4016" y="8279"/>
                  </a:cubicBezTo>
                  <a:cubicBezTo>
                    <a:pt x="4026" y="8802"/>
                    <a:pt x="4026" y="9216"/>
                    <a:pt x="4026" y="9512"/>
                  </a:cubicBezTo>
                  <a:lnTo>
                    <a:pt x="402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39" y="1697"/>
                    <a:pt x="1924" y="1234"/>
                    <a:pt x="1461" y="839"/>
                  </a:cubicBezTo>
                  <a:cubicBezTo>
                    <a:pt x="1145" y="572"/>
                    <a:pt x="800" y="346"/>
                    <a:pt x="425" y="168"/>
                  </a:cubicBezTo>
                  <a:cubicBezTo>
                    <a:pt x="326" y="119"/>
                    <a:pt x="227" y="69"/>
                    <a:pt x="119" y="40"/>
                  </a:cubicBezTo>
                  <a:cubicBezTo>
                    <a:pt x="79" y="20"/>
                    <a:pt x="50" y="1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617300" y="3731950"/>
              <a:ext cx="23950" cy="202050"/>
            </a:xfrm>
            <a:custGeom>
              <a:rect b="b" l="l" r="r" t="t"/>
              <a:pathLst>
                <a:path extrusionOk="0" h="8082" w="958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6000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2" y="1994"/>
                  </a:lnTo>
                  <a:lnTo>
                    <a:pt x="1164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709325" y="3686625"/>
              <a:ext cx="263225" cy="284100"/>
            </a:xfrm>
            <a:custGeom>
              <a:rect b="b" l="l" r="r" t="t"/>
              <a:pathLst>
                <a:path extrusionOk="0" h="11364" w="10529">
                  <a:moveTo>
                    <a:pt x="2107" y="0"/>
                  </a:moveTo>
                  <a:cubicBezTo>
                    <a:pt x="1685" y="0"/>
                    <a:pt x="1259" y="142"/>
                    <a:pt x="908" y="432"/>
                  </a:cubicBezTo>
                  <a:cubicBezTo>
                    <a:pt x="109" y="1093"/>
                    <a:pt x="0" y="2278"/>
                    <a:pt x="661" y="3077"/>
                  </a:cubicBezTo>
                  <a:lnTo>
                    <a:pt x="6976" y="10684"/>
                  </a:lnTo>
                  <a:cubicBezTo>
                    <a:pt x="7347" y="11132"/>
                    <a:pt x="7882" y="11363"/>
                    <a:pt x="8421" y="11363"/>
                  </a:cubicBezTo>
                  <a:cubicBezTo>
                    <a:pt x="8844" y="11363"/>
                    <a:pt x="9269" y="11221"/>
                    <a:pt x="9621" y="10931"/>
                  </a:cubicBezTo>
                  <a:cubicBezTo>
                    <a:pt x="10410" y="10270"/>
                    <a:pt x="10528" y="9086"/>
                    <a:pt x="9867" y="8287"/>
                  </a:cubicBezTo>
                  <a:lnTo>
                    <a:pt x="3552" y="679"/>
                  </a:lnTo>
                  <a:cubicBezTo>
                    <a:pt x="3182" y="231"/>
                    <a:pt x="2647" y="0"/>
                    <a:pt x="210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6012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3" y="0"/>
                    <a:pt x="0" y="523"/>
                    <a:pt x="0" y="1174"/>
                  </a:cubicBezTo>
                  <a:cubicBezTo>
                    <a:pt x="0" y="1825"/>
                    <a:pt x="523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8450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4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4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873100" y="4189075"/>
              <a:ext cx="72550" cy="65075"/>
            </a:xfrm>
            <a:custGeom>
              <a:rect b="b" l="l" r="r" t="t"/>
              <a:pathLst>
                <a:path extrusionOk="0" h="2603" w="2902">
                  <a:moveTo>
                    <a:pt x="1449" y="1"/>
                  </a:moveTo>
                  <a:cubicBezTo>
                    <a:pt x="1092" y="1"/>
                    <a:pt x="739" y="148"/>
                    <a:pt x="484" y="433"/>
                  </a:cubicBezTo>
                  <a:cubicBezTo>
                    <a:pt x="1" y="976"/>
                    <a:pt x="50" y="1795"/>
                    <a:pt x="583" y="2269"/>
                  </a:cubicBezTo>
                  <a:cubicBezTo>
                    <a:pt x="835" y="2493"/>
                    <a:pt x="1146" y="2603"/>
                    <a:pt x="1454" y="2603"/>
                  </a:cubicBezTo>
                  <a:cubicBezTo>
                    <a:pt x="1811" y="2603"/>
                    <a:pt x="2164" y="2456"/>
                    <a:pt x="2418" y="2170"/>
                  </a:cubicBezTo>
                  <a:cubicBezTo>
                    <a:pt x="2902" y="1627"/>
                    <a:pt x="2853" y="808"/>
                    <a:pt x="2320" y="335"/>
                  </a:cubicBezTo>
                  <a:cubicBezTo>
                    <a:pt x="2068" y="111"/>
                    <a:pt x="1757" y="1"/>
                    <a:pt x="14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875075" y="3894450"/>
              <a:ext cx="71325" cy="64975"/>
            </a:xfrm>
            <a:custGeom>
              <a:rect b="b" l="l" r="r" t="t"/>
              <a:pathLst>
                <a:path extrusionOk="0" h="2599" w="2853">
                  <a:moveTo>
                    <a:pt x="1428" y="1"/>
                  </a:moveTo>
                  <a:cubicBezTo>
                    <a:pt x="1096" y="1"/>
                    <a:pt x="766" y="126"/>
                    <a:pt x="514" y="378"/>
                  </a:cubicBezTo>
                  <a:cubicBezTo>
                    <a:pt x="1" y="891"/>
                    <a:pt x="1" y="1710"/>
                    <a:pt x="514" y="2213"/>
                  </a:cubicBezTo>
                  <a:cubicBezTo>
                    <a:pt x="766" y="2470"/>
                    <a:pt x="1096" y="2598"/>
                    <a:pt x="1428" y="2598"/>
                  </a:cubicBezTo>
                  <a:cubicBezTo>
                    <a:pt x="1760" y="2598"/>
                    <a:pt x="2093" y="2470"/>
                    <a:pt x="2349" y="2213"/>
                  </a:cubicBezTo>
                  <a:cubicBezTo>
                    <a:pt x="2853" y="1710"/>
                    <a:pt x="2853" y="891"/>
                    <a:pt x="2349" y="378"/>
                  </a:cubicBezTo>
                  <a:cubicBezTo>
                    <a:pt x="2093" y="126"/>
                    <a:pt x="1760" y="1"/>
                    <a:pt x="142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7473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6143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0" y="237"/>
                    <a:pt x="0" y="533"/>
                  </a:cubicBezTo>
                  <a:cubicBezTo>
                    <a:pt x="0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844750" y="3868825"/>
              <a:ext cx="122375" cy="72575"/>
            </a:xfrm>
            <a:custGeom>
              <a:rect b="b" l="l" r="r" t="t"/>
              <a:pathLst>
                <a:path extrusionOk="0" h="2903" w="489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0" y="979"/>
                  </a:cubicBezTo>
                  <a:cubicBezTo>
                    <a:pt x="1219" y="408"/>
                    <a:pt x="1924" y="87"/>
                    <a:pt x="2660" y="87"/>
                  </a:cubicBezTo>
                  <a:cubicBezTo>
                    <a:pt x="2815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94" y="1166"/>
                  </a:cubicBezTo>
                  <a:cubicBezTo>
                    <a:pt x="4884" y="1147"/>
                    <a:pt x="4865" y="1127"/>
                    <a:pt x="4855" y="1107"/>
                  </a:cubicBezTo>
                  <a:cubicBezTo>
                    <a:pt x="4815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69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7172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8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2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39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0215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3" y="79"/>
                    <a:pt x="4155" y="109"/>
                  </a:cubicBezTo>
                  <a:cubicBezTo>
                    <a:pt x="3750" y="247"/>
                    <a:pt x="3356" y="435"/>
                    <a:pt x="3000" y="681"/>
                  </a:cubicBezTo>
                  <a:cubicBezTo>
                    <a:pt x="2477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3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0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30" y="9552"/>
                  </a:cubicBezTo>
                  <a:cubicBezTo>
                    <a:pt x="30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5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0045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4" y="3256"/>
                    <a:pt x="799" y="4046"/>
                    <a:pt x="562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39" y="11268"/>
                  </a:lnTo>
                  <a:cubicBezTo>
                    <a:pt x="39" y="11318"/>
                    <a:pt x="39" y="11357"/>
                    <a:pt x="49" y="11406"/>
                  </a:cubicBezTo>
                  <a:cubicBezTo>
                    <a:pt x="59" y="11357"/>
                    <a:pt x="59" y="1131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74"/>
                    <a:pt x="69" y="9472"/>
                  </a:cubicBezTo>
                  <a:cubicBezTo>
                    <a:pt x="79" y="8880"/>
                    <a:pt x="99" y="8180"/>
                    <a:pt x="178" y="7391"/>
                  </a:cubicBezTo>
                  <a:cubicBezTo>
                    <a:pt x="257" y="6552"/>
                    <a:pt x="405" y="5713"/>
                    <a:pt x="641" y="4894"/>
                  </a:cubicBezTo>
                  <a:cubicBezTo>
                    <a:pt x="878" y="4075"/>
                    <a:pt x="1233" y="3296"/>
                    <a:pt x="1697" y="2585"/>
                  </a:cubicBezTo>
                  <a:cubicBezTo>
                    <a:pt x="2062" y="1993"/>
                    <a:pt x="2516" y="1470"/>
                    <a:pt x="3029" y="1007"/>
                  </a:cubicBezTo>
                  <a:cubicBezTo>
                    <a:pt x="3384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4944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4438925" y="3715675"/>
              <a:ext cx="145325" cy="185775"/>
            </a:xfrm>
            <a:custGeom>
              <a:rect b="b" l="l" r="r" t="t"/>
              <a:pathLst>
                <a:path extrusionOk="0" h="7431" w="5813">
                  <a:moveTo>
                    <a:pt x="3662" y="1"/>
                  </a:moveTo>
                  <a:lnTo>
                    <a:pt x="189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70" y="5654"/>
                  </a:lnTo>
                  <a:lnTo>
                    <a:pt x="1422" y="7430"/>
                  </a:lnTo>
                  <a:lnTo>
                    <a:pt x="1412" y="4904"/>
                  </a:lnTo>
                  <a:lnTo>
                    <a:pt x="3020" y="4016"/>
                  </a:lnTo>
                  <a:lnTo>
                    <a:pt x="4431" y="4707"/>
                  </a:lnTo>
                  <a:lnTo>
                    <a:pt x="4421" y="7421"/>
                  </a:lnTo>
                  <a:lnTo>
                    <a:pt x="5813" y="5615"/>
                  </a:lnTo>
                  <a:lnTo>
                    <a:pt x="5694" y="3997"/>
                  </a:lnTo>
                  <a:lnTo>
                    <a:pt x="3800" y="2674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41170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0"/>
                  </a:moveTo>
                  <a:cubicBezTo>
                    <a:pt x="9015" y="0"/>
                    <a:pt x="8403" y="264"/>
                    <a:pt x="7983" y="773"/>
                  </a:cubicBezTo>
                  <a:lnTo>
                    <a:pt x="750" y="9495"/>
                  </a:lnTo>
                  <a:cubicBezTo>
                    <a:pt x="0" y="10403"/>
                    <a:pt x="119" y="11755"/>
                    <a:pt x="1036" y="12515"/>
                  </a:cubicBezTo>
                  <a:cubicBezTo>
                    <a:pt x="1435" y="12849"/>
                    <a:pt x="1922" y="13011"/>
                    <a:pt x="2407" y="13011"/>
                  </a:cubicBezTo>
                  <a:cubicBezTo>
                    <a:pt x="3025" y="13011"/>
                    <a:pt x="3640" y="12747"/>
                    <a:pt x="406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3" y="163"/>
                    <a:pt x="10116" y="0"/>
                    <a:pt x="96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431362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77" y="1"/>
                  </a:moveTo>
                  <a:cubicBezTo>
                    <a:pt x="444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44" y="2694"/>
                    <a:pt x="977" y="2694"/>
                  </a:cubicBezTo>
                  <a:lnTo>
                    <a:pt x="8161" y="2694"/>
                  </a:lnTo>
                  <a:cubicBezTo>
                    <a:pt x="869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93" y="1"/>
                    <a:pt x="816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1118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148350" y="4171225"/>
              <a:ext cx="81425" cy="74400"/>
            </a:xfrm>
            <a:custGeom>
              <a:rect b="b" l="l" r="r" t="t"/>
              <a:pathLst>
                <a:path extrusionOk="0" h="2976" w="3257">
                  <a:moveTo>
                    <a:pt x="1629" y="0"/>
                  </a:moveTo>
                  <a:cubicBezTo>
                    <a:pt x="1246" y="0"/>
                    <a:pt x="864" y="146"/>
                    <a:pt x="573" y="437"/>
                  </a:cubicBezTo>
                  <a:cubicBezTo>
                    <a:pt x="1" y="1019"/>
                    <a:pt x="1" y="1957"/>
                    <a:pt x="573" y="2539"/>
                  </a:cubicBezTo>
                  <a:cubicBezTo>
                    <a:pt x="864" y="2830"/>
                    <a:pt x="1246" y="2975"/>
                    <a:pt x="1629" y="2975"/>
                  </a:cubicBezTo>
                  <a:cubicBezTo>
                    <a:pt x="2011" y="2975"/>
                    <a:pt x="2393" y="2830"/>
                    <a:pt x="2684" y="2539"/>
                  </a:cubicBezTo>
                  <a:cubicBezTo>
                    <a:pt x="3257" y="1957"/>
                    <a:pt x="3257" y="1019"/>
                    <a:pt x="2684" y="437"/>
                  </a:cubicBezTo>
                  <a:cubicBezTo>
                    <a:pt x="2393" y="146"/>
                    <a:pt x="2011" y="0"/>
                    <a:pt x="162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147600" y="3833625"/>
              <a:ext cx="79950" cy="74450"/>
            </a:xfrm>
            <a:custGeom>
              <a:rect b="b" l="l" r="r" t="t"/>
              <a:pathLst>
                <a:path extrusionOk="0" h="2978" w="3198">
                  <a:moveTo>
                    <a:pt x="1602" y="0"/>
                  </a:moveTo>
                  <a:cubicBezTo>
                    <a:pt x="885" y="0"/>
                    <a:pt x="254" y="522"/>
                    <a:pt x="129" y="1252"/>
                  </a:cubicBezTo>
                  <a:cubicBezTo>
                    <a:pt x="1" y="2061"/>
                    <a:pt x="553" y="2831"/>
                    <a:pt x="1363" y="2959"/>
                  </a:cubicBezTo>
                  <a:cubicBezTo>
                    <a:pt x="1441" y="2972"/>
                    <a:pt x="1519" y="2978"/>
                    <a:pt x="1597" y="2978"/>
                  </a:cubicBezTo>
                  <a:cubicBezTo>
                    <a:pt x="2315" y="2978"/>
                    <a:pt x="2954" y="2456"/>
                    <a:pt x="3070" y="1726"/>
                  </a:cubicBezTo>
                  <a:cubicBezTo>
                    <a:pt x="3198" y="917"/>
                    <a:pt x="2655" y="157"/>
                    <a:pt x="1836" y="19"/>
                  </a:cubicBezTo>
                  <a:cubicBezTo>
                    <a:pt x="1758" y="6"/>
                    <a:pt x="1679" y="0"/>
                    <a:pt x="16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329650" y="3626125"/>
              <a:ext cx="45175" cy="45175"/>
            </a:xfrm>
            <a:custGeom>
              <a:rect b="b" l="l" r="r" t="t"/>
              <a:pathLst>
                <a:path extrusionOk="0" h="1807" w="1807">
                  <a:moveTo>
                    <a:pt x="899" y="1"/>
                  </a:moveTo>
                  <a:cubicBezTo>
                    <a:pt x="395" y="1"/>
                    <a:pt x="1" y="405"/>
                    <a:pt x="1" y="909"/>
                  </a:cubicBezTo>
                  <a:cubicBezTo>
                    <a:pt x="1" y="1402"/>
                    <a:pt x="395" y="1806"/>
                    <a:pt x="899" y="1806"/>
                  </a:cubicBezTo>
                  <a:cubicBezTo>
                    <a:pt x="1402" y="1806"/>
                    <a:pt x="1806" y="1402"/>
                    <a:pt x="1806" y="909"/>
                  </a:cubicBezTo>
                  <a:cubicBezTo>
                    <a:pt x="1806" y="405"/>
                    <a:pt x="1402" y="1"/>
                    <a:pt x="8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4909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5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1229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8" y="204"/>
                    <a:pt x="2033" y="135"/>
                  </a:cubicBezTo>
                  <a:cubicBezTo>
                    <a:pt x="2212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7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6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4393050" y="3610100"/>
              <a:ext cx="16050" cy="80675"/>
            </a:xfrm>
            <a:custGeom>
              <a:rect b="b" l="l" r="r" t="t"/>
              <a:pathLst>
                <a:path extrusionOk="0" h="3227" w="642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3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7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3737875" y="4158950"/>
              <a:ext cx="2508975" cy="134225"/>
            </a:xfrm>
            <a:custGeom>
              <a:rect b="b" l="l" r="r" t="t"/>
              <a:pathLst>
                <a:path extrusionOk="0" h="5369" w="100359">
                  <a:moveTo>
                    <a:pt x="1945" y="1"/>
                  </a:moveTo>
                  <a:cubicBezTo>
                    <a:pt x="869" y="1"/>
                    <a:pt x="1" y="869"/>
                    <a:pt x="1" y="1944"/>
                  </a:cubicBezTo>
                  <a:lnTo>
                    <a:pt x="1" y="3424"/>
                  </a:lnTo>
                  <a:cubicBezTo>
                    <a:pt x="1" y="4500"/>
                    <a:pt x="869" y="5368"/>
                    <a:pt x="1945" y="5368"/>
                  </a:cubicBezTo>
                  <a:lnTo>
                    <a:pt x="98415" y="5368"/>
                  </a:lnTo>
                  <a:cubicBezTo>
                    <a:pt x="99490" y="5368"/>
                    <a:pt x="100359" y="4500"/>
                    <a:pt x="100359" y="3424"/>
                  </a:cubicBezTo>
                  <a:lnTo>
                    <a:pt x="100359" y="1944"/>
                  </a:lnTo>
                  <a:cubicBezTo>
                    <a:pt x="100359" y="869"/>
                    <a:pt x="99490" y="1"/>
                    <a:pt x="98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822550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0" y="1743"/>
                    <a:pt x="444" y="2463"/>
                    <a:pt x="1155" y="2631"/>
                  </a:cubicBezTo>
                  <a:cubicBezTo>
                    <a:pt x="1258" y="2655"/>
                    <a:pt x="1360" y="2667"/>
                    <a:pt x="1462" y="2667"/>
                  </a:cubicBezTo>
                  <a:cubicBezTo>
                    <a:pt x="2070" y="2667"/>
                    <a:pt x="2619" y="2253"/>
                    <a:pt x="2763" y="1644"/>
                  </a:cubicBezTo>
                  <a:cubicBezTo>
                    <a:pt x="2931" y="924"/>
                    <a:pt x="2487" y="204"/>
                    <a:pt x="1776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6136325" y="419582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8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5507775" y="419602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0" y="0"/>
                  </a:moveTo>
                  <a:cubicBezTo>
                    <a:pt x="1118" y="0"/>
                    <a:pt x="775" y="131"/>
                    <a:pt x="514" y="392"/>
                  </a:cubicBezTo>
                  <a:cubicBezTo>
                    <a:pt x="1" y="915"/>
                    <a:pt x="1" y="1754"/>
                    <a:pt x="514" y="2277"/>
                  </a:cubicBezTo>
                  <a:cubicBezTo>
                    <a:pt x="775" y="2538"/>
                    <a:pt x="1118" y="2669"/>
                    <a:pt x="1460" y="2669"/>
                  </a:cubicBezTo>
                  <a:cubicBezTo>
                    <a:pt x="1802" y="2669"/>
                    <a:pt x="2142" y="2538"/>
                    <a:pt x="2399" y="2277"/>
                  </a:cubicBezTo>
                  <a:cubicBezTo>
                    <a:pt x="2922" y="1754"/>
                    <a:pt x="2922" y="915"/>
                    <a:pt x="2399" y="392"/>
                  </a:cubicBezTo>
                  <a:cubicBezTo>
                    <a:pt x="2142" y="131"/>
                    <a:pt x="1802" y="0"/>
                    <a:pt x="14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5191800" y="4195825"/>
              <a:ext cx="75500" cy="66650"/>
            </a:xfrm>
            <a:custGeom>
              <a:rect b="b" l="l" r="r" t="t"/>
              <a:pathLst>
                <a:path extrusionOk="0" h="2666" w="3020">
                  <a:moveTo>
                    <a:pt x="1519" y="0"/>
                  </a:moveTo>
                  <a:cubicBezTo>
                    <a:pt x="1348" y="0"/>
                    <a:pt x="1175" y="34"/>
                    <a:pt x="1007" y="104"/>
                  </a:cubicBezTo>
                  <a:cubicBezTo>
                    <a:pt x="326" y="381"/>
                    <a:pt x="0" y="1160"/>
                    <a:pt x="276" y="1841"/>
                  </a:cubicBezTo>
                  <a:cubicBezTo>
                    <a:pt x="492" y="2354"/>
                    <a:pt x="988" y="2665"/>
                    <a:pt x="1510" y="2665"/>
                  </a:cubicBezTo>
                  <a:cubicBezTo>
                    <a:pt x="1681" y="2665"/>
                    <a:pt x="1855" y="2632"/>
                    <a:pt x="2023" y="2561"/>
                  </a:cubicBezTo>
                  <a:cubicBezTo>
                    <a:pt x="2694" y="2285"/>
                    <a:pt x="3019" y="1505"/>
                    <a:pt x="2743" y="825"/>
                  </a:cubicBezTo>
                  <a:cubicBezTo>
                    <a:pt x="2535" y="312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878275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5"/>
                    <a:pt x="178" y="103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8" y="2667"/>
                    <a:pt x="1468" y="2667"/>
                  </a:cubicBezTo>
                  <a:cubicBezTo>
                    <a:pt x="2069" y="2667"/>
                    <a:pt x="2619" y="2253"/>
                    <a:pt x="2763" y="1644"/>
                  </a:cubicBezTo>
                  <a:cubicBezTo>
                    <a:pt x="2931" y="924"/>
                    <a:pt x="2497" y="21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563500" y="4196125"/>
              <a:ext cx="73550" cy="66675"/>
            </a:xfrm>
            <a:custGeom>
              <a:rect b="b" l="l" r="r" t="t"/>
              <a:pathLst>
                <a:path extrusionOk="0" h="2667" w="2942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1" y="931"/>
                    <a:pt x="11" y="1780"/>
                    <a:pt x="543" y="2293"/>
                  </a:cubicBezTo>
                  <a:cubicBezTo>
                    <a:pt x="799" y="2543"/>
                    <a:pt x="1132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41" y="1730"/>
                    <a:pt x="2921" y="891"/>
                    <a:pt x="2398" y="378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247525" y="4196075"/>
              <a:ext cx="75750" cy="66625"/>
            </a:xfrm>
            <a:custGeom>
              <a:rect b="b" l="l" r="r" t="t"/>
              <a:pathLst>
                <a:path extrusionOk="0" h="2665" w="3030">
                  <a:moveTo>
                    <a:pt x="1519" y="0"/>
                  </a:moveTo>
                  <a:cubicBezTo>
                    <a:pt x="1348" y="0"/>
                    <a:pt x="1174" y="34"/>
                    <a:pt x="1007" y="104"/>
                  </a:cubicBezTo>
                  <a:cubicBezTo>
                    <a:pt x="326" y="380"/>
                    <a:pt x="0" y="1160"/>
                    <a:pt x="286" y="1841"/>
                  </a:cubicBezTo>
                  <a:cubicBezTo>
                    <a:pt x="502" y="2354"/>
                    <a:pt x="992" y="2665"/>
                    <a:pt x="1511" y="2665"/>
                  </a:cubicBezTo>
                  <a:cubicBezTo>
                    <a:pt x="1682" y="2665"/>
                    <a:pt x="1855" y="2632"/>
                    <a:pt x="2023" y="2561"/>
                  </a:cubicBezTo>
                  <a:cubicBezTo>
                    <a:pt x="2704" y="2285"/>
                    <a:pt x="3029" y="1505"/>
                    <a:pt x="2743" y="824"/>
                  </a:cubicBezTo>
                  <a:cubicBezTo>
                    <a:pt x="2535" y="311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934000" y="4195950"/>
              <a:ext cx="73275" cy="66525"/>
            </a:xfrm>
            <a:custGeom>
              <a:rect b="b" l="l" r="r" t="t"/>
              <a:pathLst>
                <a:path extrusionOk="0" h="2661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7" y="2649"/>
                    <a:pt x="1360" y="2661"/>
                    <a:pt x="1462" y="2661"/>
                  </a:cubicBezTo>
                  <a:cubicBezTo>
                    <a:pt x="2069" y="2661"/>
                    <a:pt x="2619" y="2247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999100" y="4293150"/>
              <a:ext cx="385100" cy="360650"/>
            </a:xfrm>
            <a:custGeom>
              <a:rect b="b" l="l" r="r" t="t"/>
              <a:pathLst>
                <a:path extrusionOk="0" h="14426" w="15404">
                  <a:moveTo>
                    <a:pt x="198" y="0"/>
                  </a:moveTo>
                  <a:lnTo>
                    <a:pt x="1" y="14426"/>
                  </a:lnTo>
                  <a:lnTo>
                    <a:pt x="15206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5683900" y="4293150"/>
              <a:ext cx="383125" cy="359425"/>
            </a:xfrm>
            <a:custGeom>
              <a:rect b="b" l="l" r="r" t="t"/>
              <a:pathLst>
                <a:path extrusionOk="0" h="14377" w="15325">
                  <a:moveTo>
                    <a:pt x="119" y="0"/>
                  </a:moveTo>
                  <a:lnTo>
                    <a:pt x="1" y="14376"/>
                  </a:lnTo>
                  <a:lnTo>
                    <a:pt x="15206" y="14376"/>
                  </a:lnTo>
                  <a:lnTo>
                    <a:pt x="1532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41113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0" y="20"/>
                    <a:pt x="0" y="40"/>
                  </a:cubicBezTo>
                  <a:cubicBezTo>
                    <a:pt x="0" y="69"/>
                    <a:pt x="1392" y="89"/>
                    <a:pt x="3109" y="89"/>
                  </a:cubicBezTo>
                  <a:cubicBezTo>
                    <a:pt x="4825" y="89"/>
                    <a:pt x="6217" y="69"/>
                    <a:pt x="6217" y="40"/>
                  </a:cubicBezTo>
                  <a:cubicBezTo>
                    <a:pt x="6217" y="20"/>
                    <a:pt x="4825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745025" y="4279325"/>
              <a:ext cx="2412775" cy="2250"/>
            </a:xfrm>
            <a:custGeom>
              <a:rect b="b" l="l" r="r" t="t"/>
              <a:pathLst>
                <a:path extrusionOk="0" h="90" w="96511">
                  <a:moveTo>
                    <a:pt x="9769" y="1"/>
                  </a:moveTo>
                  <a:cubicBezTo>
                    <a:pt x="8990" y="1"/>
                    <a:pt x="780" y="30"/>
                    <a:pt x="1" y="30"/>
                  </a:cubicBezTo>
                  <a:lnTo>
                    <a:pt x="1" y="70"/>
                  </a:lnTo>
                  <a:cubicBezTo>
                    <a:pt x="780" y="70"/>
                    <a:pt x="8990" y="89"/>
                    <a:pt x="9769" y="89"/>
                  </a:cubicBezTo>
                  <a:lnTo>
                    <a:pt x="37663" y="89"/>
                  </a:lnTo>
                  <a:lnTo>
                    <a:pt x="68557" y="80"/>
                  </a:lnTo>
                  <a:lnTo>
                    <a:pt x="89377" y="70"/>
                  </a:lnTo>
                  <a:lnTo>
                    <a:pt x="95040" y="60"/>
                  </a:lnTo>
                  <a:lnTo>
                    <a:pt x="96511" y="60"/>
                  </a:lnTo>
                  <a:lnTo>
                    <a:pt x="95031" y="40"/>
                  </a:lnTo>
                  <a:lnTo>
                    <a:pt x="89367" y="30"/>
                  </a:lnTo>
                  <a:lnTo>
                    <a:pt x="68547" y="10"/>
                  </a:lnTo>
                  <a:lnTo>
                    <a:pt x="3766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3754900" y="4167100"/>
              <a:ext cx="2475425" cy="113250"/>
            </a:xfrm>
            <a:custGeom>
              <a:rect b="b" l="l" r="r" t="t"/>
              <a:pathLst>
                <a:path extrusionOk="0" h="4530" w="99017">
                  <a:moveTo>
                    <a:pt x="75207" y="0"/>
                  </a:moveTo>
                  <a:cubicBezTo>
                    <a:pt x="61236" y="0"/>
                    <a:pt x="38524" y="13"/>
                    <a:pt x="16368" y="13"/>
                  </a:cubicBezTo>
                  <a:cubicBezTo>
                    <a:pt x="10829" y="13"/>
                    <a:pt x="5325" y="12"/>
                    <a:pt x="1" y="10"/>
                  </a:cubicBezTo>
                  <a:lnTo>
                    <a:pt x="1" y="59"/>
                  </a:lnTo>
                  <a:cubicBezTo>
                    <a:pt x="17748" y="59"/>
                    <a:pt x="37495" y="64"/>
                    <a:pt x="53863" y="64"/>
                  </a:cubicBezTo>
                  <a:cubicBezTo>
                    <a:pt x="62047" y="64"/>
                    <a:pt x="69386" y="63"/>
                    <a:pt x="75207" y="59"/>
                  </a:cubicBezTo>
                  <a:lnTo>
                    <a:pt x="96037" y="49"/>
                  </a:lnTo>
                  <a:cubicBezTo>
                    <a:pt x="96116" y="47"/>
                    <a:pt x="96195" y="46"/>
                    <a:pt x="96275" y="46"/>
                  </a:cubicBezTo>
                  <a:cubicBezTo>
                    <a:pt x="96491" y="46"/>
                    <a:pt x="96708" y="55"/>
                    <a:pt x="96925" y="69"/>
                  </a:cubicBezTo>
                  <a:cubicBezTo>
                    <a:pt x="97201" y="109"/>
                    <a:pt x="97467" y="207"/>
                    <a:pt x="97714" y="345"/>
                  </a:cubicBezTo>
                  <a:cubicBezTo>
                    <a:pt x="98158" y="592"/>
                    <a:pt x="98503" y="997"/>
                    <a:pt x="98691" y="1470"/>
                  </a:cubicBezTo>
                  <a:cubicBezTo>
                    <a:pt x="98849" y="1875"/>
                    <a:pt x="98888" y="2319"/>
                    <a:pt x="98799" y="2743"/>
                  </a:cubicBezTo>
                  <a:cubicBezTo>
                    <a:pt x="98720" y="3098"/>
                    <a:pt x="98563" y="3434"/>
                    <a:pt x="98336" y="3710"/>
                  </a:cubicBezTo>
                  <a:cubicBezTo>
                    <a:pt x="98148" y="3927"/>
                    <a:pt x="97931" y="4115"/>
                    <a:pt x="97675" y="4253"/>
                  </a:cubicBezTo>
                  <a:cubicBezTo>
                    <a:pt x="97497" y="4351"/>
                    <a:pt x="97300" y="4421"/>
                    <a:pt x="97102" y="4470"/>
                  </a:cubicBezTo>
                  <a:cubicBezTo>
                    <a:pt x="96984" y="4499"/>
                    <a:pt x="96856" y="4509"/>
                    <a:pt x="96737" y="4519"/>
                  </a:cubicBezTo>
                  <a:lnTo>
                    <a:pt x="96609" y="4529"/>
                  </a:lnTo>
                  <a:lnTo>
                    <a:pt x="96737" y="4529"/>
                  </a:lnTo>
                  <a:cubicBezTo>
                    <a:pt x="96856" y="4519"/>
                    <a:pt x="96984" y="4509"/>
                    <a:pt x="97102" y="4480"/>
                  </a:cubicBezTo>
                  <a:cubicBezTo>
                    <a:pt x="97309" y="4430"/>
                    <a:pt x="97497" y="4361"/>
                    <a:pt x="97684" y="4263"/>
                  </a:cubicBezTo>
                  <a:cubicBezTo>
                    <a:pt x="97931" y="4125"/>
                    <a:pt x="98158" y="3947"/>
                    <a:pt x="98346" y="3730"/>
                  </a:cubicBezTo>
                  <a:cubicBezTo>
                    <a:pt x="98868" y="3098"/>
                    <a:pt x="99016" y="2230"/>
                    <a:pt x="98711" y="1460"/>
                  </a:cubicBezTo>
                  <a:lnTo>
                    <a:pt x="98720" y="1460"/>
                  </a:lnTo>
                  <a:cubicBezTo>
                    <a:pt x="98533" y="977"/>
                    <a:pt x="98178" y="572"/>
                    <a:pt x="97734" y="326"/>
                  </a:cubicBezTo>
                  <a:cubicBezTo>
                    <a:pt x="97487" y="178"/>
                    <a:pt x="97211" y="89"/>
                    <a:pt x="96935" y="49"/>
                  </a:cubicBezTo>
                  <a:cubicBezTo>
                    <a:pt x="96705" y="27"/>
                    <a:pt x="96481" y="16"/>
                    <a:pt x="96259" y="16"/>
                  </a:cubicBezTo>
                  <a:cubicBezTo>
                    <a:pt x="96185" y="16"/>
                    <a:pt x="96111" y="17"/>
                    <a:pt x="96037" y="20"/>
                  </a:cubicBezTo>
                  <a:lnTo>
                    <a:pt x="75207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2812100" y="4158950"/>
              <a:ext cx="974650" cy="134225"/>
            </a:xfrm>
            <a:custGeom>
              <a:rect b="b" l="l" r="r" t="t"/>
              <a:pathLst>
                <a:path extrusionOk="0" h="5369" w="38986">
                  <a:moveTo>
                    <a:pt x="1944" y="1"/>
                  </a:moveTo>
                  <a:cubicBezTo>
                    <a:pt x="879" y="1"/>
                    <a:pt x="1" y="869"/>
                    <a:pt x="11" y="1944"/>
                  </a:cubicBezTo>
                  <a:lnTo>
                    <a:pt x="11" y="3424"/>
                  </a:lnTo>
                  <a:cubicBezTo>
                    <a:pt x="11" y="4490"/>
                    <a:pt x="879" y="5368"/>
                    <a:pt x="1944" y="5368"/>
                  </a:cubicBezTo>
                  <a:lnTo>
                    <a:pt x="38985" y="5329"/>
                  </a:lnTo>
                  <a:lnTo>
                    <a:pt x="38985" y="20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26559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86" y="129"/>
                  </a:cubicBezTo>
                  <a:cubicBezTo>
                    <a:pt x="741" y="257"/>
                    <a:pt x="1076" y="435"/>
                    <a:pt x="1372" y="642"/>
                  </a:cubicBezTo>
                  <a:cubicBezTo>
                    <a:pt x="1826" y="968"/>
                    <a:pt x="2221" y="1353"/>
                    <a:pt x="2547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10" y="4895"/>
                    <a:pt x="3879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7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27" y="7697"/>
                    <a:pt x="4027" y="7224"/>
                  </a:cubicBezTo>
                  <a:cubicBezTo>
                    <a:pt x="4036" y="6661"/>
                    <a:pt x="4007" y="6109"/>
                    <a:pt x="3958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02" y="593"/>
                  </a:cubicBezTo>
                  <a:cubicBezTo>
                    <a:pt x="1096" y="386"/>
                    <a:pt x="761" y="218"/>
                    <a:pt x="396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26695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" y="0"/>
                  </a:moveTo>
                  <a:cubicBezTo>
                    <a:pt x="1" y="10"/>
                    <a:pt x="149" y="69"/>
                    <a:pt x="405" y="198"/>
                  </a:cubicBezTo>
                  <a:cubicBezTo>
                    <a:pt x="770" y="385"/>
                    <a:pt x="1106" y="612"/>
                    <a:pt x="1411" y="888"/>
                  </a:cubicBezTo>
                  <a:cubicBezTo>
                    <a:pt x="1865" y="1283"/>
                    <a:pt x="2270" y="1747"/>
                    <a:pt x="2596" y="2260"/>
                  </a:cubicBezTo>
                  <a:cubicBezTo>
                    <a:pt x="2990" y="2881"/>
                    <a:pt x="3296" y="3562"/>
                    <a:pt x="3503" y="4273"/>
                  </a:cubicBezTo>
                  <a:cubicBezTo>
                    <a:pt x="3711" y="4983"/>
                    <a:pt x="3849" y="5713"/>
                    <a:pt x="3918" y="6453"/>
                  </a:cubicBezTo>
                  <a:cubicBezTo>
                    <a:pt x="3987" y="7134"/>
                    <a:pt x="4007" y="7756"/>
                    <a:pt x="4007" y="8279"/>
                  </a:cubicBezTo>
                  <a:cubicBezTo>
                    <a:pt x="4016" y="8802"/>
                    <a:pt x="4016" y="9216"/>
                    <a:pt x="4016" y="9512"/>
                  </a:cubicBezTo>
                  <a:lnTo>
                    <a:pt x="401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29" y="1697"/>
                    <a:pt x="1925" y="1234"/>
                    <a:pt x="1451" y="839"/>
                  </a:cubicBezTo>
                  <a:cubicBezTo>
                    <a:pt x="1135" y="572"/>
                    <a:pt x="790" y="346"/>
                    <a:pt x="425" y="168"/>
                  </a:cubicBezTo>
                  <a:cubicBezTo>
                    <a:pt x="316" y="119"/>
                    <a:pt x="218" y="69"/>
                    <a:pt x="109" y="40"/>
                  </a:cubicBezTo>
                  <a:cubicBezTo>
                    <a:pt x="79" y="20"/>
                    <a:pt x="40" y="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2318000" y="3731950"/>
              <a:ext cx="23975" cy="202050"/>
            </a:xfrm>
            <a:custGeom>
              <a:rect b="b" l="l" r="r" t="t"/>
              <a:pathLst>
                <a:path extrusionOk="0" h="8082" w="959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23007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3" y="1994"/>
                  </a:lnTo>
                  <a:lnTo>
                    <a:pt x="1165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2410025" y="3686700"/>
              <a:ext cx="263225" cy="284025"/>
            </a:xfrm>
            <a:custGeom>
              <a:rect b="b" l="l" r="r" t="t"/>
              <a:pathLst>
                <a:path extrusionOk="0" h="11361" w="10529">
                  <a:moveTo>
                    <a:pt x="2108" y="0"/>
                  </a:moveTo>
                  <a:cubicBezTo>
                    <a:pt x="1689" y="0"/>
                    <a:pt x="1268" y="140"/>
                    <a:pt x="918" y="429"/>
                  </a:cubicBezTo>
                  <a:cubicBezTo>
                    <a:pt x="119" y="1090"/>
                    <a:pt x="0" y="2275"/>
                    <a:pt x="661" y="3074"/>
                  </a:cubicBezTo>
                  <a:lnTo>
                    <a:pt x="6976" y="10681"/>
                  </a:lnTo>
                  <a:cubicBezTo>
                    <a:pt x="7347" y="11129"/>
                    <a:pt x="7882" y="11360"/>
                    <a:pt x="8421" y="11360"/>
                  </a:cubicBezTo>
                  <a:cubicBezTo>
                    <a:pt x="8844" y="11360"/>
                    <a:pt x="9270" y="11218"/>
                    <a:pt x="9621" y="10928"/>
                  </a:cubicBezTo>
                  <a:cubicBezTo>
                    <a:pt x="10410" y="10267"/>
                    <a:pt x="10529" y="9083"/>
                    <a:pt x="9867" y="8284"/>
                  </a:cubicBezTo>
                  <a:lnTo>
                    <a:pt x="3553" y="676"/>
                  </a:lnTo>
                  <a:cubicBezTo>
                    <a:pt x="3181" y="232"/>
                    <a:pt x="2646" y="0"/>
                    <a:pt x="210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23019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4" y="0"/>
                    <a:pt x="1" y="523"/>
                    <a:pt x="1" y="1174"/>
                  </a:cubicBezTo>
                  <a:cubicBezTo>
                    <a:pt x="1" y="1825"/>
                    <a:pt x="524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25457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5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5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2573825" y="4189200"/>
              <a:ext cx="72525" cy="64950"/>
            </a:xfrm>
            <a:custGeom>
              <a:rect b="b" l="l" r="r" t="t"/>
              <a:pathLst>
                <a:path extrusionOk="0" h="2598" w="2901">
                  <a:moveTo>
                    <a:pt x="1448" y="1"/>
                  </a:moveTo>
                  <a:cubicBezTo>
                    <a:pt x="1091" y="1"/>
                    <a:pt x="738" y="147"/>
                    <a:pt x="484" y="438"/>
                  </a:cubicBezTo>
                  <a:cubicBezTo>
                    <a:pt x="0" y="971"/>
                    <a:pt x="49" y="1790"/>
                    <a:pt x="582" y="2264"/>
                  </a:cubicBezTo>
                  <a:cubicBezTo>
                    <a:pt x="834" y="2488"/>
                    <a:pt x="1145" y="2598"/>
                    <a:pt x="1453" y="2598"/>
                  </a:cubicBezTo>
                  <a:cubicBezTo>
                    <a:pt x="1810" y="2598"/>
                    <a:pt x="2163" y="2451"/>
                    <a:pt x="2418" y="2165"/>
                  </a:cubicBezTo>
                  <a:cubicBezTo>
                    <a:pt x="2901" y="1622"/>
                    <a:pt x="2852" y="803"/>
                    <a:pt x="2319" y="330"/>
                  </a:cubicBezTo>
                  <a:cubicBezTo>
                    <a:pt x="2067" y="110"/>
                    <a:pt x="1756" y="1"/>
                    <a:pt x="144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2575800" y="3894450"/>
              <a:ext cx="71300" cy="64975"/>
            </a:xfrm>
            <a:custGeom>
              <a:rect b="b" l="l" r="r" t="t"/>
              <a:pathLst>
                <a:path extrusionOk="0" h="2599" w="2852">
                  <a:moveTo>
                    <a:pt x="1427" y="1"/>
                  </a:moveTo>
                  <a:cubicBezTo>
                    <a:pt x="1095" y="1"/>
                    <a:pt x="765" y="126"/>
                    <a:pt x="513" y="378"/>
                  </a:cubicBezTo>
                  <a:cubicBezTo>
                    <a:pt x="0" y="891"/>
                    <a:pt x="0" y="1710"/>
                    <a:pt x="513" y="2213"/>
                  </a:cubicBezTo>
                  <a:cubicBezTo>
                    <a:pt x="765" y="2470"/>
                    <a:pt x="1095" y="2598"/>
                    <a:pt x="1427" y="2598"/>
                  </a:cubicBezTo>
                  <a:cubicBezTo>
                    <a:pt x="1759" y="2598"/>
                    <a:pt x="2092" y="2470"/>
                    <a:pt x="2348" y="2213"/>
                  </a:cubicBezTo>
                  <a:cubicBezTo>
                    <a:pt x="2852" y="1710"/>
                    <a:pt x="2852" y="891"/>
                    <a:pt x="2348" y="378"/>
                  </a:cubicBezTo>
                  <a:cubicBezTo>
                    <a:pt x="2092" y="126"/>
                    <a:pt x="1759" y="1"/>
                    <a:pt x="142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24480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23150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1" y="237"/>
                    <a:pt x="1" y="533"/>
                  </a:cubicBezTo>
                  <a:cubicBezTo>
                    <a:pt x="1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2545450" y="3868825"/>
              <a:ext cx="122125" cy="72575"/>
            </a:xfrm>
            <a:custGeom>
              <a:rect b="b" l="l" r="r" t="t"/>
              <a:pathLst>
                <a:path extrusionOk="0" h="2903" w="488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1" y="979"/>
                  </a:cubicBezTo>
                  <a:cubicBezTo>
                    <a:pt x="1220" y="408"/>
                    <a:pt x="1924" y="87"/>
                    <a:pt x="2661" y="87"/>
                  </a:cubicBezTo>
                  <a:cubicBezTo>
                    <a:pt x="2816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85" y="1166"/>
                  </a:cubicBezTo>
                  <a:cubicBezTo>
                    <a:pt x="4885" y="1147"/>
                    <a:pt x="4865" y="1127"/>
                    <a:pt x="4855" y="1107"/>
                  </a:cubicBezTo>
                  <a:cubicBezTo>
                    <a:pt x="4816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70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24179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9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3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40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7222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4" y="79"/>
                    <a:pt x="4155" y="109"/>
                  </a:cubicBezTo>
                  <a:cubicBezTo>
                    <a:pt x="3750" y="247"/>
                    <a:pt x="3356" y="435"/>
                    <a:pt x="3001" y="681"/>
                  </a:cubicBezTo>
                  <a:cubicBezTo>
                    <a:pt x="2478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4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1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21" y="9552"/>
                  </a:cubicBezTo>
                  <a:cubicBezTo>
                    <a:pt x="31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4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7052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5" y="3256"/>
                    <a:pt x="799" y="4046"/>
                    <a:pt x="563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40" y="11268"/>
                  </a:lnTo>
                  <a:cubicBezTo>
                    <a:pt x="40" y="11318"/>
                    <a:pt x="40" y="11357"/>
                    <a:pt x="49" y="11406"/>
                  </a:cubicBezTo>
                  <a:cubicBezTo>
                    <a:pt x="59" y="11357"/>
                    <a:pt x="59" y="1130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65"/>
                    <a:pt x="69" y="9472"/>
                  </a:cubicBezTo>
                  <a:cubicBezTo>
                    <a:pt x="79" y="8880"/>
                    <a:pt x="99" y="8170"/>
                    <a:pt x="178" y="7391"/>
                  </a:cubicBezTo>
                  <a:cubicBezTo>
                    <a:pt x="257" y="6542"/>
                    <a:pt x="405" y="5713"/>
                    <a:pt x="641" y="4894"/>
                  </a:cubicBezTo>
                  <a:cubicBezTo>
                    <a:pt x="878" y="4075"/>
                    <a:pt x="1234" y="3296"/>
                    <a:pt x="1697" y="2585"/>
                  </a:cubicBezTo>
                  <a:cubicBezTo>
                    <a:pt x="2062" y="1993"/>
                    <a:pt x="2516" y="1470"/>
                    <a:pt x="3039" y="1007"/>
                  </a:cubicBezTo>
                  <a:cubicBezTo>
                    <a:pt x="3385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11951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1139875" y="3715675"/>
              <a:ext cx="145075" cy="185775"/>
            </a:xfrm>
            <a:custGeom>
              <a:rect b="b" l="l" r="r" t="t"/>
              <a:pathLst>
                <a:path extrusionOk="0" h="7431" w="5803">
                  <a:moveTo>
                    <a:pt x="3652" y="1"/>
                  </a:moveTo>
                  <a:lnTo>
                    <a:pt x="188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60" y="5654"/>
                  </a:lnTo>
                  <a:lnTo>
                    <a:pt x="1412" y="7430"/>
                  </a:lnTo>
                  <a:lnTo>
                    <a:pt x="1402" y="4904"/>
                  </a:lnTo>
                  <a:lnTo>
                    <a:pt x="3010" y="4016"/>
                  </a:lnTo>
                  <a:lnTo>
                    <a:pt x="4421" y="4707"/>
                  </a:lnTo>
                  <a:lnTo>
                    <a:pt x="4411" y="7421"/>
                  </a:lnTo>
                  <a:lnTo>
                    <a:pt x="5803" y="5615"/>
                  </a:lnTo>
                  <a:lnTo>
                    <a:pt x="5684" y="3997"/>
                  </a:lnTo>
                  <a:lnTo>
                    <a:pt x="3790" y="2674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8177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1"/>
                  </a:moveTo>
                  <a:cubicBezTo>
                    <a:pt x="9015" y="1"/>
                    <a:pt x="8404" y="267"/>
                    <a:pt x="7983" y="783"/>
                  </a:cubicBezTo>
                  <a:lnTo>
                    <a:pt x="750" y="9495"/>
                  </a:lnTo>
                  <a:cubicBezTo>
                    <a:pt x="0" y="10413"/>
                    <a:pt x="129" y="11755"/>
                    <a:pt x="1037" y="12515"/>
                  </a:cubicBezTo>
                  <a:cubicBezTo>
                    <a:pt x="1436" y="12849"/>
                    <a:pt x="1922" y="13011"/>
                    <a:pt x="2406" y="13011"/>
                  </a:cubicBezTo>
                  <a:cubicBezTo>
                    <a:pt x="3023" y="13011"/>
                    <a:pt x="3636" y="12747"/>
                    <a:pt x="405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0" y="163"/>
                    <a:pt x="10114" y="1"/>
                    <a:pt x="963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101457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67" y="1"/>
                  </a:moveTo>
                  <a:cubicBezTo>
                    <a:pt x="435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35" y="2694"/>
                    <a:pt x="967" y="2694"/>
                  </a:cubicBezTo>
                  <a:lnTo>
                    <a:pt x="8151" y="2694"/>
                  </a:lnTo>
                  <a:cubicBezTo>
                    <a:pt x="868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83" y="1"/>
                    <a:pt x="815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8125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848800" y="4171225"/>
              <a:ext cx="81675" cy="74400"/>
            </a:xfrm>
            <a:custGeom>
              <a:rect b="b" l="l" r="r" t="t"/>
              <a:pathLst>
                <a:path extrusionOk="0" h="2976" w="3267">
                  <a:moveTo>
                    <a:pt x="1639" y="0"/>
                  </a:moveTo>
                  <a:cubicBezTo>
                    <a:pt x="1256" y="0"/>
                    <a:pt x="874" y="146"/>
                    <a:pt x="583" y="437"/>
                  </a:cubicBezTo>
                  <a:cubicBezTo>
                    <a:pt x="1" y="1019"/>
                    <a:pt x="1" y="1957"/>
                    <a:pt x="583" y="2539"/>
                  </a:cubicBezTo>
                  <a:cubicBezTo>
                    <a:pt x="874" y="2830"/>
                    <a:pt x="1256" y="2975"/>
                    <a:pt x="1639" y="2975"/>
                  </a:cubicBezTo>
                  <a:cubicBezTo>
                    <a:pt x="2021" y="2975"/>
                    <a:pt x="2403" y="2830"/>
                    <a:pt x="2694" y="2539"/>
                  </a:cubicBezTo>
                  <a:cubicBezTo>
                    <a:pt x="3267" y="1957"/>
                    <a:pt x="3267" y="1019"/>
                    <a:pt x="2694" y="437"/>
                  </a:cubicBezTo>
                  <a:cubicBezTo>
                    <a:pt x="2403" y="146"/>
                    <a:pt x="2021" y="0"/>
                    <a:pt x="16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848325" y="3833625"/>
              <a:ext cx="79925" cy="74450"/>
            </a:xfrm>
            <a:custGeom>
              <a:rect b="b" l="l" r="r" t="t"/>
              <a:pathLst>
                <a:path extrusionOk="0" h="2978" w="3197">
                  <a:moveTo>
                    <a:pt x="1601" y="0"/>
                  </a:moveTo>
                  <a:cubicBezTo>
                    <a:pt x="883" y="0"/>
                    <a:pt x="244" y="522"/>
                    <a:pt x="128" y="1252"/>
                  </a:cubicBezTo>
                  <a:cubicBezTo>
                    <a:pt x="0" y="2061"/>
                    <a:pt x="543" y="2821"/>
                    <a:pt x="1362" y="2959"/>
                  </a:cubicBezTo>
                  <a:cubicBezTo>
                    <a:pt x="1440" y="2972"/>
                    <a:pt x="1518" y="2978"/>
                    <a:pt x="1596" y="2978"/>
                  </a:cubicBezTo>
                  <a:cubicBezTo>
                    <a:pt x="2313" y="2978"/>
                    <a:pt x="2944" y="2456"/>
                    <a:pt x="3069" y="1726"/>
                  </a:cubicBezTo>
                  <a:cubicBezTo>
                    <a:pt x="3197" y="917"/>
                    <a:pt x="2644" y="147"/>
                    <a:pt x="1835" y="19"/>
                  </a:cubicBezTo>
                  <a:cubicBezTo>
                    <a:pt x="1757" y="6"/>
                    <a:pt x="1678" y="0"/>
                    <a:pt x="16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1030125" y="3626125"/>
              <a:ext cx="45150" cy="45175"/>
            </a:xfrm>
            <a:custGeom>
              <a:rect b="b" l="l" r="r" t="t"/>
              <a:pathLst>
                <a:path extrusionOk="0" h="1807" w="1806">
                  <a:moveTo>
                    <a:pt x="908" y="1"/>
                  </a:moveTo>
                  <a:cubicBezTo>
                    <a:pt x="405" y="1"/>
                    <a:pt x="0" y="405"/>
                    <a:pt x="0" y="909"/>
                  </a:cubicBezTo>
                  <a:cubicBezTo>
                    <a:pt x="0" y="1402"/>
                    <a:pt x="405" y="1806"/>
                    <a:pt x="908" y="1806"/>
                  </a:cubicBezTo>
                  <a:cubicBezTo>
                    <a:pt x="1411" y="1806"/>
                    <a:pt x="1806" y="1402"/>
                    <a:pt x="1806" y="909"/>
                  </a:cubicBezTo>
                  <a:cubicBezTo>
                    <a:pt x="1806" y="405"/>
                    <a:pt x="1411" y="1"/>
                    <a:pt x="9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11916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6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8236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9" y="204"/>
                    <a:pt x="2033" y="135"/>
                  </a:cubicBezTo>
                  <a:cubicBezTo>
                    <a:pt x="2213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8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7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1093750" y="3610100"/>
              <a:ext cx="16075" cy="80675"/>
            </a:xfrm>
            <a:custGeom>
              <a:rect b="b" l="l" r="r" t="t"/>
              <a:pathLst>
                <a:path extrusionOk="0" h="3227" w="643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4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8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545900" y="4158950"/>
              <a:ext cx="2401650" cy="134225"/>
            </a:xfrm>
            <a:custGeom>
              <a:rect b="b" l="l" r="r" t="t"/>
              <a:pathLst>
                <a:path extrusionOk="0" h="5369" w="96066">
                  <a:moveTo>
                    <a:pt x="1944" y="1"/>
                  </a:moveTo>
                  <a:cubicBezTo>
                    <a:pt x="868" y="1"/>
                    <a:pt x="0" y="869"/>
                    <a:pt x="0" y="1944"/>
                  </a:cubicBezTo>
                  <a:lnTo>
                    <a:pt x="0" y="3424"/>
                  </a:lnTo>
                  <a:cubicBezTo>
                    <a:pt x="0" y="4500"/>
                    <a:pt x="868" y="5368"/>
                    <a:pt x="1944" y="5368"/>
                  </a:cubicBezTo>
                  <a:lnTo>
                    <a:pt x="94122" y="5368"/>
                  </a:lnTo>
                  <a:cubicBezTo>
                    <a:pt x="95197" y="5368"/>
                    <a:pt x="96066" y="4500"/>
                    <a:pt x="96066" y="3424"/>
                  </a:cubicBezTo>
                  <a:lnTo>
                    <a:pt x="96066" y="1944"/>
                  </a:lnTo>
                  <a:cubicBezTo>
                    <a:pt x="96066" y="869"/>
                    <a:pt x="95197" y="1"/>
                    <a:pt x="9412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244777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9" y="2650"/>
                    <a:pt x="1363" y="2661"/>
                    <a:pt x="1465" y="2661"/>
                  </a:cubicBezTo>
                  <a:cubicBezTo>
                    <a:pt x="2069" y="2661"/>
                    <a:pt x="2611" y="2254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27494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6" y="1"/>
                  </a:moveTo>
                  <a:cubicBezTo>
                    <a:pt x="886" y="1"/>
                    <a:pt x="345" y="396"/>
                    <a:pt x="188" y="992"/>
                  </a:cubicBezTo>
                  <a:cubicBezTo>
                    <a:pt x="0" y="1703"/>
                    <a:pt x="425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6" y="2270"/>
                    <a:pt x="2763" y="1673"/>
                  </a:cubicBezTo>
                  <a:cubicBezTo>
                    <a:pt x="2951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305212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4" y="1"/>
                    <a:pt x="311" y="414"/>
                    <a:pt x="168" y="1027"/>
                  </a:cubicBezTo>
                  <a:cubicBezTo>
                    <a:pt x="0" y="1737"/>
                    <a:pt x="434" y="2457"/>
                    <a:pt x="1155" y="2625"/>
                  </a:cubicBezTo>
                  <a:cubicBezTo>
                    <a:pt x="1259" y="2650"/>
                    <a:pt x="1363" y="2661"/>
                    <a:pt x="1466" y="2661"/>
                  </a:cubicBezTo>
                  <a:cubicBezTo>
                    <a:pt x="2069" y="2661"/>
                    <a:pt x="2610" y="2254"/>
                    <a:pt x="2753" y="1639"/>
                  </a:cubicBezTo>
                  <a:cubicBezTo>
                    <a:pt x="2931" y="918"/>
                    <a:pt x="2487" y="208"/>
                    <a:pt x="1767" y="40"/>
                  </a:cubicBezTo>
                  <a:cubicBezTo>
                    <a:pt x="1661" y="14"/>
                    <a:pt x="1555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3353550" y="4195575"/>
              <a:ext cx="74025" cy="66625"/>
            </a:xfrm>
            <a:custGeom>
              <a:rect b="b" l="l" r="r" t="t"/>
              <a:pathLst>
                <a:path extrusionOk="0" h="2665" w="2961">
                  <a:moveTo>
                    <a:pt x="1477" y="1"/>
                  </a:moveTo>
                  <a:cubicBezTo>
                    <a:pt x="889" y="1"/>
                    <a:pt x="354" y="396"/>
                    <a:pt x="188" y="992"/>
                  </a:cubicBezTo>
                  <a:cubicBezTo>
                    <a:pt x="1" y="1703"/>
                    <a:pt x="425" y="2433"/>
                    <a:pt x="1136" y="2620"/>
                  </a:cubicBezTo>
                  <a:cubicBezTo>
                    <a:pt x="1251" y="2650"/>
                    <a:pt x="1366" y="2665"/>
                    <a:pt x="1479" y="2665"/>
                  </a:cubicBezTo>
                  <a:cubicBezTo>
                    <a:pt x="2073" y="2665"/>
                    <a:pt x="2606" y="2270"/>
                    <a:pt x="2764" y="1673"/>
                  </a:cubicBezTo>
                  <a:cubicBezTo>
                    <a:pt x="2961" y="963"/>
                    <a:pt x="2537" y="233"/>
                    <a:pt x="1816" y="45"/>
                  </a:cubicBezTo>
                  <a:cubicBezTo>
                    <a:pt x="1703" y="15"/>
                    <a:pt x="1589" y="1"/>
                    <a:pt x="14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36557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7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8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2145575" y="419577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2" y="0"/>
                  </a:moveTo>
                  <a:cubicBezTo>
                    <a:pt x="1121" y="0"/>
                    <a:pt x="780" y="131"/>
                    <a:pt x="524" y="392"/>
                  </a:cubicBezTo>
                  <a:cubicBezTo>
                    <a:pt x="1" y="915"/>
                    <a:pt x="1" y="1754"/>
                    <a:pt x="524" y="2277"/>
                  </a:cubicBezTo>
                  <a:cubicBezTo>
                    <a:pt x="780" y="2538"/>
                    <a:pt x="1121" y="2669"/>
                    <a:pt x="1462" y="2669"/>
                  </a:cubicBezTo>
                  <a:cubicBezTo>
                    <a:pt x="1804" y="2669"/>
                    <a:pt x="2147" y="2538"/>
                    <a:pt x="2408" y="2277"/>
                  </a:cubicBezTo>
                  <a:cubicBezTo>
                    <a:pt x="2922" y="1754"/>
                    <a:pt x="2922" y="915"/>
                    <a:pt x="2408" y="392"/>
                  </a:cubicBezTo>
                  <a:cubicBezTo>
                    <a:pt x="2147" y="131"/>
                    <a:pt x="1804" y="0"/>
                    <a:pt x="146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1842175" y="4195725"/>
              <a:ext cx="75750" cy="66750"/>
            </a:xfrm>
            <a:custGeom>
              <a:rect b="b" l="l" r="r" t="t"/>
              <a:pathLst>
                <a:path extrusionOk="0" h="2670" w="3030">
                  <a:moveTo>
                    <a:pt x="1509" y="0"/>
                  </a:moveTo>
                  <a:cubicBezTo>
                    <a:pt x="1341" y="0"/>
                    <a:pt x="1171" y="32"/>
                    <a:pt x="1007" y="98"/>
                  </a:cubicBezTo>
                  <a:cubicBezTo>
                    <a:pt x="326" y="385"/>
                    <a:pt x="0" y="1164"/>
                    <a:pt x="287" y="1845"/>
                  </a:cubicBezTo>
                  <a:cubicBezTo>
                    <a:pt x="495" y="2358"/>
                    <a:pt x="988" y="2669"/>
                    <a:pt x="1510" y="2669"/>
                  </a:cubicBezTo>
                  <a:cubicBezTo>
                    <a:pt x="1681" y="2669"/>
                    <a:pt x="1855" y="2636"/>
                    <a:pt x="2023" y="2565"/>
                  </a:cubicBezTo>
                  <a:cubicBezTo>
                    <a:pt x="2704" y="2289"/>
                    <a:pt x="3030" y="1509"/>
                    <a:pt x="2743" y="829"/>
                  </a:cubicBezTo>
                  <a:cubicBezTo>
                    <a:pt x="2534" y="312"/>
                    <a:pt x="2035" y="0"/>
                    <a:pt x="15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1541225" y="4195800"/>
              <a:ext cx="73300" cy="66675"/>
            </a:xfrm>
            <a:custGeom>
              <a:rect b="b" l="l" r="r" t="t"/>
              <a:pathLst>
                <a:path extrusionOk="0" h="2667" w="2932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1" y="1743"/>
                    <a:pt x="445" y="2463"/>
                    <a:pt x="1155" y="2631"/>
                  </a:cubicBezTo>
                  <a:cubicBezTo>
                    <a:pt x="1258" y="2655"/>
                    <a:pt x="1361" y="2667"/>
                    <a:pt x="1462" y="2667"/>
                  </a:cubicBezTo>
                  <a:cubicBezTo>
                    <a:pt x="2070" y="2667"/>
                    <a:pt x="2620" y="2253"/>
                    <a:pt x="2763" y="1645"/>
                  </a:cubicBezTo>
                  <a:cubicBezTo>
                    <a:pt x="2931" y="924"/>
                    <a:pt x="2487" y="214"/>
                    <a:pt x="1777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1239050" y="4195875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0" y="931"/>
                    <a:pt x="10" y="1780"/>
                    <a:pt x="543" y="2293"/>
                  </a:cubicBezTo>
                  <a:cubicBezTo>
                    <a:pt x="798" y="2543"/>
                    <a:pt x="1131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31" y="1730"/>
                    <a:pt x="2921" y="892"/>
                    <a:pt x="2398" y="379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935875" y="4195825"/>
              <a:ext cx="75525" cy="66650"/>
            </a:xfrm>
            <a:custGeom>
              <a:rect b="b" l="l" r="r" t="t"/>
              <a:pathLst>
                <a:path extrusionOk="0" h="2666" w="3021">
                  <a:moveTo>
                    <a:pt x="1510" y="0"/>
                  </a:moveTo>
                  <a:cubicBezTo>
                    <a:pt x="1339" y="0"/>
                    <a:pt x="1165" y="34"/>
                    <a:pt x="997" y="104"/>
                  </a:cubicBezTo>
                  <a:cubicBezTo>
                    <a:pt x="317" y="381"/>
                    <a:pt x="1" y="1160"/>
                    <a:pt x="277" y="1841"/>
                  </a:cubicBezTo>
                  <a:cubicBezTo>
                    <a:pt x="493" y="2354"/>
                    <a:pt x="988" y="2665"/>
                    <a:pt x="1506" y="2665"/>
                  </a:cubicBezTo>
                  <a:cubicBezTo>
                    <a:pt x="1676" y="2665"/>
                    <a:pt x="1848" y="2632"/>
                    <a:pt x="2014" y="2561"/>
                  </a:cubicBezTo>
                  <a:cubicBezTo>
                    <a:pt x="2695" y="2285"/>
                    <a:pt x="3020" y="1505"/>
                    <a:pt x="2734" y="825"/>
                  </a:cubicBezTo>
                  <a:cubicBezTo>
                    <a:pt x="2526" y="312"/>
                    <a:pt x="2032" y="0"/>
                    <a:pt x="15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634700" y="419580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4"/>
                    <a:pt x="178" y="102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7" y="2667"/>
                    <a:pt x="1468" y="2667"/>
                  </a:cubicBezTo>
                  <a:cubicBezTo>
                    <a:pt x="2069" y="2667"/>
                    <a:pt x="2619" y="2252"/>
                    <a:pt x="2763" y="1635"/>
                  </a:cubicBezTo>
                  <a:cubicBezTo>
                    <a:pt x="2931" y="924"/>
                    <a:pt x="2497" y="20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699825" y="4293150"/>
              <a:ext cx="385075" cy="360650"/>
            </a:xfrm>
            <a:custGeom>
              <a:rect b="b" l="l" r="r" t="t"/>
              <a:pathLst>
                <a:path extrusionOk="0" h="14426" w="15403">
                  <a:moveTo>
                    <a:pt x="197" y="0"/>
                  </a:moveTo>
                  <a:lnTo>
                    <a:pt x="0" y="14426"/>
                  </a:lnTo>
                  <a:lnTo>
                    <a:pt x="15205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2384625" y="4293150"/>
              <a:ext cx="383100" cy="359425"/>
            </a:xfrm>
            <a:custGeom>
              <a:rect b="b" l="l" r="r" t="t"/>
              <a:pathLst>
                <a:path extrusionOk="0" h="14377" w="15324">
                  <a:moveTo>
                    <a:pt x="118" y="0"/>
                  </a:moveTo>
                  <a:lnTo>
                    <a:pt x="0" y="14376"/>
                  </a:lnTo>
                  <a:lnTo>
                    <a:pt x="15205" y="14376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120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1" y="20"/>
                    <a:pt x="1" y="40"/>
                  </a:cubicBezTo>
                  <a:cubicBezTo>
                    <a:pt x="1" y="69"/>
                    <a:pt x="1392" y="89"/>
                    <a:pt x="3109" y="89"/>
                  </a:cubicBezTo>
                  <a:cubicBezTo>
                    <a:pt x="4826" y="89"/>
                    <a:pt x="6217" y="69"/>
                    <a:pt x="6217" y="40"/>
                  </a:cubicBezTo>
                  <a:cubicBezTo>
                    <a:pt x="6217" y="20"/>
                    <a:pt x="4826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2919900" y="4279575"/>
              <a:ext cx="866600" cy="2000"/>
            </a:xfrm>
            <a:custGeom>
              <a:rect b="b" l="l" r="r" t="t"/>
              <a:pathLst>
                <a:path extrusionOk="0" h="80" w="34664">
                  <a:moveTo>
                    <a:pt x="25931" y="0"/>
                  </a:moveTo>
                  <a:cubicBezTo>
                    <a:pt x="21807" y="0"/>
                    <a:pt x="16903" y="20"/>
                    <a:pt x="11456" y="20"/>
                  </a:cubicBezTo>
                  <a:lnTo>
                    <a:pt x="2911" y="20"/>
                  </a:lnTo>
                  <a:cubicBezTo>
                    <a:pt x="1954" y="20"/>
                    <a:pt x="977" y="30"/>
                    <a:pt x="1" y="30"/>
                  </a:cubicBezTo>
                  <a:lnTo>
                    <a:pt x="1" y="40"/>
                  </a:lnTo>
                  <a:cubicBezTo>
                    <a:pt x="977" y="40"/>
                    <a:pt x="1954" y="60"/>
                    <a:pt x="2911" y="60"/>
                  </a:cubicBezTo>
                  <a:lnTo>
                    <a:pt x="11456" y="60"/>
                  </a:lnTo>
                  <a:cubicBezTo>
                    <a:pt x="16903" y="60"/>
                    <a:pt x="21817" y="79"/>
                    <a:pt x="25931" y="79"/>
                  </a:cubicBezTo>
                  <a:lnTo>
                    <a:pt x="34664" y="60"/>
                  </a:lnTo>
                  <a:lnTo>
                    <a:pt x="34664" y="30"/>
                  </a:lnTo>
                  <a:lnTo>
                    <a:pt x="34486" y="30"/>
                  </a:lnTo>
                  <a:lnTo>
                    <a:pt x="2593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2920150" y="4167350"/>
              <a:ext cx="866600" cy="1500"/>
            </a:xfrm>
            <a:custGeom>
              <a:rect b="b" l="l" r="r" t="t"/>
              <a:pathLst>
                <a:path extrusionOk="0" h="60" w="34664">
                  <a:moveTo>
                    <a:pt x="29237" y="0"/>
                  </a:moveTo>
                  <a:cubicBezTo>
                    <a:pt x="21649" y="0"/>
                    <a:pt x="11387" y="10"/>
                    <a:pt x="0" y="10"/>
                  </a:cubicBezTo>
                  <a:lnTo>
                    <a:pt x="0" y="39"/>
                  </a:lnTo>
                  <a:cubicBezTo>
                    <a:pt x="11387" y="39"/>
                    <a:pt x="21649" y="59"/>
                    <a:pt x="29237" y="59"/>
                  </a:cubicBezTo>
                  <a:lnTo>
                    <a:pt x="34663" y="49"/>
                  </a:lnTo>
                  <a:lnTo>
                    <a:pt x="3466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557000" y="4166850"/>
              <a:ext cx="2366375" cy="114775"/>
            </a:xfrm>
            <a:custGeom>
              <a:rect b="b" l="l" r="r" t="t"/>
              <a:pathLst>
                <a:path extrusionOk="0" h="4591" w="94655">
                  <a:moveTo>
                    <a:pt x="2516" y="0"/>
                  </a:moveTo>
                  <a:cubicBezTo>
                    <a:pt x="2072" y="0"/>
                    <a:pt x="1648" y="119"/>
                    <a:pt x="1263" y="346"/>
                  </a:cubicBezTo>
                  <a:cubicBezTo>
                    <a:pt x="1085" y="464"/>
                    <a:pt x="908" y="602"/>
                    <a:pt x="770" y="760"/>
                  </a:cubicBezTo>
                  <a:cubicBezTo>
                    <a:pt x="622" y="918"/>
                    <a:pt x="493" y="1086"/>
                    <a:pt x="395" y="1283"/>
                  </a:cubicBezTo>
                  <a:cubicBezTo>
                    <a:pt x="0" y="2062"/>
                    <a:pt x="99" y="3000"/>
                    <a:pt x="641" y="3681"/>
                  </a:cubicBezTo>
                  <a:cubicBezTo>
                    <a:pt x="770" y="3858"/>
                    <a:pt x="928" y="4006"/>
                    <a:pt x="1105" y="4125"/>
                  </a:cubicBezTo>
                  <a:cubicBezTo>
                    <a:pt x="1273" y="4253"/>
                    <a:pt x="1470" y="4361"/>
                    <a:pt x="1668" y="4431"/>
                  </a:cubicBezTo>
                  <a:cubicBezTo>
                    <a:pt x="1875" y="4509"/>
                    <a:pt x="2082" y="4559"/>
                    <a:pt x="2299" y="4579"/>
                  </a:cubicBezTo>
                  <a:cubicBezTo>
                    <a:pt x="2408" y="4588"/>
                    <a:pt x="2514" y="4591"/>
                    <a:pt x="2620" y="4591"/>
                  </a:cubicBezTo>
                  <a:cubicBezTo>
                    <a:pt x="2726" y="4591"/>
                    <a:pt x="2832" y="4588"/>
                    <a:pt x="2940" y="4588"/>
                  </a:cubicBezTo>
                  <a:lnTo>
                    <a:pt x="34140" y="4588"/>
                  </a:lnTo>
                  <a:lnTo>
                    <a:pt x="65902" y="4579"/>
                  </a:lnTo>
                  <a:lnTo>
                    <a:pt x="87314" y="4569"/>
                  </a:lnTo>
                  <a:lnTo>
                    <a:pt x="93135" y="4559"/>
                  </a:lnTo>
                  <a:lnTo>
                    <a:pt x="94645" y="4559"/>
                  </a:lnTo>
                  <a:lnTo>
                    <a:pt x="94655" y="4539"/>
                  </a:lnTo>
                  <a:lnTo>
                    <a:pt x="93135" y="4539"/>
                  </a:lnTo>
                  <a:lnTo>
                    <a:pt x="87314" y="4529"/>
                  </a:lnTo>
                  <a:lnTo>
                    <a:pt x="65902" y="4509"/>
                  </a:lnTo>
                  <a:lnTo>
                    <a:pt x="34150" y="4500"/>
                  </a:lnTo>
                  <a:lnTo>
                    <a:pt x="2940" y="4500"/>
                  </a:lnTo>
                  <a:cubicBezTo>
                    <a:pt x="2723" y="4500"/>
                    <a:pt x="2516" y="4500"/>
                    <a:pt x="2309" y="4490"/>
                  </a:cubicBezTo>
                  <a:cubicBezTo>
                    <a:pt x="2102" y="4470"/>
                    <a:pt x="1894" y="4431"/>
                    <a:pt x="1697" y="4352"/>
                  </a:cubicBezTo>
                  <a:cubicBezTo>
                    <a:pt x="1510" y="4283"/>
                    <a:pt x="1322" y="4184"/>
                    <a:pt x="1164" y="4056"/>
                  </a:cubicBezTo>
                  <a:cubicBezTo>
                    <a:pt x="997" y="3937"/>
                    <a:pt x="839" y="3789"/>
                    <a:pt x="720" y="3631"/>
                  </a:cubicBezTo>
                  <a:cubicBezTo>
                    <a:pt x="197" y="2970"/>
                    <a:pt x="109" y="2072"/>
                    <a:pt x="484" y="1332"/>
                  </a:cubicBezTo>
                  <a:cubicBezTo>
                    <a:pt x="572" y="1145"/>
                    <a:pt x="691" y="977"/>
                    <a:pt x="839" y="819"/>
                  </a:cubicBezTo>
                  <a:cubicBezTo>
                    <a:pt x="977" y="671"/>
                    <a:pt x="1145" y="533"/>
                    <a:pt x="1322" y="434"/>
                  </a:cubicBezTo>
                  <a:cubicBezTo>
                    <a:pt x="1677" y="207"/>
                    <a:pt x="2092" y="99"/>
                    <a:pt x="2516" y="99"/>
                  </a:cubicBezTo>
                  <a:lnTo>
                    <a:pt x="73154" y="79"/>
                  </a:lnTo>
                  <a:lnTo>
                    <a:pt x="94566" y="69"/>
                  </a:lnTo>
                  <a:lnTo>
                    <a:pt x="94655" y="69"/>
                  </a:lnTo>
                  <a:lnTo>
                    <a:pt x="94655" y="30"/>
                  </a:lnTo>
                  <a:lnTo>
                    <a:pt x="94576" y="30"/>
                  </a:lnTo>
                  <a:lnTo>
                    <a:pt x="73164" y="2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29"/>
          <p:cNvGrpSpPr/>
          <p:nvPr/>
        </p:nvGrpSpPr>
        <p:grpSpPr>
          <a:xfrm>
            <a:off x="1465328" y="3446696"/>
            <a:ext cx="276170" cy="460804"/>
            <a:chOff x="6761975" y="2915200"/>
            <a:chExt cx="141350" cy="235850"/>
          </a:xfrm>
        </p:grpSpPr>
        <p:sp>
          <p:nvSpPr>
            <p:cNvPr id="1488" name="Google Shape;1488;p29"/>
            <p:cNvSpPr/>
            <p:nvPr/>
          </p:nvSpPr>
          <p:spPr>
            <a:xfrm>
              <a:off x="6761975" y="2915200"/>
              <a:ext cx="141350" cy="235850"/>
            </a:xfrm>
            <a:custGeom>
              <a:rect b="b" l="l" r="r" t="t"/>
              <a:pathLst>
                <a:path extrusionOk="0" h="9434" w="5654">
                  <a:moveTo>
                    <a:pt x="0" y="1"/>
                  </a:moveTo>
                  <a:lnTo>
                    <a:pt x="0" y="9434"/>
                  </a:lnTo>
                  <a:lnTo>
                    <a:pt x="5654" y="9434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6871250" y="2916700"/>
              <a:ext cx="2475" cy="233625"/>
            </a:xfrm>
            <a:custGeom>
              <a:rect b="b" l="l" r="r" t="t"/>
              <a:pathLst>
                <a:path extrusionOk="0" h="9345" w="99">
                  <a:moveTo>
                    <a:pt x="50" y="0"/>
                  </a:moveTo>
                  <a:cubicBezTo>
                    <a:pt x="20" y="0"/>
                    <a:pt x="0" y="2092"/>
                    <a:pt x="0" y="4667"/>
                  </a:cubicBezTo>
                  <a:cubicBezTo>
                    <a:pt x="0" y="7252"/>
                    <a:pt x="30" y="9344"/>
                    <a:pt x="50" y="9344"/>
                  </a:cubicBezTo>
                  <a:cubicBezTo>
                    <a:pt x="79" y="9344"/>
                    <a:pt x="99" y="7252"/>
                    <a:pt x="99" y="4667"/>
                  </a:cubicBezTo>
                  <a:cubicBezTo>
                    <a:pt x="99" y="2092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29"/>
          <p:cNvGrpSpPr/>
          <p:nvPr/>
        </p:nvGrpSpPr>
        <p:grpSpPr>
          <a:xfrm>
            <a:off x="3510788" y="3598949"/>
            <a:ext cx="491433" cy="316567"/>
            <a:chOff x="6457075" y="3205050"/>
            <a:chExt cx="199575" cy="128550"/>
          </a:xfrm>
        </p:grpSpPr>
        <p:sp>
          <p:nvSpPr>
            <p:cNvPr id="1491" name="Google Shape;1491;p29"/>
            <p:cNvSpPr/>
            <p:nvPr/>
          </p:nvSpPr>
          <p:spPr>
            <a:xfrm>
              <a:off x="6457075" y="3205300"/>
              <a:ext cx="199575" cy="128300"/>
            </a:xfrm>
            <a:custGeom>
              <a:rect b="b" l="l" r="r" t="t"/>
              <a:pathLst>
                <a:path extrusionOk="0" h="5132" w="7983">
                  <a:moveTo>
                    <a:pt x="0" y="0"/>
                  </a:moveTo>
                  <a:lnTo>
                    <a:pt x="0" y="5131"/>
                  </a:lnTo>
                  <a:lnTo>
                    <a:pt x="7983" y="5131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578675" y="3205050"/>
              <a:ext cx="2250" cy="128550"/>
            </a:xfrm>
            <a:custGeom>
              <a:rect b="b" l="l" r="r" t="t"/>
              <a:pathLst>
                <a:path extrusionOk="0" h="5142" w="90">
                  <a:moveTo>
                    <a:pt x="50" y="1"/>
                  </a:moveTo>
                  <a:cubicBezTo>
                    <a:pt x="21" y="1"/>
                    <a:pt x="1" y="1155"/>
                    <a:pt x="1" y="2576"/>
                  </a:cubicBezTo>
                  <a:cubicBezTo>
                    <a:pt x="1" y="3987"/>
                    <a:pt x="21" y="5141"/>
                    <a:pt x="50" y="5141"/>
                  </a:cubicBezTo>
                  <a:cubicBezTo>
                    <a:pt x="70" y="5141"/>
                    <a:pt x="90" y="3987"/>
                    <a:pt x="90" y="2576"/>
                  </a:cubicBezTo>
                  <a:cubicBezTo>
                    <a:pt x="90" y="1155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29"/>
          <p:cNvGrpSpPr/>
          <p:nvPr/>
        </p:nvGrpSpPr>
        <p:grpSpPr>
          <a:xfrm>
            <a:off x="5619256" y="3537387"/>
            <a:ext cx="562643" cy="378136"/>
            <a:chOff x="6737050" y="3350850"/>
            <a:chExt cx="240775" cy="161825"/>
          </a:xfrm>
        </p:grpSpPr>
        <p:sp>
          <p:nvSpPr>
            <p:cNvPr id="1494" name="Google Shape;1494;p29"/>
            <p:cNvSpPr/>
            <p:nvPr/>
          </p:nvSpPr>
          <p:spPr>
            <a:xfrm>
              <a:off x="6737050" y="3369575"/>
              <a:ext cx="219325" cy="141125"/>
            </a:xfrm>
            <a:custGeom>
              <a:rect b="b" l="l" r="r" t="t"/>
              <a:pathLst>
                <a:path extrusionOk="0" h="5645" w="8773">
                  <a:moveTo>
                    <a:pt x="1" y="1"/>
                  </a:moveTo>
                  <a:lnTo>
                    <a:pt x="1" y="5645"/>
                  </a:lnTo>
                  <a:lnTo>
                    <a:pt x="8772" y="5645"/>
                  </a:lnTo>
                  <a:lnTo>
                    <a:pt x="87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6928475" y="3350850"/>
              <a:ext cx="49350" cy="42275"/>
            </a:xfrm>
            <a:custGeom>
              <a:rect b="b" l="l" r="r" t="t"/>
              <a:pathLst>
                <a:path extrusionOk="0" h="1691" w="1974">
                  <a:moveTo>
                    <a:pt x="1125" y="0"/>
                  </a:moveTo>
                  <a:cubicBezTo>
                    <a:pt x="375" y="0"/>
                    <a:pt x="0" y="908"/>
                    <a:pt x="533" y="1441"/>
                  </a:cubicBezTo>
                  <a:cubicBezTo>
                    <a:pt x="706" y="1613"/>
                    <a:pt x="918" y="1691"/>
                    <a:pt x="1126" y="1691"/>
                  </a:cubicBezTo>
                  <a:cubicBezTo>
                    <a:pt x="1559" y="1691"/>
                    <a:pt x="1974" y="1355"/>
                    <a:pt x="1974" y="849"/>
                  </a:cubicBezTo>
                  <a:cubicBezTo>
                    <a:pt x="1974" y="375"/>
                    <a:pt x="1599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6945975" y="3365150"/>
              <a:ext cx="21500" cy="13575"/>
            </a:xfrm>
            <a:custGeom>
              <a:rect b="b" l="l" r="r" t="t"/>
              <a:pathLst>
                <a:path extrusionOk="0" fill="none" h="543" w="860">
                  <a:moveTo>
                    <a:pt x="1" y="207"/>
                  </a:moveTo>
                  <a:lnTo>
                    <a:pt x="336" y="543"/>
                  </a:lnTo>
                  <a:lnTo>
                    <a:pt x="859" y="0"/>
                  </a:lnTo>
                </a:path>
              </a:pathLst>
            </a:custGeom>
            <a:noFill/>
            <a:ln cap="flat" cmpd="sng" w="3200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889500" y="3370825"/>
              <a:ext cx="2250" cy="141850"/>
            </a:xfrm>
            <a:custGeom>
              <a:rect b="b" l="l" r="r" t="t"/>
              <a:pathLst>
                <a:path extrusionOk="0" h="5674" w="90">
                  <a:moveTo>
                    <a:pt x="50" y="0"/>
                  </a:moveTo>
                  <a:cubicBezTo>
                    <a:pt x="20" y="0"/>
                    <a:pt x="0" y="1263"/>
                    <a:pt x="0" y="2832"/>
                  </a:cubicBezTo>
                  <a:cubicBezTo>
                    <a:pt x="0" y="4401"/>
                    <a:pt x="20" y="5674"/>
                    <a:pt x="50" y="5674"/>
                  </a:cubicBezTo>
                  <a:cubicBezTo>
                    <a:pt x="69" y="5674"/>
                    <a:pt x="89" y="4401"/>
                    <a:pt x="89" y="2832"/>
                  </a:cubicBezTo>
                  <a:cubicBezTo>
                    <a:pt x="89" y="1263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29"/>
          <p:cNvGrpSpPr/>
          <p:nvPr/>
        </p:nvGrpSpPr>
        <p:grpSpPr>
          <a:xfrm rot="1640267">
            <a:off x="7664962" y="3593316"/>
            <a:ext cx="491428" cy="328174"/>
            <a:chOff x="7019250" y="3675700"/>
            <a:chExt cx="228700" cy="152725"/>
          </a:xfrm>
        </p:grpSpPr>
        <p:sp>
          <p:nvSpPr>
            <p:cNvPr id="1499" name="Google Shape;1499;p29"/>
            <p:cNvSpPr/>
            <p:nvPr/>
          </p:nvSpPr>
          <p:spPr>
            <a:xfrm>
              <a:off x="7020975" y="3692975"/>
              <a:ext cx="207225" cy="133725"/>
            </a:xfrm>
            <a:custGeom>
              <a:rect b="b" l="l" r="r" t="t"/>
              <a:pathLst>
                <a:path extrusionOk="0" h="5349" w="8289">
                  <a:moveTo>
                    <a:pt x="8269" y="1"/>
                  </a:moveTo>
                  <a:lnTo>
                    <a:pt x="1" y="30"/>
                  </a:lnTo>
                  <a:lnTo>
                    <a:pt x="10" y="5348"/>
                  </a:lnTo>
                  <a:lnTo>
                    <a:pt x="8289" y="5319"/>
                  </a:lnTo>
                  <a:lnTo>
                    <a:pt x="826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7201300" y="3675700"/>
              <a:ext cx="46650" cy="39925"/>
            </a:xfrm>
            <a:custGeom>
              <a:rect b="b" l="l" r="r" t="t"/>
              <a:pathLst>
                <a:path extrusionOk="0" h="1597" w="1866">
                  <a:moveTo>
                    <a:pt x="1066" y="1"/>
                  </a:moveTo>
                  <a:cubicBezTo>
                    <a:pt x="356" y="1"/>
                    <a:pt x="0" y="859"/>
                    <a:pt x="504" y="1362"/>
                  </a:cubicBezTo>
                  <a:cubicBezTo>
                    <a:pt x="665" y="1524"/>
                    <a:pt x="864" y="1596"/>
                    <a:pt x="1059" y="1596"/>
                  </a:cubicBezTo>
                  <a:cubicBezTo>
                    <a:pt x="1470" y="1596"/>
                    <a:pt x="1865" y="1275"/>
                    <a:pt x="1865" y="800"/>
                  </a:cubicBezTo>
                  <a:cubicBezTo>
                    <a:pt x="1865" y="356"/>
                    <a:pt x="1510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7217825" y="3689025"/>
              <a:ext cx="20500" cy="13100"/>
            </a:xfrm>
            <a:custGeom>
              <a:rect b="b" l="l" r="r" t="t"/>
              <a:pathLst>
                <a:path extrusionOk="0" fill="none" h="524" w="820">
                  <a:moveTo>
                    <a:pt x="0" y="198"/>
                  </a:moveTo>
                  <a:lnTo>
                    <a:pt x="316" y="524"/>
                  </a:lnTo>
                  <a:lnTo>
                    <a:pt x="819" y="1"/>
                  </a:lnTo>
                </a:path>
              </a:pathLst>
            </a:custGeom>
            <a:noFill/>
            <a:ln cap="flat" cmpd="sng" w="3200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7164800" y="3694700"/>
              <a:ext cx="2475" cy="133725"/>
            </a:xfrm>
            <a:custGeom>
              <a:rect b="b" l="l" r="r" t="t"/>
              <a:pathLst>
                <a:path extrusionOk="0" h="5349" w="99">
                  <a:moveTo>
                    <a:pt x="39" y="1"/>
                  </a:moveTo>
                  <a:cubicBezTo>
                    <a:pt x="10" y="1"/>
                    <a:pt x="0" y="1195"/>
                    <a:pt x="0" y="2675"/>
                  </a:cubicBezTo>
                  <a:cubicBezTo>
                    <a:pt x="10" y="4155"/>
                    <a:pt x="30" y="5349"/>
                    <a:pt x="49" y="5349"/>
                  </a:cubicBezTo>
                  <a:cubicBezTo>
                    <a:pt x="79" y="5349"/>
                    <a:pt x="99" y="4145"/>
                    <a:pt x="89" y="2675"/>
                  </a:cubicBezTo>
                  <a:cubicBezTo>
                    <a:pt x="89" y="1195"/>
                    <a:pt x="59" y="1"/>
                    <a:pt x="3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7019250" y="3766975"/>
              <a:ext cx="211175" cy="2250"/>
            </a:xfrm>
            <a:custGeom>
              <a:rect b="b" l="l" r="r" t="t"/>
              <a:pathLst>
                <a:path extrusionOk="0" h="90" w="8447">
                  <a:moveTo>
                    <a:pt x="4224" y="1"/>
                  </a:moveTo>
                  <a:cubicBezTo>
                    <a:pt x="1885" y="1"/>
                    <a:pt x="0" y="20"/>
                    <a:pt x="0" y="40"/>
                  </a:cubicBezTo>
                  <a:cubicBezTo>
                    <a:pt x="0" y="70"/>
                    <a:pt x="1885" y="89"/>
                    <a:pt x="4224" y="89"/>
                  </a:cubicBezTo>
                  <a:cubicBezTo>
                    <a:pt x="6562" y="89"/>
                    <a:pt x="8447" y="70"/>
                    <a:pt x="8447" y="40"/>
                  </a:cubicBezTo>
                  <a:cubicBezTo>
                    <a:pt x="8447" y="20"/>
                    <a:pt x="6562" y="1"/>
                    <a:pt x="42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7084375" y="3693725"/>
              <a:ext cx="2475" cy="132725"/>
            </a:xfrm>
            <a:custGeom>
              <a:rect b="b" l="l" r="r" t="t"/>
              <a:pathLst>
                <a:path extrusionOk="0" h="5309" w="99">
                  <a:moveTo>
                    <a:pt x="50" y="0"/>
                  </a:moveTo>
                  <a:cubicBezTo>
                    <a:pt x="20" y="0"/>
                    <a:pt x="0" y="1184"/>
                    <a:pt x="0" y="2654"/>
                  </a:cubicBezTo>
                  <a:cubicBezTo>
                    <a:pt x="0" y="4125"/>
                    <a:pt x="30" y="5309"/>
                    <a:pt x="50" y="5309"/>
                  </a:cubicBezTo>
                  <a:cubicBezTo>
                    <a:pt x="79" y="5309"/>
                    <a:pt x="99" y="4125"/>
                    <a:pt x="99" y="2654"/>
                  </a:cubicBezTo>
                  <a:cubicBezTo>
                    <a:pt x="99" y="1184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7195625" y="3693725"/>
              <a:ext cx="2250" cy="133725"/>
            </a:xfrm>
            <a:custGeom>
              <a:rect b="b" l="l" r="r" t="t"/>
              <a:pathLst>
                <a:path extrusionOk="0" h="5349" w="90">
                  <a:moveTo>
                    <a:pt x="50" y="0"/>
                  </a:moveTo>
                  <a:cubicBezTo>
                    <a:pt x="20" y="0"/>
                    <a:pt x="0" y="1194"/>
                    <a:pt x="0" y="2674"/>
                  </a:cubicBezTo>
                  <a:cubicBezTo>
                    <a:pt x="0" y="4154"/>
                    <a:pt x="20" y="5348"/>
                    <a:pt x="50" y="5348"/>
                  </a:cubicBezTo>
                  <a:cubicBezTo>
                    <a:pt x="79" y="5348"/>
                    <a:pt x="89" y="4154"/>
                    <a:pt x="89" y="2674"/>
                  </a:cubicBezTo>
                  <a:cubicBezTo>
                    <a:pt x="89" y="1194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7044400" y="3737050"/>
              <a:ext cx="40000" cy="32425"/>
            </a:xfrm>
            <a:custGeom>
              <a:rect b="b" l="l" r="r" t="t"/>
              <a:pathLst>
                <a:path extrusionOk="0" h="1297" w="1600">
                  <a:moveTo>
                    <a:pt x="447" y="0"/>
                  </a:moveTo>
                  <a:cubicBezTo>
                    <a:pt x="342" y="0"/>
                    <a:pt x="236" y="35"/>
                    <a:pt x="149" y="102"/>
                  </a:cubicBezTo>
                  <a:cubicBezTo>
                    <a:pt x="90" y="152"/>
                    <a:pt x="40" y="221"/>
                    <a:pt x="21" y="300"/>
                  </a:cubicBezTo>
                  <a:cubicBezTo>
                    <a:pt x="1" y="379"/>
                    <a:pt x="11" y="458"/>
                    <a:pt x="40" y="527"/>
                  </a:cubicBezTo>
                  <a:cubicBezTo>
                    <a:pt x="109" y="655"/>
                    <a:pt x="208" y="754"/>
                    <a:pt x="317" y="833"/>
                  </a:cubicBezTo>
                  <a:cubicBezTo>
                    <a:pt x="504" y="971"/>
                    <a:pt x="701" y="1079"/>
                    <a:pt x="919" y="1148"/>
                  </a:cubicBezTo>
                  <a:cubicBezTo>
                    <a:pt x="1067" y="1198"/>
                    <a:pt x="1215" y="1227"/>
                    <a:pt x="1363" y="1247"/>
                  </a:cubicBezTo>
                  <a:cubicBezTo>
                    <a:pt x="1392" y="1252"/>
                    <a:pt x="1419" y="1254"/>
                    <a:pt x="1446" y="1254"/>
                  </a:cubicBezTo>
                  <a:cubicBezTo>
                    <a:pt x="1474" y="1254"/>
                    <a:pt x="1501" y="1252"/>
                    <a:pt x="1530" y="1247"/>
                  </a:cubicBezTo>
                  <a:cubicBezTo>
                    <a:pt x="1333" y="1207"/>
                    <a:pt x="1136" y="1158"/>
                    <a:pt x="938" y="1089"/>
                  </a:cubicBezTo>
                  <a:cubicBezTo>
                    <a:pt x="741" y="1010"/>
                    <a:pt x="544" y="902"/>
                    <a:pt x="366" y="773"/>
                  </a:cubicBezTo>
                  <a:cubicBezTo>
                    <a:pt x="267" y="694"/>
                    <a:pt x="178" y="606"/>
                    <a:pt x="119" y="497"/>
                  </a:cubicBezTo>
                  <a:cubicBezTo>
                    <a:pt x="70" y="379"/>
                    <a:pt x="100" y="241"/>
                    <a:pt x="208" y="171"/>
                  </a:cubicBezTo>
                  <a:cubicBezTo>
                    <a:pt x="277" y="116"/>
                    <a:pt x="366" y="85"/>
                    <a:pt x="457" y="85"/>
                  </a:cubicBezTo>
                  <a:cubicBezTo>
                    <a:pt x="496" y="85"/>
                    <a:pt x="535" y="91"/>
                    <a:pt x="573" y="102"/>
                  </a:cubicBezTo>
                  <a:cubicBezTo>
                    <a:pt x="692" y="142"/>
                    <a:pt x="800" y="191"/>
                    <a:pt x="899" y="270"/>
                  </a:cubicBezTo>
                  <a:cubicBezTo>
                    <a:pt x="1076" y="408"/>
                    <a:pt x="1234" y="566"/>
                    <a:pt x="1343" y="754"/>
                  </a:cubicBezTo>
                  <a:cubicBezTo>
                    <a:pt x="1451" y="921"/>
                    <a:pt x="1540" y="1109"/>
                    <a:pt x="1599" y="1296"/>
                  </a:cubicBezTo>
                  <a:cubicBezTo>
                    <a:pt x="1599" y="1247"/>
                    <a:pt x="1599" y="1188"/>
                    <a:pt x="1580" y="1138"/>
                  </a:cubicBezTo>
                  <a:cubicBezTo>
                    <a:pt x="1540" y="990"/>
                    <a:pt x="1481" y="852"/>
                    <a:pt x="1402" y="714"/>
                  </a:cubicBezTo>
                  <a:cubicBezTo>
                    <a:pt x="1284" y="517"/>
                    <a:pt x="1136" y="349"/>
                    <a:pt x="958" y="211"/>
                  </a:cubicBezTo>
                  <a:cubicBezTo>
                    <a:pt x="849" y="122"/>
                    <a:pt x="721" y="53"/>
                    <a:pt x="593" y="23"/>
                  </a:cubicBezTo>
                  <a:cubicBezTo>
                    <a:pt x="546" y="8"/>
                    <a:pt x="497" y="0"/>
                    <a:pt x="4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084375" y="3735950"/>
              <a:ext cx="30125" cy="35500"/>
            </a:xfrm>
            <a:custGeom>
              <a:rect b="b" l="l" r="r" t="t"/>
              <a:pathLst>
                <a:path extrusionOk="0" h="1420" w="1205">
                  <a:moveTo>
                    <a:pt x="955" y="93"/>
                  </a:moveTo>
                  <a:cubicBezTo>
                    <a:pt x="992" y="93"/>
                    <a:pt x="1029" y="104"/>
                    <a:pt x="1066" y="127"/>
                  </a:cubicBezTo>
                  <a:cubicBezTo>
                    <a:pt x="1135" y="196"/>
                    <a:pt x="1115" y="334"/>
                    <a:pt x="1076" y="442"/>
                  </a:cubicBezTo>
                  <a:cubicBezTo>
                    <a:pt x="1036" y="551"/>
                    <a:pt x="987" y="650"/>
                    <a:pt x="928" y="748"/>
                  </a:cubicBezTo>
                  <a:cubicBezTo>
                    <a:pt x="819" y="916"/>
                    <a:pt x="681" y="1054"/>
                    <a:pt x="513" y="1163"/>
                  </a:cubicBezTo>
                  <a:cubicBezTo>
                    <a:pt x="359" y="1249"/>
                    <a:pt x="196" y="1317"/>
                    <a:pt x="23" y="1376"/>
                  </a:cubicBezTo>
                  <a:lnTo>
                    <a:pt x="23" y="1376"/>
                  </a:lnTo>
                  <a:cubicBezTo>
                    <a:pt x="69" y="1214"/>
                    <a:pt x="124" y="1059"/>
                    <a:pt x="188" y="896"/>
                  </a:cubicBezTo>
                  <a:cubicBezTo>
                    <a:pt x="267" y="719"/>
                    <a:pt x="375" y="551"/>
                    <a:pt x="513" y="403"/>
                  </a:cubicBezTo>
                  <a:cubicBezTo>
                    <a:pt x="583" y="324"/>
                    <a:pt x="671" y="245"/>
                    <a:pt x="760" y="176"/>
                  </a:cubicBezTo>
                  <a:cubicBezTo>
                    <a:pt x="809" y="137"/>
                    <a:pt x="859" y="107"/>
                    <a:pt x="918" y="97"/>
                  </a:cubicBezTo>
                  <a:cubicBezTo>
                    <a:pt x="930" y="95"/>
                    <a:pt x="943" y="93"/>
                    <a:pt x="955" y="93"/>
                  </a:cubicBezTo>
                  <a:close/>
                  <a:moveTo>
                    <a:pt x="959" y="1"/>
                  </a:moveTo>
                  <a:cubicBezTo>
                    <a:pt x="939" y="1"/>
                    <a:pt x="919" y="3"/>
                    <a:pt x="898" y="8"/>
                  </a:cubicBezTo>
                  <a:cubicBezTo>
                    <a:pt x="829" y="28"/>
                    <a:pt x="770" y="58"/>
                    <a:pt x="711" y="97"/>
                  </a:cubicBezTo>
                  <a:cubicBezTo>
                    <a:pt x="612" y="176"/>
                    <a:pt x="523" y="255"/>
                    <a:pt x="444" y="344"/>
                  </a:cubicBezTo>
                  <a:cubicBezTo>
                    <a:pt x="316" y="502"/>
                    <a:pt x="208" y="679"/>
                    <a:pt x="129" y="867"/>
                  </a:cubicBezTo>
                  <a:cubicBezTo>
                    <a:pt x="69" y="995"/>
                    <a:pt x="40" y="1133"/>
                    <a:pt x="20" y="1271"/>
                  </a:cubicBezTo>
                  <a:cubicBezTo>
                    <a:pt x="0" y="1321"/>
                    <a:pt x="0" y="1370"/>
                    <a:pt x="10" y="1419"/>
                  </a:cubicBezTo>
                  <a:cubicBezTo>
                    <a:pt x="14" y="1406"/>
                    <a:pt x="18" y="1393"/>
                    <a:pt x="21" y="1380"/>
                  </a:cubicBezTo>
                  <a:lnTo>
                    <a:pt x="21" y="1380"/>
                  </a:lnTo>
                  <a:cubicBezTo>
                    <a:pt x="67" y="1380"/>
                    <a:pt x="113" y="1378"/>
                    <a:pt x="158" y="1360"/>
                  </a:cubicBezTo>
                  <a:cubicBezTo>
                    <a:pt x="296" y="1330"/>
                    <a:pt x="425" y="1281"/>
                    <a:pt x="543" y="1212"/>
                  </a:cubicBezTo>
                  <a:cubicBezTo>
                    <a:pt x="721" y="1113"/>
                    <a:pt x="879" y="965"/>
                    <a:pt x="997" y="798"/>
                  </a:cubicBezTo>
                  <a:cubicBezTo>
                    <a:pt x="1066" y="689"/>
                    <a:pt x="1125" y="581"/>
                    <a:pt x="1165" y="462"/>
                  </a:cubicBezTo>
                  <a:cubicBezTo>
                    <a:pt x="1184" y="403"/>
                    <a:pt x="1194" y="334"/>
                    <a:pt x="1204" y="265"/>
                  </a:cubicBezTo>
                  <a:cubicBezTo>
                    <a:pt x="1204" y="186"/>
                    <a:pt x="1175" y="117"/>
                    <a:pt x="1115" y="58"/>
                  </a:cubicBezTo>
                  <a:cubicBezTo>
                    <a:pt x="1071" y="21"/>
                    <a:pt x="1017" y="1"/>
                    <a:pt x="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8" name="Google Shape;1508;p29"/>
          <p:cNvCxnSpPr/>
          <p:nvPr/>
        </p:nvCxnSpPr>
        <p:spPr>
          <a:xfrm>
            <a:off x="139097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09" name="Google Shape;1509;p29"/>
          <p:cNvCxnSpPr/>
          <p:nvPr/>
        </p:nvCxnSpPr>
        <p:spPr>
          <a:xfrm>
            <a:off x="351080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0" name="Google Shape;1510;p29"/>
          <p:cNvCxnSpPr/>
          <p:nvPr/>
        </p:nvCxnSpPr>
        <p:spPr>
          <a:xfrm>
            <a:off x="563062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1" name="Google Shape;1511;p29"/>
          <p:cNvCxnSpPr/>
          <p:nvPr/>
        </p:nvCxnSpPr>
        <p:spPr>
          <a:xfrm>
            <a:off x="775045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30"/>
          <p:cNvSpPr txBox="1"/>
          <p:nvPr>
            <p:ph type="title"/>
          </p:nvPr>
        </p:nvSpPr>
        <p:spPr>
          <a:xfrm>
            <a:off x="461050" y="351775"/>
            <a:ext cx="47850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&amp; WORKFLOW</a:t>
            </a:r>
            <a:endParaRPr/>
          </a:p>
        </p:txBody>
      </p:sp>
      <p:sp>
        <p:nvSpPr>
          <p:cNvPr id="1517" name="Google Shape;1517;p30"/>
          <p:cNvSpPr txBox="1"/>
          <p:nvPr/>
        </p:nvSpPr>
        <p:spPr>
          <a:xfrm>
            <a:off x="783825" y="2571750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X, Y</a:t>
            </a:r>
            <a:endParaRPr b="1" sz="28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18" name="Google Shape;1518;p30"/>
          <p:cNvSpPr/>
          <p:nvPr/>
        </p:nvSpPr>
        <p:spPr>
          <a:xfrm rot="2692378">
            <a:off x="1577798" y="2390374"/>
            <a:ext cx="95672" cy="36274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0"/>
          <p:cNvSpPr/>
          <p:nvPr/>
        </p:nvSpPr>
        <p:spPr>
          <a:xfrm rot="8092378">
            <a:off x="1577778" y="3001614"/>
            <a:ext cx="95672" cy="36317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0"/>
          <p:cNvSpPr txBox="1"/>
          <p:nvPr/>
        </p:nvSpPr>
        <p:spPr>
          <a:xfrm>
            <a:off x="1415050" y="16046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(x_trainset, y_trainset)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(x_valset, y_valset)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21" name="Google Shape;1521;p30"/>
          <p:cNvSpPr/>
          <p:nvPr/>
        </p:nvSpPr>
        <p:spPr>
          <a:xfrm rot="5389223">
            <a:off x="4062700" y="1821086"/>
            <a:ext cx="95700" cy="36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0"/>
          <p:cNvSpPr/>
          <p:nvPr/>
        </p:nvSpPr>
        <p:spPr>
          <a:xfrm rot="5389223">
            <a:off x="4062700" y="3541386"/>
            <a:ext cx="95700" cy="36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0"/>
          <p:cNvSpPr txBox="1"/>
          <p:nvPr/>
        </p:nvSpPr>
        <p:spPr>
          <a:xfrm>
            <a:off x="1415050" y="34014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(x_testset, y_testset)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24" name="Google Shape;1524;p30"/>
          <p:cNvSpPr/>
          <p:nvPr/>
        </p:nvSpPr>
        <p:spPr>
          <a:xfrm>
            <a:off x="5110525" y="222827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0"/>
          <p:cNvSpPr/>
          <p:nvPr/>
        </p:nvSpPr>
        <p:spPr>
          <a:xfrm>
            <a:off x="5110538" y="314537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30"/>
          <p:cNvSpPr/>
          <p:nvPr/>
        </p:nvSpPr>
        <p:spPr>
          <a:xfrm>
            <a:off x="5110525" y="1378100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0"/>
          <p:cNvSpPr/>
          <p:nvPr/>
        </p:nvSpPr>
        <p:spPr>
          <a:xfrm rot="-5400000">
            <a:off x="6025938" y="356072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0"/>
          <p:cNvSpPr/>
          <p:nvPr/>
        </p:nvSpPr>
        <p:spPr>
          <a:xfrm>
            <a:off x="7031613" y="3021200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0"/>
          <p:cNvSpPr/>
          <p:nvPr/>
        </p:nvSpPr>
        <p:spPr>
          <a:xfrm>
            <a:off x="7031613" y="417742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0"/>
          <p:cNvSpPr/>
          <p:nvPr/>
        </p:nvSpPr>
        <p:spPr>
          <a:xfrm>
            <a:off x="4589125" y="1702100"/>
            <a:ext cx="13671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FF"/>
                </a:solidFill>
                <a:latin typeface="Teko"/>
                <a:ea typeface="Teko"/>
                <a:cs typeface="Teko"/>
                <a:sym typeface="Teko"/>
              </a:rPr>
              <a:t>TRAINING</a:t>
            </a:r>
            <a:endParaRPr sz="2800">
              <a:solidFill>
                <a:srgbClr val="99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1" name="Google Shape;1531;p30"/>
          <p:cNvSpPr/>
          <p:nvPr/>
        </p:nvSpPr>
        <p:spPr>
          <a:xfrm>
            <a:off x="4589125" y="3469375"/>
            <a:ext cx="13671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TESTING</a:t>
            </a:r>
            <a:endParaRPr sz="28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2" name="Google Shape;1532;p30"/>
          <p:cNvSpPr/>
          <p:nvPr/>
        </p:nvSpPr>
        <p:spPr>
          <a:xfrm>
            <a:off x="4727763" y="2571738"/>
            <a:ext cx="1089828" cy="650106"/>
          </a:xfrm>
          <a:prstGeom prst="flowChartMulti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eko"/>
                <a:ea typeface="Teko"/>
                <a:cs typeface="Teko"/>
                <a:sym typeface="Teko"/>
              </a:rPr>
              <a:t>MODEL</a:t>
            </a:r>
            <a:endParaRPr sz="21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3" name="Google Shape;1533;p30"/>
          <p:cNvSpPr/>
          <p:nvPr/>
        </p:nvSpPr>
        <p:spPr>
          <a:xfrm>
            <a:off x="6648850" y="3436250"/>
            <a:ext cx="1089828" cy="650106"/>
          </a:xfrm>
          <a:prstGeom prst="flowChartMultidocumen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eko"/>
                <a:ea typeface="Teko"/>
                <a:cs typeface="Teko"/>
                <a:sym typeface="Teko"/>
              </a:rPr>
              <a:t>MODEL</a:t>
            </a:r>
            <a:endParaRPr sz="22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4" name="Google Shape;1534;p30"/>
          <p:cNvSpPr/>
          <p:nvPr/>
        </p:nvSpPr>
        <p:spPr>
          <a:xfrm flipH="1" rot="10800000">
            <a:off x="6032750" y="1855050"/>
            <a:ext cx="506700" cy="1472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0"/>
          <p:cNvSpPr txBox="1"/>
          <p:nvPr>
            <p:ph idx="4294967295" type="subTitle"/>
          </p:nvPr>
        </p:nvSpPr>
        <p:spPr>
          <a:xfrm>
            <a:off x="4495838" y="3778675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</a:t>
            </a:r>
            <a:r>
              <a:rPr b="1" lang="en" sz="1400"/>
              <a:t> Good</a:t>
            </a:r>
            <a:endParaRPr b="1" sz="1400"/>
          </a:p>
        </p:txBody>
      </p:sp>
      <p:sp>
        <p:nvSpPr>
          <p:cNvPr id="1536" name="Google Shape;1536;p30"/>
          <p:cNvSpPr txBox="1"/>
          <p:nvPr>
            <p:ph idx="4294967295" type="subTitle"/>
          </p:nvPr>
        </p:nvSpPr>
        <p:spPr>
          <a:xfrm>
            <a:off x="3883225" y="658125"/>
            <a:ext cx="27789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Neural Network Architecture</a:t>
            </a:r>
            <a:endParaRPr sz="1400"/>
          </a:p>
        </p:txBody>
      </p:sp>
      <p:sp>
        <p:nvSpPr>
          <p:cNvPr id="1537" name="Google Shape;1537;p30"/>
          <p:cNvSpPr txBox="1"/>
          <p:nvPr>
            <p:ph idx="4294967295" type="subTitle"/>
          </p:nvPr>
        </p:nvSpPr>
        <p:spPr>
          <a:xfrm>
            <a:off x="6465925" y="144320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 </a:t>
            </a:r>
            <a:r>
              <a:rPr b="1" lang="en" sz="1400"/>
              <a:t>not Good </a:t>
            </a:r>
            <a:endParaRPr b="1" sz="1400"/>
          </a:p>
        </p:txBody>
      </p:sp>
      <p:sp>
        <p:nvSpPr>
          <p:cNvPr id="1538" name="Google Shape;1538;p30"/>
          <p:cNvSpPr txBox="1"/>
          <p:nvPr/>
        </p:nvSpPr>
        <p:spPr>
          <a:xfrm>
            <a:off x="5755263" y="25012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Job Posting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9" name="Google Shape;1539;p30"/>
          <p:cNvSpPr txBox="1"/>
          <p:nvPr/>
        </p:nvSpPr>
        <p:spPr>
          <a:xfrm>
            <a:off x="5677913" y="437877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Real Post / Fake Post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40" name="Google Shape;1540;p30"/>
          <p:cNvSpPr/>
          <p:nvPr/>
        </p:nvSpPr>
        <p:spPr>
          <a:xfrm>
            <a:off x="6697325" y="356525"/>
            <a:ext cx="2113800" cy="124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0"/>
          <p:cNvSpPr txBox="1"/>
          <p:nvPr/>
        </p:nvSpPr>
        <p:spPr>
          <a:xfrm>
            <a:off x="6750375" y="356525"/>
            <a:ext cx="18819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Vocab Size = 60.000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Embedding Dimension = 32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Max Length = 500 Words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Padding Type = ‘post’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Trunc Type = ‘post’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