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eko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Nanum Gothic Coding"/>
      <p:regular r:id="rId28"/>
      <p:bold r:id="rId29"/>
    </p:embeddedFont>
    <p:embeddedFont>
      <p:font typeface="Teko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NanumGothicCoding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anumGothicCoding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ekoMedium-bold.fntdata"/><Relationship Id="rId30" Type="http://schemas.openxmlformats.org/officeDocument/2006/relationships/font" Target="fonts/Teko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6d4d7b85ed_0_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6d4d7b85ed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420d805cd_2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420d805cd_2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8426eb4bd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8426eb4bd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420d805c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420d805c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d1affa13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d1affa13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d4d7b85ed_0_6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d4d7b85ed_0_6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d1affa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d1affa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420d805cd_2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420d805cd_2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420d805cd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420d805cd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6d1affa13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6d1affa13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420d805cd_2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420d805cd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542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and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hivamb/real-or-fake-fake-jobposting-predi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3B9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40505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49" name="Google Shape;249;p22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3" name="Google Shape;263;p22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2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5621933" y="3271125"/>
            <a:ext cx="1159989" cy="978975"/>
            <a:chOff x="5495733" y="3271125"/>
            <a:chExt cx="1159989" cy="978975"/>
          </a:xfrm>
        </p:grpSpPr>
        <p:sp>
          <p:nvSpPr>
            <p:cNvPr id="272" name="Google Shape;272;p22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6128166" y="1077272"/>
            <a:ext cx="2652258" cy="3691033"/>
            <a:chOff x="5165975" y="1320625"/>
            <a:chExt cx="2208375" cy="3073300"/>
          </a:xfrm>
        </p:grpSpPr>
        <p:sp>
          <p:nvSpPr>
            <p:cNvPr id="277" name="Google Shape;277;p22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397" name="Google Shape;397;p22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2"/>
          <p:cNvSpPr txBox="1"/>
          <p:nvPr>
            <p:ph type="ctrTitle"/>
          </p:nvPr>
        </p:nvSpPr>
        <p:spPr>
          <a:xfrm>
            <a:off x="2179900" y="771750"/>
            <a:ext cx="40476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Real</a:t>
            </a:r>
            <a:r>
              <a:rPr lang="en" sz="4900"/>
              <a:t> or </a:t>
            </a:r>
            <a:r>
              <a:rPr lang="en" sz="4900"/>
              <a:t>Fake</a:t>
            </a:r>
            <a:endParaRPr sz="4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JOB POST DETECTION</a:t>
            </a:r>
            <a:endParaRPr sz="4900"/>
          </a:p>
        </p:txBody>
      </p:sp>
      <p:sp>
        <p:nvSpPr>
          <p:cNvPr id="403" name="Google Shape;403;p22"/>
          <p:cNvSpPr txBox="1"/>
          <p:nvPr>
            <p:ph idx="1" type="subTitle"/>
          </p:nvPr>
        </p:nvSpPr>
        <p:spPr>
          <a:xfrm>
            <a:off x="736000" y="2910200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Bangkit Assignment#5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First ML Project</a:t>
            </a:r>
            <a:endParaRPr sz="1700"/>
          </a:p>
        </p:txBody>
      </p:sp>
      <p:grpSp>
        <p:nvGrpSpPr>
          <p:cNvPr id="404" name="Google Shape;404;p22"/>
          <p:cNvGrpSpPr/>
          <p:nvPr/>
        </p:nvGrpSpPr>
        <p:grpSpPr>
          <a:xfrm>
            <a:off x="1079439" y="1185894"/>
            <a:ext cx="644513" cy="389421"/>
            <a:chOff x="3207778" y="2474632"/>
            <a:chExt cx="419933" cy="275170"/>
          </a:xfrm>
        </p:grpSpPr>
        <p:sp>
          <p:nvSpPr>
            <p:cNvPr id="405" name="Google Shape;405;p22"/>
            <p:cNvSpPr/>
            <p:nvPr/>
          </p:nvSpPr>
          <p:spPr>
            <a:xfrm>
              <a:off x="3207778" y="2474632"/>
              <a:ext cx="419933" cy="275170"/>
            </a:xfrm>
            <a:custGeom>
              <a:rect b="b" l="l" r="r" t="t"/>
              <a:pathLst>
                <a:path extrusionOk="0" h="8645" w="13193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449559" y="2493985"/>
              <a:ext cx="46663" cy="98546"/>
            </a:xfrm>
            <a:custGeom>
              <a:rect b="b" l="l" r="r" t="t"/>
              <a:pathLst>
                <a:path extrusionOk="0" h="3096" w="1466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247566" y="2507226"/>
              <a:ext cx="51565" cy="71681"/>
            </a:xfrm>
            <a:custGeom>
              <a:rect b="b" l="l" r="r" t="t"/>
              <a:pathLst>
                <a:path extrusionOk="0" h="2252" w="162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312754" y="2507990"/>
              <a:ext cx="45135" cy="71299"/>
            </a:xfrm>
            <a:custGeom>
              <a:rect b="b" l="l" r="r" t="t"/>
              <a:pathLst>
                <a:path extrusionOk="0" h="2240" w="1418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372626" y="2507194"/>
              <a:ext cx="65602" cy="71395"/>
            </a:xfrm>
            <a:custGeom>
              <a:rect b="b" l="l" r="r" t="t"/>
              <a:pathLst>
                <a:path extrusionOk="0" h="2243" w="2061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247566" y="2632286"/>
              <a:ext cx="97432" cy="12541"/>
            </a:xfrm>
            <a:custGeom>
              <a:rect b="b" l="l" r="r" t="t"/>
              <a:pathLst>
                <a:path extrusionOk="0" h="394" w="3061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371862" y="2632286"/>
              <a:ext cx="124360" cy="12541"/>
            </a:xfrm>
            <a:custGeom>
              <a:rect b="b" l="l" r="r" t="t"/>
              <a:pathLst>
                <a:path extrusionOk="0" h="394" w="3907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247566" y="2665262"/>
              <a:ext cx="51565" cy="12159"/>
            </a:xfrm>
            <a:custGeom>
              <a:rect b="b" l="l" r="r" t="t"/>
              <a:pathLst>
                <a:path extrusionOk="0" h="382" w="162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247566" y="2697856"/>
              <a:ext cx="97432" cy="12159"/>
            </a:xfrm>
            <a:custGeom>
              <a:rect b="b" l="l" r="r" t="t"/>
              <a:pathLst>
                <a:path extrusionOk="0" h="382" w="306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312754" y="2665262"/>
              <a:ext cx="32244" cy="12159"/>
            </a:xfrm>
            <a:custGeom>
              <a:rect b="b" l="l" r="r" t="t"/>
              <a:pathLst>
                <a:path extrusionOk="0" h="382" w="1013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371862" y="2665262"/>
              <a:ext cx="58408" cy="12159"/>
            </a:xfrm>
            <a:custGeom>
              <a:rect b="b" l="l" r="r" t="t"/>
              <a:pathLst>
                <a:path extrusionOk="0" h="382" w="1835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444625" y="2665262"/>
              <a:ext cx="51596" cy="12159"/>
            </a:xfrm>
            <a:custGeom>
              <a:rect b="b" l="l" r="r" t="t"/>
              <a:pathLst>
                <a:path extrusionOk="0" h="382" w="162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371862" y="2697856"/>
              <a:ext cx="84922" cy="12159"/>
            </a:xfrm>
            <a:custGeom>
              <a:rect b="b" l="l" r="r" t="t"/>
              <a:pathLst>
                <a:path extrusionOk="0" h="382" w="266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470408" y="2697856"/>
              <a:ext cx="25814" cy="12159"/>
            </a:xfrm>
            <a:custGeom>
              <a:rect b="b" l="l" r="r" t="t"/>
              <a:pathLst>
                <a:path extrusionOk="0" h="382" w="811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2"/>
          <p:cNvSpPr txBox="1"/>
          <p:nvPr/>
        </p:nvSpPr>
        <p:spPr>
          <a:xfrm>
            <a:off x="3173475" y="2910188"/>
            <a:ext cx="259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Developed by: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Ferro Geraldi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Irfan Abdurahman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Miftah Ahmad Choiri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1"/>
          <p:cNvSpPr txBox="1"/>
          <p:nvPr>
            <p:ph type="title"/>
          </p:nvPr>
        </p:nvSpPr>
        <p:spPr>
          <a:xfrm>
            <a:off x="5199825" y="295000"/>
            <a:ext cx="331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ARCHITECTURE</a:t>
            </a:r>
            <a:endParaRPr/>
          </a:p>
        </p:txBody>
      </p:sp>
      <p:cxnSp>
        <p:nvCxnSpPr>
          <p:cNvPr id="1547" name="Google Shape;1547;p31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1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1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31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1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1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1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1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1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1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1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1"/>
          <p:cNvSpPr txBox="1"/>
          <p:nvPr>
            <p:ph idx="4294967295" type="ctrTitle"/>
          </p:nvPr>
        </p:nvSpPr>
        <p:spPr>
          <a:xfrm>
            <a:off x="4940676" y="1462000"/>
            <a:ext cx="2264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r>
              <a:rPr lang="en" sz="1800"/>
              <a:t>LOBALAVERAGEPOOLING1D</a:t>
            </a:r>
            <a:endParaRPr sz="1800"/>
          </a:p>
        </p:txBody>
      </p:sp>
      <p:sp>
        <p:nvSpPr>
          <p:cNvPr id="1559" name="Google Shape;1559;p31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EMBEDDING</a:t>
            </a:r>
            <a:endParaRPr sz="3000"/>
          </a:p>
        </p:txBody>
      </p:sp>
      <p:sp>
        <p:nvSpPr>
          <p:cNvPr id="1560" name="Google Shape;1560;p31"/>
          <p:cNvSpPr txBox="1"/>
          <p:nvPr>
            <p:ph idx="4294967295" type="subTitle"/>
          </p:nvPr>
        </p:nvSpPr>
        <p:spPr>
          <a:xfrm>
            <a:off x="2135626" y="3078450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Eliminate data to prevent overfitting during training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1" name="Google Shape;1561;p31"/>
          <p:cNvSpPr txBox="1"/>
          <p:nvPr>
            <p:ph idx="4294967295" type="subTitle"/>
          </p:nvPr>
        </p:nvSpPr>
        <p:spPr>
          <a:xfrm>
            <a:off x="5234374" y="1735336"/>
            <a:ext cx="1894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Average across the vector to flatten it out.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2" name="Google Shape;1562;p31"/>
          <p:cNvSpPr txBox="1"/>
          <p:nvPr>
            <p:ph idx="4294967295" type="subTitle"/>
          </p:nvPr>
        </p:nvSpPr>
        <p:spPr>
          <a:xfrm>
            <a:off x="2135625" y="1367275"/>
            <a:ext cx="21444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Takes padded numbers and establish sentiment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>
            <p:ph idx="4294967295" type="subTitle"/>
          </p:nvPr>
        </p:nvSpPr>
        <p:spPr>
          <a:xfrm>
            <a:off x="5171074" y="3447473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regular deeply </a:t>
            </a:r>
            <a:r>
              <a:rPr lang="en" sz="1400">
                <a:solidFill>
                  <a:schemeClr val="lt1"/>
                </a:solidFill>
              </a:rPr>
              <a:t>connected</a:t>
            </a:r>
            <a:r>
              <a:rPr lang="en" sz="1400">
                <a:solidFill>
                  <a:schemeClr val="lt1"/>
                </a:solidFill>
              </a:rPr>
              <a:t> neural network layer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>
            <p:ph idx="4294967295" type="ctrTitle"/>
          </p:nvPr>
        </p:nvSpPr>
        <p:spPr>
          <a:xfrm>
            <a:off x="2135613" y="2847395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DROPOUT</a:t>
            </a:r>
            <a:endParaRPr sz="3000"/>
          </a:p>
        </p:txBody>
      </p:sp>
      <p:sp>
        <p:nvSpPr>
          <p:cNvPr id="1565" name="Google Shape;1565;p31"/>
          <p:cNvSpPr txBox="1"/>
          <p:nvPr>
            <p:ph idx="4294967295" type="ctrTitle"/>
          </p:nvPr>
        </p:nvSpPr>
        <p:spPr>
          <a:xfrm>
            <a:off x="5378974" y="3228570"/>
            <a:ext cx="174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DENSE </a:t>
            </a:r>
            <a:endParaRPr sz="3000"/>
          </a:p>
        </p:txBody>
      </p:sp>
      <p:sp>
        <p:nvSpPr>
          <p:cNvPr id="1566" name="Google Shape;1566;p31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1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1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1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31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1571" name="Google Shape;1571;p31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31"/>
          <p:cNvGrpSpPr/>
          <p:nvPr/>
        </p:nvGrpSpPr>
        <p:grpSpPr>
          <a:xfrm>
            <a:off x="1590575" y="3747188"/>
            <a:ext cx="384900" cy="163220"/>
            <a:chOff x="1587183" y="3747188"/>
            <a:chExt cx="384900" cy="163220"/>
          </a:xfrm>
        </p:grpSpPr>
        <p:sp>
          <p:nvSpPr>
            <p:cNvPr id="1574" name="Google Shape;1574;p31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>
            <a:off x="7212700" y="2258422"/>
            <a:ext cx="384900" cy="163220"/>
            <a:chOff x="7212700" y="2258422"/>
            <a:chExt cx="384900" cy="163220"/>
          </a:xfrm>
        </p:grpSpPr>
        <p:sp>
          <p:nvSpPr>
            <p:cNvPr id="1577" name="Google Shape;1577;p31"/>
            <p:cNvSpPr/>
            <p:nvPr/>
          </p:nvSpPr>
          <p:spPr>
            <a:xfrm>
              <a:off x="7434400" y="225842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212700" y="225844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1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1580" name="Google Shape;1580;p31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1583" name="Google Shape;1583;p31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31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31"/>
          <p:cNvGrpSpPr/>
          <p:nvPr/>
        </p:nvGrpSpPr>
        <p:grpSpPr>
          <a:xfrm>
            <a:off x="1682383" y="2987724"/>
            <a:ext cx="201268" cy="284290"/>
            <a:chOff x="1333682" y="3344330"/>
            <a:chExt cx="271213" cy="383088"/>
          </a:xfrm>
        </p:grpSpPr>
        <p:sp>
          <p:nvSpPr>
            <p:cNvPr id="1587" name="Google Shape;1587;p31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31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2228388" y="-9807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RESULT </a:t>
            </a:r>
            <a:endParaRPr/>
          </a:p>
        </p:txBody>
      </p:sp>
      <p:pic>
        <p:nvPicPr>
          <p:cNvPr id="1604" name="Google Shape;16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03" y="640300"/>
            <a:ext cx="4778598" cy="42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32"/>
          <p:cNvSpPr txBox="1"/>
          <p:nvPr/>
        </p:nvSpPr>
        <p:spPr>
          <a:xfrm>
            <a:off x="2878800" y="43871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60.000 Words in 32 Dimension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6" name="Google Shape;1606;p32"/>
          <p:cNvSpPr txBox="1"/>
          <p:nvPr/>
        </p:nvSpPr>
        <p:spPr>
          <a:xfrm>
            <a:off x="1158750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Real 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7" name="Google Shape;1607;p32"/>
          <p:cNvSpPr txBox="1"/>
          <p:nvPr/>
        </p:nvSpPr>
        <p:spPr>
          <a:xfrm>
            <a:off x="4504625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Fake </a:t>
            </a: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612;p33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1613" name="Google Shape;1613;p33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4" name="Google Shape;1614;p33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1615" name="Google Shape;1615;p33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3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3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3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3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3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3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3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3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3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3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3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3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3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3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3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3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3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3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3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3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3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3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3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3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3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3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3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3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3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3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3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3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3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3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1" name="Google Shape;1881;p33"/>
          <p:cNvSpPr txBox="1"/>
          <p:nvPr>
            <p:ph type="title"/>
          </p:nvPr>
        </p:nvSpPr>
        <p:spPr>
          <a:xfrm>
            <a:off x="3503875" y="295000"/>
            <a:ext cx="5009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</p:txBody>
      </p:sp>
      <p:grpSp>
        <p:nvGrpSpPr>
          <p:cNvPr id="1882" name="Google Shape;1882;p33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1883" name="Google Shape;1883;p33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4" name="Google Shape;1884;p33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1885" name="Google Shape;1885;p33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7" name="Google Shape;1887;p33"/>
          <p:cNvSpPr txBox="1"/>
          <p:nvPr/>
        </p:nvSpPr>
        <p:spPr>
          <a:xfrm>
            <a:off x="921675" y="2057650"/>
            <a:ext cx="52773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Accuracy of Training, Validation, and Testing data approximately equals to </a:t>
            </a:r>
            <a:r>
              <a:rPr b="1" lang="en" sz="1800" u="sng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+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95% that meaning Program we use can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Accurately 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Detect Fake Job Posting</a:t>
            </a:r>
            <a:endParaRPr b="1"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4"/>
          <p:cNvGrpSpPr/>
          <p:nvPr/>
        </p:nvGrpSpPr>
        <p:grpSpPr>
          <a:xfrm>
            <a:off x="674075" y="1812563"/>
            <a:ext cx="3899643" cy="1518373"/>
            <a:chOff x="635850" y="549425"/>
            <a:chExt cx="3899643" cy="1518373"/>
          </a:xfrm>
        </p:grpSpPr>
        <p:sp>
          <p:nvSpPr>
            <p:cNvPr id="1893" name="Google Shape;1893;p34"/>
            <p:cNvSpPr/>
            <p:nvPr/>
          </p:nvSpPr>
          <p:spPr>
            <a:xfrm>
              <a:off x="635850" y="677325"/>
              <a:ext cx="3742062" cy="1390473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7" name="Google Shape;1897;p3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8" name="Google Shape;1898;p3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9" name="Google Shape;1899;p34"/>
          <p:cNvSpPr txBox="1"/>
          <p:nvPr>
            <p:ph idx="4294967295" type="title"/>
          </p:nvPr>
        </p:nvSpPr>
        <p:spPr>
          <a:xfrm>
            <a:off x="725625" y="1884125"/>
            <a:ext cx="39495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 YOU!</a:t>
            </a:r>
            <a:endParaRPr sz="8200"/>
          </a:p>
        </p:txBody>
      </p:sp>
      <p:grpSp>
        <p:nvGrpSpPr>
          <p:cNvPr id="1900" name="Google Shape;1900;p34"/>
          <p:cNvGrpSpPr/>
          <p:nvPr/>
        </p:nvGrpSpPr>
        <p:grpSpPr>
          <a:xfrm>
            <a:off x="4872604" y="825675"/>
            <a:ext cx="4067622" cy="3865867"/>
            <a:chOff x="5199975" y="1097500"/>
            <a:chExt cx="3781724" cy="3594150"/>
          </a:xfrm>
        </p:grpSpPr>
        <p:sp>
          <p:nvSpPr>
            <p:cNvPr id="1901" name="Google Shape;1901;p34"/>
            <p:cNvSpPr/>
            <p:nvPr/>
          </p:nvSpPr>
          <p:spPr>
            <a:xfrm>
              <a:off x="5533009" y="1699984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755433" y="2189324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6049898" y="1277175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533009" y="2189324"/>
              <a:ext cx="213409" cy="442143"/>
            </a:xfrm>
            <a:custGeom>
              <a:rect b="b" l="l" r="r" t="t"/>
              <a:pathLst>
                <a:path extrusionOk="0" h="12839" w="6197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6308170" y="2189324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5755433" y="1699984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6308170" y="1699984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533009" y="2639304"/>
              <a:ext cx="213409" cy="398063"/>
            </a:xfrm>
            <a:custGeom>
              <a:rect b="b" l="l" r="r" t="t"/>
              <a:pathLst>
                <a:path extrusionOk="0" h="11559" w="6197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533009" y="1277175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755433" y="2639304"/>
              <a:ext cx="262620" cy="398063"/>
            </a:xfrm>
            <a:custGeom>
              <a:rect b="b" l="l" r="r" t="t"/>
              <a:pathLst>
                <a:path extrusionOk="0" h="11559" w="7626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6308170" y="2639304"/>
              <a:ext cx="230731" cy="398063"/>
            </a:xfrm>
            <a:custGeom>
              <a:rect b="b" l="l" r="r" t="t"/>
              <a:pathLst>
                <a:path extrusionOk="0" h="11559" w="670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6049898" y="1699984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6049898" y="2639304"/>
              <a:ext cx="249259" cy="398063"/>
            </a:xfrm>
            <a:custGeom>
              <a:rect b="b" l="l" r="r" t="t"/>
              <a:pathLst>
                <a:path extrusionOk="0" h="11559" w="7238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6049898" y="2189324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7956499" y="1681079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8178923" y="2170419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8473388" y="1258269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7956086" y="2170419"/>
              <a:ext cx="213822" cy="442143"/>
            </a:xfrm>
            <a:custGeom>
              <a:rect b="b" l="l" r="r" t="t"/>
              <a:pathLst>
                <a:path extrusionOk="0" h="12839" w="6209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8731661" y="2170419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8178923" y="1681079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8731661" y="1681079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7956086" y="2620019"/>
              <a:ext cx="213822" cy="398442"/>
            </a:xfrm>
            <a:custGeom>
              <a:rect b="b" l="l" r="r" t="t"/>
              <a:pathLst>
                <a:path extrusionOk="0" h="11570" w="6209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7956499" y="1258269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8178923" y="2620019"/>
              <a:ext cx="262620" cy="398442"/>
            </a:xfrm>
            <a:custGeom>
              <a:rect b="b" l="l" r="r" t="t"/>
              <a:pathLst>
                <a:path extrusionOk="0" h="11570" w="7626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8731661" y="2620019"/>
              <a:ext cx="230731" cy="398442"/>
            </a:xfrm>
            <a:custGeom>
              <a:rect b="b" l="l" r="r" t="t"/>
              <a:pathLst>
                <a:path extrusionOk="0" h="11570" w="670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8473388" y="1681079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8473388" y="2620019"/>
              <a:ext cx="249259" cy="398442"/>
            </a:xfrm>
            <a:custGeom>
              <a:rect b="b" l="l" r="r" t="t"/>
              <a:pathLst>
                <a:path extrusionOk="0" h="11570" w="7238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8473388" y="2170419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8127338" y="4407712"/>
              <a:ext cx="825605" cy="268509"/>
            </a:xfrm>
            <a:custGeom>
              <a:rect b="b" l="l" r="r" t="t"/>
              <a:pathLst>
                <a:path extrusionOk="0" h="7797" w="23974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8092695" y="4332916"/>
              <a:ext cx="889004" cy="74833"/>
            </a:xfrm>
            <a:custGeom>
              <a:rect b="b" l="l" r="r" t="t"/>
              <a:pathLst>
                <a:path extrusionOk="0" h="2173" w="25815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8519843" y="4332916"/>
              <a:ext cx="461841" cy="343307"/>
            </a:xfrm>
            <a:custGeom>
              <a:rect b="b" l="l" r="r" t="t"/>
              <a:pathLst>
                <a:path extrusionOk="0" h="9969" w="13411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8242699" y="4450999"/>
              <a:ext cx="167745" cy="40602"/>
            </a:xfrm>
            <a:custGeom>
              <a:rect b="b" l="l" r="r" t="t"/>
              <a:pathLst>
                <a:path extrusionOk="0" h="1179" w="4871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8221452" y="4541945"/>
              <a:ext cx="214993" cy="85474"/>
            </a:xfrm>
            <a:custGeom>
              <a:rect b="b" l="l" r="r" t="t"/>
              <a:pathLst>
                <a:path extrusionOk="0" h="2482" w="6243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8330099" y="3935280"/>
              <a:ext cx="364590" cy="130346"/>
            </a:xfrm>
            <a:custGeom>
              <a:rect b="b" l="l" r="r" t="t"/>
              <a:pathLst>
                <a:path extrusionOk="0" h="3785" w="10587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8406065" y="3980943"/>
              <a:ext cx="222466" cy="37055"/>
            </a:xfrm>
            <a:custGeom>
              <a:rect b="b" l="l" r="r" t="t"/>
              <a:pathLst>
                <a:path extrusionOk="0" h="1076" w="646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8289154" y="3839616"/>
              <a:ext cx="362214" cy="124457"/>
            </a:xfrm>
            <a:custGeom>
              <a:rect b="b" l="l" r="r" t="t"/>
              <a:pathLst>
                <a:path extrusionOk="0" h="3614" w="10518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8288775" y="3853391"/>
              <a:ext cx="344513" cy="93360"/>
            </a:xfrm>
            <a:custGeom>
              <a:rect b="b" l="l" r="r" t="t"/>
              <a:pathLst>
                <a:path extrusionOk="0" h="2711" w="10004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8291909" y="3878219"/>
              <a:ext cx="315000" cy="32165"/>
            </a:xfrm>
            <a:custGeom>
              <a:rect b="b" l="l" r="r" t="t"/>
              <a:pathLst>
                <a:path extrusionOk="0" h="934" w="9147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8287983" y="3896126"/>
              <a:ext cx="318512" cy="22970"/>
            </a:xfrm>
            <a:custGeom>
              <a:rect b="b" l="l" r="r" t="t"/>
              <a:pathLst>
                <a:path extrusionOk="0" h="667" w="9249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8334025" y="4028603"/>
              <a:ext cx="363798" cy="120084"/>
            </a:xfrm>
            <a:custGeom>
              <a:rect b="b" l="l" r="r" t="t"/>
              <a:pathLst>
                <a:path extrusionOk="0" h="3487" w="10564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8369081" y="4031736"/>
              <a:ext cx="6715" cy="99628"/>
            </a:xfrm>
            <a:custGeom>
              <a:rect b="b" l="l" r="r" t="t"/>
              <a:pathLst>
                <a:path extrusionOk="0" h="2893" w="195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8385989" y="4032907"/>
              <a:ext cx="5958" cy="99249"/>
            </a:xfrm>
            <a:custGeom>
              <a:rect b="b" l="l" r="r" t="t"/>
              <a:pathLst>
                <a:path extrusionOk="0" h="2882" w="173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8419840" y="4077399"/>
              <a:ext cx="196879" cy="16186"/>
            </a:xfrm>
            <a:custGeom>
              <a:rect b="b" l="l" r="r" t="t"/>
              <a:pathLst>
                <a:path extrusionOk="0" h="470" w="5717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8419840" y="4077089"/>
              <a:ext cx="196879" cy="16806"/>
            </a:xfrm>
            <a:custGeom>
              <a:rect b="b" l="l" r="r" t="t"/>
              <a:pathLst>
                <a:path extrusionOk="0" h="488" w="5717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8636789" y="4055360"/>
              <a:ext cx="7094" cy="90192"/>
            </a:xfrm>
            <a:custGeom>
              <a:rect b="b" l="l" r="r" t="t"/>
              <a:pathLst>
                <a:path extrusionOk="0" h="2619" w="206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8654110" y="4056152"/>
              <a:ext cx="11433" cy="90571"/>
            </a:xfrm>
            <a:custGeom>
              <a:rect b="b" l="l" r="r" t="t"/>
              <a:pathLst>
                <a:path extrusionOk="0" h="2630" w="332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8472596" y="4100230"/>
              <a:ext cx="99662" cy="5166"/>
            </a:xfrm>
            <a:custGeom>
              <a:rect b="b" l="l" r="r" t="t"/>
              <a:pathLst>
                <a:path extrusionOk="0" h="150" w="2894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8472218" y="4099335"/>
              <a:ext cx="100041" cy="6888"/>
            </a:xfrm>
            <a:custGeom>
              <a:rect b="b" l="l" r="r" t="t"/>
              <a:pathLst>
                <a:path extrusionOk="0" h="200" w="2905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8352551" y="4225819"/>
              <a:ext cx="369687" cy="100833"/>
            </a:xfrm>
            <a:custGeom>
              <a:rect b="b" l="l" r="r" t="t"/>
              <a:pathLst>
                <a:path extrusionOk="0" h="2928" w="10735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8366705" y="4240007"/>
              <a:ext cx="351607" cy="74041"/>
            </a:xfrm>
            <a:custGeom>
              <a:rect b="b" l="l" r="r" t="t"/>
              <a:pathLst>
                <a:path extrusionOk="0" h="2150" w="1021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8365534" y="4127022"/>
              <a:ext cx="366174" cy="113024"/>
            </a:xfrm>
            <a:custGeom>
              <a:rect b="b" l="l" r="r" t="t"/>
              <a:pathLst>
                <a:path extrusionOk="0" h="3282" w="10633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8442706" y="4171100"/>
              <a:ext cx="222845" cy="32716"/>
            </a:xfrm>
            <a:custGeom>
              <a:rect b="b" l="l" r="r" t="t"/>
              <a:pathLst>
                <a:path extrusionOk="0" h="950" w="6471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8367497" y="4270139"/>
              <a:ext cx="344892" cy="4925"/>
            </a:xfrm>
            <a:custGeom>
              <a:rect b="b" l="l" r="r" t="t"/>
              <a:pathLst>
                <a:path extrusionOk="0" h="143" w="10015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8369460" y="4285670"/>
              <a:ext cx="346889" cy="6715"/>
            </a:xfrm>
            <a:custGeom>
              <a:rect b="b" l="l" r="r" t="t"/>
              <a:pathLst>
                <a:path extrusionOk="0" h="195" w="10073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451119" y="3311019"/>
              <a:ext cx="414214" cy="1014012"/>
            </a:xfrm>
            <a:custGeom>
              <a:rect b="b" l="l" r="r" t="t"/>
              <a:pathLst>
                <a:path extrusionOk="0" h="29445" w="12028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277904" y="3828597"/>
              <a:ext cx="356325" cy="498138"/>
            </a:xfrm>
            <a:custGeom>
              <a:rect b="b" l="l" r="r" t="t"/>
              <a:pathLst>
                <a:path extrusionOk="0" h="14465" w="10347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413721" y="4007321"/>
              <a:ext cx="305151" cy="521280"/>
            </a:xfrm>
            <a:custGeom>
              <a:rect b="b" l="l" r="r" t="t"/>
              <a:pathLst>
                <a:path extrusionOk="0" h="15137" w="8861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654259" y="3585304"/>
              <a:ext cx="66568" cy="935460"/>
            </a:xfrm>
            <a:custGeom>
              <a:rect b="b" l="l" r="r" t="t"/>
              <a:pathLst>
                <a:path extrusionOk="0" h="27164" w="1933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564105" y="4387636"/>
              <a:ext cx="249637" cy="304014"/>
            </a:xfrm>
            <a:custGeom>
              <a:rect b="b" l="l" r="r" t="t"/>
              <a:pathLst>
                <a:path extrusionOk="0" h="8828" w="7249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99975" y="4680138"/>
              <a:ext cx="3732991" cy="4752"/>
            </a:xfrm>
            <a:custGeom>
              <a:rect b="b" l="l" r="r" t="t"/>
              <a:pathLst>
                <a:path extrusionOk="0" h="138" w="108399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7812796" y="1134126"/>
              <a:ext cx="835454" cy="977612"/>
            </a:xfrm>
            <a:custGeom>
              <a:rect b="b" l="l" r="r" t="t"/>
              <a:pathLst>
                <a:path extrusionOk="0" h="28388" w="2426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026164" y="1266534"/>
              <a:ext cx="440593" cy="360664"/>
            </a:xfrm>
            <a:custGeom>
              <a:rect b="b" l="l" r="r" t="t"/>
              <a:pathLst>
                <a:path extrusionOk="0" h="10473" w="12794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206438" y="1726431"/>
              <a:ext cx="94944" cy="80171"/>
            </a:xfrm>
            <a:custGeom>
              <a:rect b="b" l="l" r="r" t="t"/>
              <a:pathLst>
                <a:path extrusionOk="0" h="2328" w="2757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216734" y="1726362"/>
              <a:ext cx="80343" cy="79929"/>
            </a:xfrm>
            <a:custGeom>
              <a:rect b="b" l="l" r="r" t="t"/>
              <a:pathLst>
                <a:path extrusionOk="0" h="2321" w="2333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8261467" y="1820615"/>
              <a:ext cx="95048" cy="80446"/>
            </a:xfrm>
            <a:custGeom>
              <a:rect b="b" l="l" r="r" t="t"/>
              <a:pathLst>
                <a:path extrusionOk="0" h="2336" w="276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8271833" y="1821234"/>
              <a:ext cx="79964" cy="79964"/>
            </a:xfrm>
            <a:custGeom>
              <a:rect b="b" l="l" r="r" t="t"/>
              <a:pathLst>
                <a:path extrusionOk="0" h="2322" w="2322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895719" y="1636484"/>
              <a:ext cx="267510" cy="225393"/>
            </a:xfrm>
            <a:custGeom>
              <a:rect b="b" l="l" r="r" t="t"/>
              <a:pathLst>
                <a:path extrusionOk="0" h="6545" w="7768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891931" y="1636587"/>
              <a:ext cx="259073" cy="225221"/>
            </a:xfrm>
            <a:custGeom>
              <a:rect b="b" l="l" r="r" t="t"/>
              <a:pathLst>
                <a:path extrusionOk="0" h="6540" w="7523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943896" y="1661174"/>
              <a:ext cx="188614" cy="179075"/>
            </a:xfrm>
            <a:custGeom>
              <a:rect b="b" l="l" r="r" t="t"/>
              <a:pathLst>
                <a:path extrusionOk="0" h="5200" w="5477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8352138" y="1268497"/>
              <a:ext cx="298849" cy="833870"/>
            </a:xfrm>
            <a:custGeom>
              <a:rect b="b" l="l" r="r" t="t"/>
              <a:pathLst>
                <a:path extrusionOk="0" h="24214" w="8678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5952684" y="2185399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016047" y="2129095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042838" y="2183814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6017631" y="2201136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6038499" y="2201411"/>
              <a:ext cx="17357" cy="18768"/>
            </a:xfrm>
            <a:custGeom>
              <a:rect b="b" l="l" r="r" t="t"/>
              <a:pathLst>
                <a:path extrusionOk="0" h="545" w="504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6035745" y="2153235"/>
              <a:ext cx="17735" cy="16564"/>
            </a:xfrm>
            <a:custGeom>
              <a:rect b="b" l="l" r="r" t="t"/>
              <a:pathLst>
                <a:path extrusionOk="0" h="481" w="515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987327" y="2157471"/>
              <a:ext cx="16943" cy="13155"/>
            </a:xfrm>
            <a:custGeom>
              <a:rect b="b" l="l" r="r" t="t"/>
              <a:pathLst>
                <a:path extrusionOk="0" h="382" w="492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986122" y="2199414"/>
              <a:ext cx="16186" cy="16048"/>
            </a:xfrm>
            <a:custGeom>
              <a:rect b="b" l="l" r="r" t="t"/>
              <a:pathLst>
                <a:path extrusionOk="0" h="466" w="47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7135675" y="1477147"/>
              <a:ext cx="53585" cy="52001"/>
            </a:xfrm>
            <a:custGeom>
              <a:rect b="b" l="l" r="r" t="t"/>
              <a:pathLst>
                <a:path extrusionOk="0" h="1510" w="1556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7759248" y="3499867"/>
              <a:ext cx="53998" cy="52414"/>
            </a:xfrm>
            <a:custGeom>
              <a:rect b="b" l="l" r="r" t="t"/>
              <a:pathLst>
                <a:path extrusionOk="0" h="1522" w="1568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7643129" y="2614096"/>
              <a:ext cx="29547" cy="3203"/>
            </a:xfrm>
            <a:custGeom>
              <a:rect b="b" l="l" r="r" t="t"/>
              <a:pathLst>
                <a:path extrusionOk="0" h="93" w="858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686415" y="2575906"/>
              <a:ext cx="3582" cy="29582"/>
            </a:xfrm>
            <a:custGeom>
              <a:rect b="b" l="l" r="r" t="t"/>
              <a:pathLst>
                <a:path extrusionOk="0" h="859" w="104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704529" y="2612925"/>
              <a:ext cx="29169" cy="3581"/>
            </a:xfrm>
            <a:custGeom>
              <a:rect b="b" l="l" r="r" t="t"/>
              <a:pathLst>
                <a:path extrusionOk="0" h="104" w="847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687620" y="2624737"/>
              <a:ext cx="3168" cy="29547"/>
            </a:xfrm>
            <a:custGeom>
              <a:rect b="b" l="l" r="r" t="t"/>
              <a:pathLst>
                <a:path extrusionOk="0" h="858" w="92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701774" y="2624978"/>
              <a:ext cx="11846" cy="12432"/>
            </a:xfrm>
            <a:custGeom>
              <a:rect b="b" l="l" r="r" t="t"/>
              <a:pathLst>
                <a:path extrusionOk="0" h="361" w="344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699811" y="2592264"/>
              <a:ext cx="12260" cy="11296"/>
            </a:xfrm>
            <a:custGeom>
              <a:rect b="b" l="l" r="r" t="t"/>
              <a:pathLst>
                <a:path extrusionOk="0" h="328" w="356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7667131" y="2594984"/>
              <a:ext cx="11468" cy="8988"/>
            </a:xfrm>
            <a:custGeom>
              <a:rect b="b" l="l" r="r" t="t"/>
              <a:pathLst>
                <a:path extrusionOk="0" h="261" w="333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666339" y="2623497"/>
              <a:ext cx="11089" cy="10882"/>
            </a:xfrm>
            <a:custGeom>
              <a:rect b="b" l="l" r="r" t="t"/>
              <a:pathLst>
                <a:path extrusionOk="0" h="316" w="322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9" name="Google Shape;1989;p3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1990" name="Google Shape;1990;p3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rect b="b" l="l" r="r" t="t"/>
                <a:pathLst>
                  <a:path extrusionOk="0" h="3179" w="2973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rect b="b" l="l" r="r" t="t"/>
                <a:pathLst>
                  <a:path extrusionOk="0" h="3179" w="2974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rect b="b" l="l" r="r" t="t"/>
                <a:pathLst>
                  <a:path extrusionOk="0" h="15560" w="14382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3" name="Google Shape;1993;p34"/>
            <p:cNvSpPr/>
            <p:nvPr/>
          </p:nvSpPr>
          <p:spPr>
            <a:xfrm>
              <a:off x="6593168" y="1142784"/>
              <a:ext cx="28755" cy="29547"/>
            </a:xfrm>
            <a:custGeom>
              <a:rect b="b" l="l" r="r" t="t"/>
              <a:pathLst>
                <a:path extrusionOk="0" h="858" w="835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667585" y="1097500"/>
              <a:ext cx="28755" cy="29582"/>
            </a:xfrm>
            <a:custGeom>
              <a:rect b="b" l="l" r="r" t="t"/>
              <a:pathLst>
                <a:path extrusionOk="0" h="859" w="835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6612073" y="1123879"/>
              <a:ext cx="136648" cy="139816"/>
            </a:xfrm>
            <a:custGeom>
              <a:rect b="b" l="l" r="r" t="t"/>
              <a:pathLst>
                <a:path extrusionOk="0" h="4060" w="3968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6" name="Google Shape;1996;p3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1997" name="Google Shape;1997;p3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rect b="b" l="l" r="r" t="t"/>
                <a:pathLst>
                  <a:path extrusionOk="0" h="1350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rect b="b" l="l" r="r" t="t"/>
                <a:pathLst>
                  <a:path extrusionOk="0" h="1350" w="1236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rect b="b" l="l" r="r" t="t"/>
                <a:pathLst>
                  <a:path extrusionOk="0" h="1327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rect b="b" l="l" r="r" t="t"/>
                <a:pathLst>
                  <a:path extrusionOk="0" h="1350" w="1213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3" name="Google Shape;2003;p3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rect b="b" l="l" r="r" t="t"/>
              <a:pathLst>
                <a:path extrusionOk="0" h="5581" w="6819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rect b="b" l="l" r="r" t="t"/>
              <a:pathLst>
                <a:path extrusionOk="0" h="4242" w="138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6538067" y="3727044"/>
              <a:ext cx="63021" cy="939386"/>
            </a:xfrm>
            <a:custGeom>
              <a:rect b="b" l="l" r="r" t="t"/>
              <a:pathLst>
                <a:path extrusionOk="0" h="27278" w="183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6750643" y="3716782"/>
              <a:ext cx="247674" cy="949649"/>
            </a:xfrm>
            <a:custGeom>
              <a:rect b="b" l="l" r="r" t="t"/>
              <a:pathLst>
                <a:path extrusionOk="0" h="27576" w="7192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6104238" y="3723497"/>
              <a:ext cx="268922" cy="942933"/>
            </a:xfrm>
            <a:custGeom>
              <a:rect b="b" l="l" r="r" t="t"/>
              <a:pathLst>
                <a:path extrusionOk="0" h="27381" w="7809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986156" y="2826017"/>
              <a:ext cx="1187371" cy="922477"/>
            </a:xfrm>
            <a:custGeom>
              <a:rect b="b" l="l" r="r" t="t"/>
              <a:pathLst>
                <a:path extrusionOk="0" h="26787" w="34479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6027859" y="2826672"/>
              <a:ext cx="1131513" cy="923235"/>
            </a:xfrm>
            <a:custGeom>
              <a:rect b="b" l="l" r="r" t="t"/>
              <a:pathLst>
                <a:path extrusionOk="0" h="26809" w="32857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688523" y="3207365"/>
              <a:ext cx="2747217" cy="1469310"/>
            </a:xfrm>
            <a:custGeom>
              <a:rect b="b" l="l" r="r" t="t"/>
              <a:pathLst>
                <a:path extrusionOk="0" h="42666" w="79774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877475" y="2460510"/>
              <a:ext cx="902366" cy="657550"/>
            </a:xfrm>
            <a:custGeom>
              <a:rect b="b" l="l" r="r" t="t"/>
              <a:pathLst>
                <a:path extrusionOk="0" h="19094" w="26203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345155" y="2623532"/>
              <a:ext cx="152007" cy="129623"/>
            </a:xfrm>
            <a:custGeom>
              <a:rect b="b" l="l" r="r" t="t"/>
              <a:pathLst>
                <a:path extrusionOk="0" h="3764" w="4414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6362098" y="2635757"/>
              <a:ext cx="122460" cy="104931"/>
            </a:xfrm>
            <a:custGeom>
              <a:rect b="b" l="l" r="r" t="t"/>
              <a:pathLst>
                <a:path extrusionOk="0" h="3047" w="3556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6256585" y="2984149"/>
              <a:ext cx="185480" cy="224842"/>
            </a:xfrm>
            <a:custGeom>
              <a:rect b="b" l="l" r="r" t="t"/>
              <a:pathLst>
                <a:path extrusionOk="0" h="6529" w="5386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288094" y="2781767"/>
              <a:ext cx="97665" cy="93463"/>
            </a:xfrm>
            <a:custGeom>
              <a:rect b="b" l="l" r="r" t="t"/>
              <a:pathLst>
                <a:path extrusionOk="0" h="2714" w="2836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5788" y="2640096"/>
              <a:ext cx="29961" cy="114987"/>
            </a:xfrm>
            <a:custGeom>
              <a:rect b="b" l="l" r="r" t="t"/>
              <a:pathLst>
                <a:path extrusionOk="0" h="3339" w="87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63565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221039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8197829" y="2646776"/>
              <a:ext cx="26792" cy="116158"/>
            </a:xfrm>
            <a:custGeom>
              <a:rect b="b" l="l" r="r" t="t"/>
              <a:pathLst>
                <a:path extrusionOk="0" h="3373" w="778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8152166" y="2640096"/>
              <a:ext cx="29926" cy="114987"/>
            </a:xfrm>
            <a:custGeom>
              <a:rect b="b" l="l" r="r" t="t"/>
              <a:pathLst>
                <a:path extrusionOk="0" h="3339" w="869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8119073" y="2755044"/>
              <a:ext cx="153178" cy="178386"/>
            </a:xfrm>
            <a:custGeom>
              <a:rect b="b" l="l" r="r" t="t"/>
              <a:pathLst>
                <a:path extrusionOk="0" h="5180" w="4448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8061599" y="3108567"/>
              <a:ext cx="374060" cy="100420"/>
            </a:xfrm>
            <a:custGeom>
              <a:rect b="b" l="l" r="r" t="t"/>
              <a:pathLst>
                <a:path extrusionOk="0" h="2916" w="10862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8012389" y="3016450"/>
              <a:ext cx="371684" cy="100799"/>
            </a:xfrm>
            <a:custGeom>
              <a:rect b="b" l="l" r="r" t="t"/>
              <a:pathLst>
                <a:path extrusionOk="0" h="2927" w="10793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8142318" y="3147136"/>
              <a:ext cx="222087" cy="18941"/>
            </a:xfrm>
            <a:custGeom>
              <a:rect b="b" l="l" r="r" t="t"/>
              <a:pathLst>
                <a:path extrusionOk="0" h="550" w="6449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8013595" y="3030225"/>
              <a:ext cx="350815" cy="67739"/>
            </a:xfrm>
            <a:custGeom>
              <a:rect b="b" l="l" r="r" t="t"/>
              <a:pathLst>
                <a:path extrusionOk="0" h="1967" w="10187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8018691" y="3053848"/>
              <a:ext cx="316584" cy="7094"/>
            </a:xfrm>
            <a:custGeom>
              <a:rect b="b" l="l" r="r" t="t"/>
              <a:pathLst>
                <a:path extrusionOk="0" h="206" w="9193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8016350" y="3067623"/>
              <a:ext cx="318926" cy="6715"/>
            </a:xfrm>
            <a:custGeom>
              <a:rect b="b" l="l" r="r" t="t"/>
              <a:pathLst>
                <a:path extrusionOk="0" h="195" w="9261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8041144" y="2923920"/>
              <a:ext cx="371684" cy="100833"/>
            </a:xfrm>
            <a:custGeom>
              <a:rect b="b" l="l" r="r" t="t"/>
              <a:pathLst>
                <a:path extrusionOk="0" h="2928" w="10793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8042315" y="2937694"/>
              <a:ext cx="350815" cy="68152"/>
            </a:xfrm>
            <a:custGeom>
              <a:rect b="b" l="l" r="r" t="t"/>
              <a:pathLst>
                <a:path extrusionOk="0" h="1979" w="10187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8047446" y="2961559"/>
              <a:ext cx="316963" cy="7060"/>
            </a:xfrm>
            <a:custGeom>
              <a:rect b="b" l="l" r="r" t="t"/>
              <a:pathLst>
                <a:path extrusionOk="0" h="205" w="9204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8045069" y="2975506"/>
              <a:ext cx="319339" cy="6474"/>
            </a:xfrm>
            <a:custGeom>
              <a:rect b="b" l="l" r="r" t="t"/>
              <a:pathLst>
                <a:path extrusionOk="0" h="188" w="9273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725018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768305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659279" y="3065247"/>
              <a:ext cx="260244" cy="138818"/>
            </a:xfrm>
            <a:custGeom>
              <a:rect b="b" l="l" r="r" t="t"/>
              <a:pathLst>
                <a:path extrusionOk="0" h="4031" w="7557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739413" y="3108464"/>
              <a:ext cx="54136" cy="57063"/>
            </a:xfrm>
            <a:custGeom>
              <a:rect b="b" l="l" r="r" t="t"/>
              <a:pathLst>
                <a:path extrusionOk="0" h="1657" w="1572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7731699" y="3108567"/>
              <a:ext cx="61850" cy="56822"/>
            </a:xfrm>
            <a:custGeom>
              <a:rect b="b" l="l" r="r" t="t"/>
              <a:pathLst>
                <a:path extrusionOk="0" h="1650" w="1796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7804532" y="3127439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7804532" y="3127473"/>
              <a:ext cx="15772" cy="11812"/>
            </a:xfrm>
            <a:custGeom>
              <a:rect b="b" l="l" r="r" t="t"/>
              <a:pathLst>
                <a:path extrusionOk="0" h="343" w="458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7838899" y="3127817"/>
              <a:ext cx="13706" cy="11778"/>
            </a:xfrm>
            <a:custGeom>
              <a:rect b="b" l="l" r="r" t="t"/>
              <a:pathLst>
                <a:path extrusionOk="0" h="342" w="398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7839588" y="3127473"/>
              <a:ext cx="14980" cy="11812"/>
            </a:xfrm>
            <a:custGeom>
              <a:rect b="b" l="l" r="r" t="t"/>
              <a:pathLst>
                <a:path extrusionOk="0" h="343" w="435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7709281" y="3126681"/>
              <a:ext cx="13809" cy="11950"/>
            </a:xfrm>
            <a:custGeom>
              <a:rect b="b" l="l" r="r" t="t"/>
              <a:pathLst>
                <a:path extrusionOk="0" h="347" w="401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7710038" y="3126647"/>
              <a:ext cx="15566" cy="11915"/>
            </a:xfrm>
            <a:custGeom>
              <a:rect b="b" l="l" r="r" t="t"/>
              <a:pathLst>
                <a:path extrusionOk="0" h="346" w="452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7680527" y="3126681"/>
              <a:ext cx="13809" cy="11743"/>
            </a:xfrm>
            <a:custGeom>
              <a:rect b="b" l="l" r="r" t="t"/>
              <a:pathLst>
                <a:path extrusionOk="0" h="341" w="401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7680527" y="3126681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7505728" y="4610060"/>
              <a:ext cx="294923" cy="65776"/>
            </a:xfrm>
            <a:custGeom>
              <a:rect b="b" l="l" r="r" t="t"/>
              <a:pathLst>
                <a:path extrusionOk="0" h="1910" w="8564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7506520" y="4629172"/>
              <a:ext cx="60679" cy="44700"/>
            </a:xfrm>
            <a:custGeom>
              <a:rect b="b" l="l" r="r" t="t"/>
              <a:pathLst>
                <a:path extrusionOk="0" h="1298" w="1762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7510446" y="4636025"/>
              <a:ext cx="268922" cy="39844"/>
            </a:xfrm>
            <a:custGeom>
              <a:rect b="b" l="l" r="r" t="t"/>
              <a:pathLst>
                <a:path extrusionOk="0" h="1157" w="7809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7508104" y="4651384"/>
              <a:ext cx="265754" cy="21282"/>
            </a:xfrm>
            <a:custGeom>
              <a:rect b="b" l="l" r="r" t="t"/>
              <a:pathLst>
                <a:path extrusionOk="0" h="618" w="7717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7718303" y="4634062"/>
              <a:ext cx="14223" cy="25621"/>
            </a:xfrm>
            <a:custGeom>
              <a:rect b="b" l="l" r="r" t="t"/>
              <a:pathLst>
                <a:path extrusionOk="0" h="744" w="413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7671470" y="4626176"/>
              <a:ext cx="7507" cy="13844"/>
            </a:xfrm>
            <a:custGeom>
              <a:rect b="b" l="l" r="r" t="t"/>
              <a:pathLst>
                <a:path extrusionOk="0" h="402" w="218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657695" y="4624558"/>
              <a:ext cx="9884" cy="9987"/>
            </a:xfrm>
            <a:custGeom>
              <a:rect b="b" l="l" r="r" t="t"/>
              <a:pathLst>
                <a:path extrusionOk="0" h="290" w="287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649017" y="4618703"/>
              <a:ext cx="16186" cy="1997"/>
            </a:xfrm>
            <a:custGeom>
              <a:rect b="b" l="l" r="r" t="t"/>
              <a:pathLst>
                <a:path extrusionOk="0" h="58" w="47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75396" y="4610680"/>
              <a:ext cx="28790" cy="18286"/>
            </a:xfrm>
            <a:custGeom>
              <a:rect b="b" l="l" r="r" t="t"/>
              <a:pathLst>
                <a:path extrusionOk="0" h="531" w="836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7663205" y="4607305"/>
              <a:ext cx="16186" cy="18906"/>
            </a:xfrm>
            <a:custGeom>
              <a:rect b="b" l="l" r="r" t="t"/>
              <a:pathLst>
                <a:path extrusionOk="0" h="549" w="47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7507691" y="4627381"/>
              <a:ext cx="59095" cy="41773"/>
            </a:xfrm>
            <a:custGeom>
              <a:rect b="b" l="l" r="r" t="t"/>
              <a:pathLst>
                <a:path extrusionOk="0" h="1213" w="1716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585654" y="4649765"/>
              <a:ext cx="45699" cy="4442"/>
            </a:xfrm>
            <a:custGeom>
              <a:rect b="b" l="l" r="r" t="t"/>
              <a:pathLst>
                <a:path extrusionOk="0" h="129" w="1327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554558" y="4655654"/>
              <a:ext cx="5923" cy="8747"/>
            </a:xfrm>
            <a:custGeom>
              <a:rect b="b" l="l" r="r" t="t"/>
              <a:pathLst>
                <a:path extrusionOk="0" h="254" w="172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7541955" y="4642224"/>
              <a:ext cx="7129" cy="5717"/>
            </a:xfrm>
            <a:custGeom>
              <a:rect b="b" l="l" r="r" t="t"/>
              <a:pathLst>
                <a:path extrusionOk="0" h="166" w="207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7525012" y="4635784"/>
              <a:ext cx="9505" cy="3513"/>
            </a:xfrm>
            <a:custGeom>
              <a:rect b="b" l="l" r="r" t="t"/>
              <a:pathLst>
                <a:path extrusionOk="0" h="102" w="276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7512822" y="4634544"/>
              <a:ext cx="5166" cy="2204"/>
            </a:xfrm>
            <a:custGeom>
              <a:rect b="b" l="l" r="r" t="t"/>
              <a:pathLst>
                <a:path extrusionOk="0" h="64" w="15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7474632" y="4318350"/>
              <a:ext cx="185480" cy="296851"/>
            </a:xfrm>
            <a:custGeom>
              <a:rect b="b" l="l" r="r" t="t"/>
              <a:pathLst>
                <a:path extrusionOk="0" h="8620" w="5386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7495121" y="4499416"/>
              <a:ext cx="164990" cy="114987"/>
            </a:xfrm>
            <a:custGeom>
              <a:rect b="b" l="l" r="r" t="t"/>
              <a:pathLst>
                <a:path extrusionOk="0" h="3339" w="4791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7498255" y="4523900"/>
              <a:ext cx="155141" cy="14085"/>
            </a:xfrm>
            <a:custGeom>
              <a:rect b="b" l="l" r="r" t="t"/>
              <a:pathLst>
                <a:path extrusionOk="0" h="409" w="4505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7498634" y="4533715"/>
              <a:ext cx="155933" cy="13947"/>
            </a:xfrm>
            <a:custGeom>
              <a:rect b="b" l="l" r="r" t="t"/>
              <a:pathLst>
                <a:path extrusionOk="0" h="405" w="4528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7544710" y="1806840"/>
              <a:ext cx="382291" cy="663094"/>
            </a:xfrm>
            <a:custGeom>
              <a:rect b="b" l="l" r="r" t="t"/>
              <a:pathLst>
                <a:path extrusionOk="0" h="19255" w="11101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771132" y="2470807"/>
              <a:ext cx="313416" cy="508676"/>
            </a:xfrm>
            <a:custGeom>
              <a:rect b="b" l="l" r="r" t="t"/>
              <a:pathLst>
                <a:path extrusionOk="0" h="14771" w="9101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7099861" y="1670644"/>
              <a:ext cx="346854" cy="244334"/>
            </a:xfrm>
            <a:custGeom>
              <a:rect b="b" l="l" r="r" t="t"/>
              <a:pathLst>
                <a:path extrusionOk="0" h="7095" w="10072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7154167" y="1755392"/>
              <a:ext cx="261863" cy="432397"/>
            </a:xfrm>
            <a:custGeom>
              <a:rect b="b" l="l" r="r" t="t"/>
              <a:pathLst>
                <a:path extrusionOk="0" h="12556" w="7604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7374629" y="1875954"/>
              <a:ext cx="26310" cy="19526"/>
            </a:xfrm>
            <a:custGeom>
              <a:rect b="b" l="l" r="r" t="t"/>
              <a:pathLst>
                <a:path extrusionOk="0" h="567" w="764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7369532" y="1867448"/>
              <a:ext cx="36228" cy="9884"/>
            </a:xfrm>
            <a:custGeom>
              <a:rect b="b" l="l" r="r" t="t"/>
              <a:pathLst>
                <a:path extrusionOk="0" h="287" w="1052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7272318" y="1883771"/>
              <a:ext cx="25208" cy="19664"/>
            </a:xfrm>
            <a:custGeom>
              <a:rect b="b" l="l" r="r" t="t"/>
              <a:pathLst>
                <a:path extrusionOk="0" h="571" w="732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7266361" y="1875747"/>
              <a:ext cx="36676" cy="9849"/>
            </a:xfrm>
            <a:custGeom>
              <a:rect b="b" l="l" r="r" t="t"/>
              <a:pathLst>
                <a:path extrusionOk="0" h="286" w="1065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33305" y="1881429"/>
              <a:ext cx="31924" cy="82891"/>
            </a:xfrm>
            <a:custGeom>
              <a:rect b="b" l="l" r="r" t="t"/>
              <a:pathLst>
                <a:path extrusionOk="0" h="2407" w="927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04551" y="1973994"/>
              <a:ext cx="51243" cy="25312"/>
            </a:xfrm>
            <a:custGeom>
              <a:rect b="b" l="l" r="r" t="t"/>
              <a:pathLst>
                <a:path extrusionOk="0" h="735" w="1488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308890" y="1977816"/>
              <a:ext cx="40981" cy="16668"/>
            </a:xfrm>
            <a:custGeom>
              <a:rect b="b" l="l" r="r" t="t"/>
              <a:pathLst>
                <a:path extrusionOk="0" h="484" w="119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316776" y="1979883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330137" y="1985806"/>
              <a:ext cx="6750" cy="6715"/>
            </a:xfrm>
            <a:custGeom>
              <a:rect b="b" l="l" r="r" t="t"/>
              <a:pathLst>
                <a:path extrusionOk="0" h="195" w="196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342362" y="1990110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256133" y="2054299"/>
              <a:ext cx="89813" cy="43495"/>
            </a:xfrm>
            <a:custGeom>
              <a:rect b="b" l="l" r="r" t="t"/>
              <a:pathLst>
                <a:path extrusionOk="0" h="1263" w="2608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104063" y="1878950"/>
              <a:ext cx="71010" cy="91190"/>
            </a:xfrm>
            <a:custGeom>
              <a:rect b="b" l="l" r="r" t="t"/>
              <a:pathLst>
                <a:path extrusionOk="0" h="2648" w="2062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124655" y="1899921"/>
              <a:ext cx="29961" cy="50554"/>
            </a:xfrm>
            <a:custGeom>
              <a:rect b="b" l="l" r="r" t="t"/>
              <a:pathLst>
                <a:path extrusionOk="0" h="1468" w="87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138809" y="1725157"/>
              <a:ext cx="281940" cy="206074"/>
            </a:xfrm>
            <a:custGeom>
              <a:rect b="b" l="l" r="r" t="t"/>
              <a:pathLst>
                <a:path extrusionOk="0" h="5984" w="8187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108918" y="1722196"/>
              <a:ext cx="35057" cy="20008"/>
            </a:xfrm>
            <a:custGeom>
              <a:rect b="b" l="l" r="r" t="t"/>
              <a:pathLst>
                <a:path extrusionOk="0" h="581" w="1018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135331" y="1691306"/>
              <a:ext cx="11020" cy="40257"/>
            </a:xfrm>
            <a:custGeom>
              <a:rect b="b" l="l" r="r" t="t"/>
              <a:pathLst>
                <a:path extrusionOk="0" h="1169" w="32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152618" y="1829120"/>
              <a:ext cx="296851" cy="104380"/>
            </a:xfrm>
            <a:custGeom>
              <a:rect b="b" l="l" r="r" t="t"/>
              <a:pathLst>
                <a:path extrusionOk="0" h="3031" w="862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250245" y="1847819"/>
              <a:ext cx="64984" cy="24829"/>
            </a:xfrm>
            <a:custGeom>
              <a:rect b="b" l="l" r="r" t="t"/>
              <a:pathLst>
                <a:path extrusionOk="0" h="721" w="1887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62817" y="1838556"/>
              <a:ext cx="55169" cy="24554"/>
            </a:xfrm>
            <a:custGeom>
              <a:rect b="b" l="l" r="r" t="t"/>
              <a:pathLst>
                <a:path extrusionOk="0" h="713" w="1602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1266" y="1847888"/>
              <a:ext cx="10262" cy="19870"/>
            </a:xfrm>
            <a:custGeom>
              <a:rect b="b" l="l" r="r" t="t"/>
              <a:pathLst>
                <a:path extrusionOk="0" h="577" w="298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139601" y="4334087"/>
              <a:ext cx="161443" cy="296472"/>
            </a:xfrm>
            <a:custGeom>
              <a:rect b="b" l="l" r="r" t="t"/>
              <a:pathLst>
                <a:path extrusionOk="0" h="8609" w="4688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145524" y="4515946"/>
              <a:ext cx="155141" cy="114608"/>
            </a:xfrm>
            <a:custGeom>
              <a:rect b="b" l="l" r="r" t="t"/>
              <a:pathLst>
                <a:path extrusionOk="0" h="3328" w="4505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145111" y="4616741"/>
              <a:ext cx="292547" cy="69460"/>
            </a:xfrm>
            <a:custGeom>
              <a:rect b="b" l="l" r="r" t="t"/>
              <a:pathLst>
                <a:path extrusionOk="0" h="2017" w="8495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145524" y="4632409"/>
              <a:ext cx="57097" cy="45767"/>
            </a:xfrm>
            <a:custGeom>
              <a:rect b="b" l="l" r="r" t="t"/>
              <a:pathLst>
                <a:path extrusionOk="0" h="1329" w="1658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145524" y="4659648"/>
              <a:ext cx="270507" cy="26241"/>
            </a:xfrm>
            <a:custGeom>
              <a:rect b="b" l="l" r="r" t="t"/>
              <a:pathLst>
                <a:path extrusionOk="0" h="762" w="7855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143148" y="4675007"/>
              <a:ext cx="264204" cy="5717"/>
            </a:xfrm>
            <a:custGeom>
              <a:rect b="b" l="l" r="r" t="t"/>
              <a:pathLst>
                <a:path extrusionOk="0" h="166" w="7672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354552" y="4657685"/>
              <a:ext cx="15807" cy="24451"/>
            </a:xfrm>
            <a:custGeom>
              <a:rect b="b" l="l" r="r" t="t"/>
              <a:pathLst>
                <a:path extrusionOk="0" h="710" w="459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08511" y="4645047"/>
              <a:ext cx="9091" cy="13052"/>
            </a:xfrm>
            <a:custGeom>
              <a:rect b="b" l="l" r="r" t="t"/>
              <a:pathLst>
                <a:path extrusionOk="0" h="379" w="264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295907" y="4642327"/>
              <a:ext cx="10676" cy="8747"/>
            </a:xfrm>
            <a:custGeom>
              <a:rect b="b" l="l" r="r" t="t"/>
              <a:pathLst>
                <a:path extrusionOk="0" h="254" w="31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288435" y="4632099"/>
              <a:ext cx="16564" cy="8334"/>
            </a:xfrm>
            <a:custGeom>
              <a:rect b="b" l="l" r="r" t="t"/>
              <a:pathLst>
                <a:path extrusionOk="0" h="242" w="481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314400" y="4630309"/>
              <a:ext cx="29961" cy="16392"/>
            </a:xfrm>
            <a:custGeom>
              <a:rect b="b" l="l" r="r" t="t"/>
              <a:pathLst>
                <a:path extrusionOk="0" h="476" w="87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7303793" y="4625005"/>
              <a:ext cx="14980" cy="19733"/>
            </a:xfrm>
            <a:custGeom>
              <a:rect b="b" l="l" r="r" t="t"/>
              <a:pathLst>
                <a:path extrusionOk="0" h="573" w="435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7147108" y="4630928"/>
              <a:ext cx="55134" cy="46491"/>
            </a:xfrm>
            <a:custGeom>
              <a:rect b="b" l="l" r="r" t="t"/>
              <a:pathLst>
                <a:path extrusionOk="0" h="1350" w="1601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7222696" y="4662851"/>
              <a:ext cx="45699" cy="2721"/>
            </a:xfrm>
            <a:custGeom>
              <a:rect b="b" l="l" r="r" t="t"/>
              <a:pathLst>
                <a:path extrusionOk="0" h="79" w="1327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7191186" y="4662403"/>
              <a:ext cx="5166" cy="9092"/>
            </a:xfrm>
            <a:custGeom>
              <a:rect b="b" l="l" r="r" t="t"/>
              <a:pathLst>
                <a:path extrusionOk="0" h="264" w="15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7179754" y="4647768"/>
              <a:ext cx="6750" cy="6474"/>
            </a:xfrm>
            <a:custGeom>
              <a:rect b="b" l="l" r="r" t="t"/>
              <a:pathLst>
                <a:path extrusionOk="0" h="188" w="196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7163637" y="4640088"/>
              <a:ext cx="9091" cy="4236"/>
            </a:xfrm>
            <a:custGeom>
              <a:rect b="b" l="l" r="r" t="t"/>
              <a:pathLst>
                <a:path extrusionOk="0" h="123" w="264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7151826" y="4637712"/>
              <a:ext cx="4752" cy="2479"/>
            </a:xfrm>
            <a:custGeom>
              <a:rect b="b" l="l" r="r" t="t"/>
              <a:pathLst>
                <a:path extrusionOk="0" h="72" w="138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7145903" y="4537881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7145903" y="4547730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842002" y="2088150"/>
              <a:ext cx="885044" cy="807112"/>
            </a:xfrm>
            <a:custGeom>
              <a:rect b="b" l="l" r="r" t="t"/>
              <a:pathLst>
                <a:path extrusionOk="0" h="23437" w="2570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7623052" y="2283404"/>
              <a:ext cx="72870" cy="211067"/>
            </a:xfrm>
            <a:custGeom>
              <a:rect b="b" l="l" r="r" t="t"/>
              <a:pathLst>
                <a:path extrusionOk="0" h="6129" w="2116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51438" y="2455069"/>
              <a:ext cx="207520" cy="54893"/>
            </a:xfrm>
            <a:custGeom>
              <a:rect b="b" l="l" r="r" t="t"/>
              <a:pathLst>
                <a:path extrusionOk="0" h="1594" w="6026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7272284" y="2168456"/>
              <a:ext cx="18149" cy="711823"/>
            </a:xfrm>
            <a:custGeom>
              <a:rect b="b" l="l" r="r" t="t"/>
              <a:pathLst>
                <a:path extrusionOk="0" h="20670" w="527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7291982" y="2291531"/>
              <a:ext cx="23004" cy="21523"/>
            </a:xfrm>
            <a:custGeom>
              <a:rect b="b" l="l" r="r" t="t"/>
              <a:pathLst>
                <a:path extrusionOk="0" h="625" w="668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7301004" y="2485993"/>
              <a:ext cx="23039" cy="21868"/>
            </a:xfrm>
            <a:custGeom>
              <a:rect b="b" l="l" r="r" t="t"/>
              <a:pathLst>
                <a:path extrusionOk="0" h="635" w="669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7301004" y="2638753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7310061" y="2774191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7400628" y="2156644"/>
              <a:ext cx="48075" cy="385459"/>
            </a:xfrm>
            <a:custGeom>
              <a:rect b="b" l="l" r="r" t="t"/>
              <a:pathLst>
                <a:path extrusionOk="0" h="11193" w="1396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7419912" y="2574322"/>
              <a:ext cx="57889" cy="318168"/>
            </a:xfrm>
            <a:custGeom>
              <a:rect b="b" l="l" r="r" t="t"/>
              <a:pathLst>
                <a:path extrusionOk="0" h="9239" w="1681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7419534" y="2539301"/>
              <a:ext cx="29547" cy="5166"/>
            </a:xfrm>
            <a:custGeom>
              <a:rect b="b" l="l" r="r" t="t"/>
              <a:pathLst>
                <a:path extrusionOk="0" h="150" w="858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7421083" y="2571085"/>
              <a:ext cx="27998" cy="4959"/>
            </a:xfrm>
            <a:custGeom>
              <a:rect b="b" l="l" r="r" t="t"/>
              <a:pathLst>
                <a:path extrusionOk="0" h="144" w="813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427798" y="2539679"/>
              <a:ext cx="6715" cy="35092"/>
            </a:xfrm>
            <a:custGeom>
              <a:rect b="b" l="l" r="r" t="t"/>
              <a:pathLst>
                <a:path extrusionOk="0" h="1019" w="195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7436442" y="2543226"/>
              <a:ext cx="6715" cy="31924"/>
            </a:xfrm>
            <a:custGeom>
              <a:rect b="b" l="l" r="r" t="t"/>
              <a:pathLst>
                <a:path extrusionOk="0" h="927" w="195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7127789" y="2574736"/>
              <a:ext cx="37227" cy="300605"/>
            </a:xfrm>
            <a:custGeom>
              <a:rect b="b" l="l" r="r" t="t"/>
              <a:pathLst>
                <a:path extrusionOk="0" h="8729" w="1081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7120730" y="2155473"/>
              <a:ext cx="33887" cy="386630"/>
            </a:xfrm>
            <a:custGeom>
              <a:rect b="b" l="l" r="r" t="t"/>
              <a:pathLst>
                <a:path extrusionOk="0" h="11227" w="984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7125034" y="2540024"/>
              <a:ext cx="29169" cy="4821"/>
            </a:xfrm>
            <a:custGeom>
              <a:rect b="b" l="l" r="r" t="t"/>
              <a:pathLst>
                <a:path extrusionOk="0" h="140" w="847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7127410" y="2573909"/>
              <a:ext cx="31545" cy="4787"/>
            </a:xfrm>
            <a:custGeom>
              <a:rect b="b" l="l" r="r" t="t"/>
              <a:pathLst>
                <a:path extrusionOk="0" h="139" w="916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134883" y="2544018"/>
              <a:ext cx="5958" cy="33887"/>
            </a:xfrm>
            <a:custGeom>
              <a:rect b="b" l="l" r="r" t="t"/>
              <a:pathLst>
                <a:path extrusionOk="0" h="984" w="173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143561" y="2544018"/>
              <a:ext cx="5923" cy="33887"/>
            </a:xfrm>
            <a:custGeom>
              <a:rect b="b" l="l" r="r" t="t"/>
              <a:pathLst>
                <a:path extrusionOk="0" h="984" w="172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190016" y="2120762"/>
              <a:ext cx="158275" cy="68221"/>
            </a:xfrm>
            <a:custGeom>
              <a:rect b="b" l="l" r="r" t="t"/>
              <a:pathLst>
                <a:path extrusionOk="0" h="1981" w="4596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278173" y="2139254"/>
              <a:ext cx="7886" cy="27274"/>
            </a:xfrm>
            <a:custGeom>
              <a:rect b="b" l="l" r="r" t="t"/>
              <a:pathLst>
                <a:path extrusionOk="0" h="792" w="229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7283682" y="2142078"/>
              <a:ext cx="37468" cy="11468"/>
            </a:xfrm>
            <a:custGeom>
              <a:rect b="b" l="l" r="r" t="t"/>
              <a:pathLst>
                <a:path extrusionOk="0" h="333" w="1088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7282512" y="2155026"/>
              <a:ext cx="40602" cy="9298"/>
            </a:xfrm>
            <a:custGeom>
              <a:rect b="b" l="l" r="r" t="t"/>
              <a:pathLst>
                <a:path extrusionOk="0" h="270" w="1179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7249866" y="2142835"/>
              <a:ext cx="5923" cy="24072"/>
            </a:xfrm>
            <a:custGeom>
              <a:rect b="b" l="l" r="r" t="t"/>
              <a:pathLst>
                <a:path extrusionOk="0" h="699" w="172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7205753" y="2145762"/>
              <a:ext cx="46491" cy="7025"/>
            </a:xfrm>
            <a:custGeom>
              <a:rect b="b" l="l" r="r" t="t"/>
              <a:pathLst>
                <a:path extrusionOk="0" h="204" w="135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7215602" y="2153545"/>
              <a:ext cx="38604" cy="14257"/>
            </a:xfrm>
            <a:custGeom>
              <a:rect b="b" l="l" r="r" t="t"/>
              <a:pathLst>
                <a:path extrusionOk="0" h="414" w="1121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7083332" y="2866446"/>
              <a:ext cx="595665" cy="1605889"/>
            </a:xfrm>
            <a:custGeom>
              <a:rect b="b" l="l" r="r" t="t"/>
              <a:pathLst>
                <a:path extrusionOk="0" h="46632" w="17297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7100653" y="4450207"/>
              <a:ext cx="239375" cy="54377"/>
            </a:xfrm>
            <a:custGeom>
              <a:rect b="b" l="l" r="r" t="t"/>
              <a:pathLst>
                <a:path extrusionOk="0" h="1579" w="6951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7438405" y="4450207"/>
              <a:ext cx="243335" cy="54377"/>
            </a:xfrm>
            <a:custGeom>
              <a:rect b="b" l="l" r="r" t="t"/>
              <a:pathLst>
                <a:path extrusionOk="0" h="1579" w="7066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7310061" y="2893616"/>
              <a:ext cx="21696" cy="170913"/>
            </a:xfrm>
            <a:custGeom>
              <a:rect b="b" l="l" r="r" t="t"/>
              <a:pathLst>
                <a:path extrusionOk="0" h="4963" w="63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7275039" y="2888485"/>
              <a:ext cx="24451" cy="32716"/>
            </a:xfrm>
            <a:custGeom>
              <a:rect b="b" l="l" r="r" t="t"/>
              <a:pathLst>
                <a:path extrusionOk="0" h="950" w="71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7214018" y="2968790"/>
              <a:ext cx="4752" cy="1489009"/>
            </a:xfrm>
            <a:custGeom>
              <a:rect b="b" l="l" r="r" t="t"/>
              <a:pathLst>
                <a:path extrusionOk="0" h="43238" w="138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7469122" y="3019997"/>
              <a:ext cx="85853" cy="1446823"/>
            </a:xfrm>
            <a:custGeom>
              <a:rect b="b" l="l" r="r" t="t"/>
              <a:pathLst>
                <a:path extrusionOk="0" h="42013" w="2493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631525" y="1210422"/>
            <a:ext cx="78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Google Slide of Our Group Presentation, Containing 10 Slides: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Metadata of the Dataset.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Job Posting Dataset taken from Kaggle: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Real or Fake Jobposting Prediction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Framing &amp; Hypothesis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Preparation Needed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E.g. (Hyperparameters tuning, feature selection, data prep)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Techniques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ic"/>
              <a:buAutoNum type="arabicPeriod"/>
            </a:pPr>
            <a:r>
              <a:rPr lang="en" sz="1200"/>
              <a:t>Result and Conclusion: 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Assume that stakeholders don’t have any knowledge in Machine Learning, so please make the result “</a:t>
            </a:r>
            <a:r>
              <a:rPr b="1" lang="en" sz="1200">
                <a:solidFill>
                  <a:schemeClr val="accent2"/>
                </a:solidFill>
              </a:rPr>
              <a:t>Humane</a:t>
            </a:r>
            <a:r>
              <a:rPr b="1" lang="en" sz="1200"/>
              <a:t>”</a:t>
            </a:r>
            <a:endParaRPr b="1"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accent2"/>
                </a:solidFill>
              </a:rPr>
              <a:t>Avoid using Jargon</a:t>
            </a:r>
            <a:r>
              <a:rPr b="1" lang="en" sz="1200"/>
              <a:t> </a:t>
            </a:r>
            <a:r>
              <a:rPr lang="en" sz="1200"/>
              <a:t>and technical terms that are unnecessary.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Example: if you take supposed to present the result of COVID-19 topic, you’re supposed to present the result of COVID-19 Diagnosis and prediction to the </a:t>
            </a:r>
            <a:r>
              <a:rPr b="1" lang="en" sz="1200">
                <a:solidFill>
                  <a:schemeClr val="accent2"/>
                </a:solidFill>
              </a:rPr>
              <a:t>hospital or Ministry of Health Stakeholders</a:t>
            </a:r>
            <a:r>
              <a:rPr b="1" lang="en" sz="1200"/>
              <a:t>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3484775" y="295000"/>
            <a:ext cx="5028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Outlines of</a:t>
            </a:r>
            <a:r>
              <a:rPr lang="en"/>
              <a:t>  ASSIGNMENT#5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>
            <p:ph idx="3" type="ctrTitle"/>
          </p:nvPr>
        </p:nvSpPr>
        <p:spPr>
          <a:xfrm>
            <a:off x="50476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435" name="Google Shape;435;p24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 of Metadata and Framing &amp; Hypothesis</a:t>
            </a:r>
            <a:endParaRPr/>
          </a:p>
        </p:txBody>
      </p:sp>
      <p:sp>
        <p:nvSpPr>
          <p:cNvPr id="437" name="Google Shape;437;p24"/>
          <p:cNvSpPr txBox="1"/>
          <p:nvPr>
            <p:ph idx="4" type="subTitle"/>
          </p:nvPr>
        </p:nvSpPr>
        <p:spPr>
          <a:xfrm>
            <a:off x="5047650" y="2189275"/>
            <a:ext cx="2794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Tuning, Feature Selection, Data Prep</a:t>
            </a:r>
            <a:endParaRPr/>
          </a:p>
        </p:txBody>
      </p:sp>
      <p:sp>
        <p:nvSpPr>
          <p:cNvPr id="438" name="Google Shape;438;p24"/>
          <p:cNvSpPr txBox="1"/>
          <p:nvPr>
            <p:ph idx="6" type="ctrTitle"/>
          </p:nvPr>
        </p:nvSpPr>
        <p:spPr>
          <a:xfrm>
            <a:off x="2311792" y="3415249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439" name="Google Shape;439;p24"/>
          <p:cNvSpPr txBox="1"/>
          <p:nvPr>
            <p:ph idx="7" type="subTitle"/>
          </p:nvPr>
        </p:nvSpPr>
        <p:spPr>
          <a:xfrm>
            <a:off x="2311799" y="3795200"/>
            <a:ext cx="2652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</a:t>
            </a:r>
            <a:r>
              <a:rPr lang="en"/>
              <a:t>Architecture,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&amp; Training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24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42" name="Google Shape;442;p24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4" name="Google Shape;444;p24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42482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5" type="title"/>
          </p:nvPr>
        </p:nvSpPr>
        <p:spPr>
          <a:xfrm>
            <a:off x="41264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idx="1" type="subTitle"/>
          </p:nvPr>
        </p:nvSpPr>
        <p:spPr>
          <a:xfrm>
            <a:off x="6300425" y="2016700"/>
            <a:ext cx="21984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17014 </a:t>
            </a:r>
            <a:r>
              <a:rPr lang="en"/>
              <a:t>are </a:t>
            </a:r>
            <a:r>
              <a:rPr b="1" lang="en"/>
              <a:t>Real Post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866 </a:t>
            </a:r>
            <a:r>
              <a:rPr lang="en"/>
              <a:t>are </a:t>
            </a:r>
            <a:r>
              <a:rPr b="1" lang="en"/>
              <a:t>Fake Post</a:t>
            </a:r>
            <a:endParaRPr b="1"/>
          </a:p>
        </p:txBody>
      </p:sp>
      <p:grpSp>
        <p:nvGrpSpPr>
          <p:cNvPr id="453" name="Google Shape;453;p25"/>
          <p:cNvGrpSpPr/>
          <p:nvPr/>
        </p:nvGrpSpPr>
        <p:grpSpPr>
          <a:xfrm flipH="1">
            <a:off x="5750382" y="1347225"/>
            <a:ext cx="2659500" cy="543000"/>
            <a:chOff x="738793" y="2578425"/>
            <a:chExt cx="2659500" cy="543000"/>
          </a:xfrm>
        </p:grpSpPr>
        <p:sp>
          <p:nvSpPr>
            <p:cNvPr id="454" name="Google Shape;454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25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56" name="Google Shape;456;p25"/>
          <p:cNvGrpSpPr/>
          <p:nvPr/>
        </p:nvGrpSpPr>
        <p:grpSpPr>
          <a:xfrm>
            <a:off x="731738" y="2578425"/>
            <a:ext cx="2591400" cy="543000"/>
            <a:chOff x="738793" y="2578425"/>
            <a:chExt cx="2591400" cy="543000"/>
          </a:xfrm>
        </p:grpSpPr>
        <p:sp>
          <p:nvSpPr>
            <p:cNvPr id="457" name="Google Shape;457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" name="Google Shape;458;p25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459" name="Google Shape;459;p25"/>
          <p:cNvSpPr txBox="1"/>
          <p:nvPr>
            <p:ph idx="1" type="subTitle"/>
          </p:nvPr>
        </p:nvSpPr>
        <p:spPr>
          <a:xfrm>
            <a:off x="7763089" y="1347225"/>
            <a:ext cx="6597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717633" y="26870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1" name="Google Shape;461;p2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62" name="Google Shape;462;p25"/>
          <p:cNvGrpSpPr/>
          <p:nvPr/>
        </p:nvGrpSpPr>
        <p:grpSpPr>
          <a:xfrm>
            <a:off x="2794569" y="1347223"/>
            <a:ext cx="3554851" cy="2988428"/>
            <a:chOff x="2794569" y="1347223"/>
            <a:chExt cx="3554851" cy="2988428"/>
          </a:xfrm>
        </p:grpSpPr>
        <p:grpSp>
          <p:nvGrpSpPr>
            <p:cNvPr id="463" name="Google Shape;463;p25"/>
            <p:cNvGrpSpPr/>
            <p:nvPr/>
          </p:nvGrpSpPr>
          <p:grpSpPr>
            <a:xfrm>
              <a:off x="2794569" y="1439818"/>
              <a:ext cx="3554851" cy="2895833"/>
              <a:chOff x="3437150" y="2680125"/>
              <a:chExt cx="2022675" cy="1647700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rect b="b" l="l" r="r" t="t"/>
                <a:pathLst>
                  <a:path extrusionOk="0" h="19188" w="18096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rect b="b" l="l" r="r" t="t"/>
                <a:pathLst>
                  <a:path extrusionOk="0" h="18938" w="15153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rect b="b" l="l" r="r" t="t"/>
                <a:pathLst>
                  <a:path extrusionOk="0" h="3647" w="152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rect b="b" l="l" r="r" t="t"/>
                <a:pathLst>
                  <a:path extrusionOk="0" h="291" w="4188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rect b="b" l="l" r="r" t="t"/>
                <a:pathLst>
                  <a:path extrusionOk="0" h="642" w="3661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rect b="b" l="l" r="r" t="t"/>
                <a:pathLst>
                  <a:path extrusionOk="0" h="3283" w="1057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rect b="b" l="l" r="r" t="t"/>
                <a:pathLst>
                  <a:path extrusionOk="0" h="4189" w="1384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rect b="b" l="l" r="r" t="t"/>
                <a:pathLst>
                  <a:path extrusionOk="0" h="702" w="4667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rect b="b" l="l" r="r" t="t"/>
                <a:pathLst>
                  <a:path extrusionOk="0" h="18389" w="24471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rect b="b" l="l" r="r" t="t"/>
                <a:pathLst>
                  <a:path extrusionOk="0" h="18381" w="24107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rect b="b" l="l" r="r" t="t"/>
                <a:pathLst>
                  <a:path extrusionOk="0" h="18436" w="24044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rect b="b" l="l" r="r" t="t"/>
                <a:pathLst>
                  <a:path extrusionOk="0" h="1033" w="1472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rect b="b" l="l" r="r" t="t"/>
                <a:pathLst>
                  <a:path extrusionOk="0" h="16085" w="21416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rect b="b" l="l" r="r" t="t"/>
                <a:pathLst>
                  <a:path extrusionOk="0" h="429" w="1409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rect b="b" l="l" r="r" t="t"/>
                <a:pathLst>
                  <a:path extrusionOk="0" h="429" w="141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rect b="b" l="l" r="r" t="t"/>
                <a:pathLst>
                  <a:path extrusionOk="0" h="428" w="1422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rect b="b" l="l" r="r" t="t"/>
                <a:pathLst>
                  <a:path extrusionOk="0" h="2780" w="8238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rect b="b" l="l" r="r" t="t"/>
                <a:pathLst>
                  <a:path extrusionOk="0" h="1347" w="3937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rect b="b" l="l" r="r" t="t"/>
                <a:pathLst>
                  <a:path extrusionOk="0" h="1678" w="4302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rect b="b" l="l" r="r" t="t"/>
                <a:pathLst>
                  <a:path extrusionOk="0" h="1698" w="4276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rect b="b" l="l" r="r" t="t"/>
                <a:pathLst>
                  <a:path extrusionOk="0" h="2604" w="698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rect b="b" l="l" r="r" t="t"/>
                <a:pathLst>
                  <a:path extrusionOk="0" h="5875" w="7471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rect b="b" l="l" r="r" t="t"/>
                <a:pathLst>
                  <a:path extrusionOk="0" h="433" w="806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rect b="b" l="l" r="r" t="t"/>
                <a:pathLst>
                  <a:path extrusionOk="0" h="521" w="655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rect b="b" l="l" r="r" t="t"/>
                <a:pathLst>
                  <a:path extrusionOk="0" h="359" w="554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rect b="b" l="l" r="r" t="t"/>
                <a:pathLst>
                  <a:path extrusionOk="0" h="6014" w="12739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rect b="b" l="l" r="r" t="t"/>
                <a:pathLst>
                  <a:path extrusionOk="0" h="328" w="391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rect b="b" l="l" r="r" t="t"/>
                <a:pathLst>
                  <a:path extrusionOk="0" h="605" w="215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rect b="b" l="l" r="r" t="t"/>
                <a:pathLst>
                  <a:path extrusionOk="0" h="819" w="2704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rect b="b" l="l" r="r" t="t"/>
                <a:pathLst>
                  <a:path extrusionOk="0" h="1484" w="1724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rect b="b" l="l" r="r" t="t"/>
                <a:pathLst>
                  <a:path extrusionOk="0" h="4546" w="6867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rect b="b" l="l" r="r" t="t"/>
                <a:pathLst>
                  <a:path extrusionOk="0" h="5173" w="5999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rect b="b" l="l" r="r" t="t"/>
                <a:pathLst>
                  <a:path extrusionOk="0" h="187" w="34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rect b="b" l="l" r="r" t="t"/>
                <a:pathLst>
                  <a:path extrusionOk="0" h="203" w="542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rect b="b" l="l" r="r" t="t"/>
                <a:pathLst>
                  <a:path extrusionOk="0" h="190" w="353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rect b="b" l="l" r="r" t="t"/>
                <a:pathLst>
                  <a:path extrusionOk="0" h="202" w="542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rect b="b" l="l" r="r" t="t"/>
                <a:pathLst>
                  <a:path extrusionOk="0" h="756" w="1158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rect b="b" l="l" r="r" t="t"/>
                <a:pathLst>
                  <a:path extrusionOk="0" h="341" w="1786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rect b="b" l="l" r="r" t="t"/>
                <a:pathLst>
                  <a:path extrusionOk="0" h="243" w="53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rect b="b" l="l" r="r" t="t"/>
                <a:pathLst>
                  <a:path extrusionOk="0" h="137" w="428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rect b="b" l="l" r="r" t="t"/>
                <a:pathLst>
                  <a:path extrusionOk="0" h="274" w="516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rect b="b" l="l" r="r" t="t"/>
                <a:pathLst>
                  <a:path extrusionOk="0" h="191" w="731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rect b="b" l="l" r="r" t="t"/>
                <a:pathLst>
                  <a:path extrusionOk="0" h="2387" w="4038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rect b="b" l="l" r="r" t="t"/>
                <a:pathLst>
                  <a:path extrusionOk="0" h="2906" w="3672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rect b="b" l="l" r="r" t="t"/>
                <a:pathLst>
                  <a:path extrusionOk="0" h="3346" w="893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rect b="b" l="l" r="r" t="t"/>
                <a:pathLst>
                  <a:path extrusionOk="0" h="3233" w="8074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rect b="b" l="l" r="r" t="t"/>
                <a:pathLst>
                  <a:path extrusionOk="0" h="719" w="268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rect b="b" l="l" r="r" t="t"/>
                <a:pathLst>
                  <a:path extrusionOk="0" h="755" w="2881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rect b="b" l="l" r="r" t="t"/>
                <a:pathLst>
                  <a:path extrusionOk="0" h="1017" w="1548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rect b="b" l="l" r="r" t="t"/>
                <a:pathLst>
                  <a:path extrusionOk="0" h="16134" w="21441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rect b="b" l="l" r="r" t="t"/>
                <a:pathLst>
                  <a:path extrusionOk="0" h="45982" w="53608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rect b="b" l="l" r="r" t="t"/>
                <a:pathLst>
                  <a:path extrusionOk="0" h="45982" w="53607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rect b="b" l="l" r="r" t="t"/>
                <a:pathLst>
                  <a:path extrusionOk="0" h="46065" w="53368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rect b="b" l="l" r="r" t="t"/>
                <a:pathLst>
                  <a:path extrusionOk="0" h="16298" w="4102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rect b="b" l="l" r="r" t="t"/>
                <a:pathLst>
                  <a:path extrusionOk="0" h="6175" w="12551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rect b="b" l="l" r="r" t="t"/>
                <a:pathLst>
                  <a:path extrusionOk="0" h="16047" w="39234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rect b="b" l="l" r="r" t="t"/>
                <a:pathLst>
                  <a:path extrusionOk="0" h="28861" w="37763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rect b="b" l="l" r="r" t="t"/>
                <a:pathLst>
                  <a:path extrusionOk="0" h="5272" w="14663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rect b="b" l="l" r="r" t="t"/>
                <a:pathLst>
                  <a:path extrusionOk="0" h="10903" w="4716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rect b="b" l="l" r="r" t="t"/>
                <a:pathLst>
                  <a:path extrusionOk="0" h="5282" w="7256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rect b="b" l="l" r="r" t="t"/>
                <a:pathLst>
                  <a:path extrusionOk="0" h="5119" w="6791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rect b="b" l="l" r="r" t="t"/>
                <a:pathLst>
                  <a:path extrusionOk="0" h="101" w="89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rect b="b" l="l" r="r" t="t"/>
                <a:pathLst>
                  <a:path extrusionOk="0" h="12085" w="15606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rect b="b" l="l" r="r" t="t"/>
                <a:pathLst>
                  <a:path extrusionOk="0" h="17772" w="14399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rect b="b" l="l" r="r" t="t"/>
                <a:pathLst>
                  <a:path extrusionOk="0" h="1888" w="1158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rect b="b" l="l" r="r" t="t"/>
                <a:pathLst>
                  <a:path extrusionOk="0" h="13531" w="5546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rect b="b" l="l" r="r" t="t"/>
                <a:pathLst>
                  <a:path extrusionOk="0" h="1326" w="1259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rect b="b" l="l" r="r" t="t"/>
                <a:pathLst>
                  <a:path extrusionOk="0" h="1225" w="806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rect b="b" l="l" r="r" t="t"/>
                <a:pathLst>
                  <a:path extrusionOk="0" h="10599" w="14186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rect b="b" l="l" r="r" t="t"/>
                <a:pathLst>
                  <a:path extrusionOk="0" h="1259" w="315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rect b="b" l="l" r="r" t="t"/>
                <a:pathLst>
                  <a:path extrusionOk="0" h="1976" w="1699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rect b="b" l="l" r="r" t="t"/>
                <a:pathLst>
                  <a:path extrusionOk="0" h="3585" w="592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rect b="b" l="l" r="r" t="t"/>
                <a:pathLst>
                  <a:path extrusionOk="0" h="8938" w="5132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rect b="b" l="l" r="r" t="t"/>
                <a:pathLst>
                  <a:path extrusionOk="0" h="4192" w="3848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rect b="b" l="l" r="r" t="t"/>
                <a:pathLst>
                  <a:path extrusionOk="0" h="5921" w="4315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rect b="b" l="l" r="r" t="t"/>
                <a:pathLst>
                  <a:path extrusionOk="0" h="397" w="441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rect b="b" l="l" r="r" t="t"/>
                <a:pathLst>
                  <a:path extrusionOk="0" h="269" w="856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rect b="b" l="l" r="r" t="t"/>
                <a:pathLst>
                  <a:path extrusionOk="0" h="401" w="429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rect b="b" l="l" r="r" t="t"/>
                <a:pathLst>
                  <a:path extrusionOk="0" h="262" w="856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rect b="b" l="l" r="r" t="t"/>
                <a:pathLst>
                  <a:path extrusionOk="0" h="1825" w="881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rect b="b" l="l" r="r" t="t"/>
                <a:pathLst>
                  <a:path extrusionOk="0" h="784" w="2227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rect b="b" l="l" r="r" t="t"/>
                <a:pathLst>
                  <a:path extrusionOk="0" h="330" w="906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rect b="b" l="l" r="r" t="t"/>
                <a:pathLst>
                  <a:path extrusionOk="0" h="162" w="617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rect b="b" l="l" r="r" t="t"/>
                <a:pathLst>
                  <a:path extrusionOk="0" h="467" w="668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rect b="b" l="l" r="r" t="t"/>
                <a:pathLst>
                  <a:path extrusionOk="0" h="305" w="453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rect b="b" l="l" r="r" t="t"/>
                <a:pathLst>
                  <a:path extrusionOk="0" h="579" w="806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rect b="b" l="l" r="r" t="t"/>
                <a:pathLst>
                  <a:path extrusionOk="0" h="3124" w="5937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rect b="b" l="l" r="r" t="t"/>
                <a:pathLst>
                  <a:path extrusionOk="0" h="7635" w="488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rect b="b" l="l" r="r" t="t"/>
                <a:pathLst>
                  <a:path extrusionOk="0" h="5973" w="3874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rect b="b" l="l" r="r" t="t"/>
                <a:pathLst>
                  <a:path extrusionOk="0" h="2767" w="8728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rect b="b" l="l" r="r" t="t"/>
                <a:pathLst>
                  <a:path extrusionOk="0" h="881" w="4453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rect b="b" l="l" r="r" t="t"/>
                <a:pathLst>
                  <a:path extrusionOk="0" h="1307" w="390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rect b="b" l="l" r="r" t="t"/>
                <a:pathLst>
                  <a:path extrusionOk="0" h="1187" w="3434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rect b="b" l="l" r="r" t="t"/>
                <a:pathLst>
                  <a:path extrusionOk="0" h="2831" w="9772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rect b="b" l="l" r="r" t="t"/>
                <a:pathLst>
                  <a:path extrusionOk="0" h="1737" w="8238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rect b="b" l="l" r="r" t="t"/>
                <a:pathLst>
                  <a:path extrusionOk="0" h="403" w="2051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rect b="b" l="l" r="r" t="t"/>
                <a:pathLst>
                  <a:path extrusionOk="0" h="391" w="2038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rect b="b" l="l" r="r" t="t"/>
                <a:pathLst>
                  <a:path extrusionOk="0" h="404" w="2051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rect b="b" l="l" r="r" t="t"/>
                <a:pathLst>
                  <a:path extrusionOk="0" h="3536" w="15631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rect b="b" l="l" r="r" t="t"/>
                <a:pathLst>
                  <a:path extrusionOk="0" h="1726" w="7471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rect b="b" l="l" r="r" t="t"/>
                <a:pathLst>
                  <a:path extrusionOk="0" h="2670" w="6019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rect b="b" l="l" r="r" t="t"/>
                <a:pathLst>
                  <a:path extrusionOk="0" h="2734" w="5885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rect b="b" l="l" r="r" t="t"/>
                <a:pathLst>
                  <a:path extrusionOk="0" h="2518" w="11356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rect b="b" l="l" r="r" t="t"/>
                <a:pathLst>
                  <a:path extrusionOk="0" h="2506" w="11356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rect b="b" l="l" r="r" t="t"/>
                <a:pathLst>
                  <a:path extrusionOk="0" h="1087" w="4931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rect b="b" l="l" r="r" t="t"/>
                <a:pathLst>
                  <a:path extrusionOk="0" h="28961" w="37813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rect b="b" l="l" r="r" t="t"/>
                <a:pathLst>
                  <a:path extrusionOk="0" h="21854" w="39838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rect b="b" l="l" r="r" t="t"/>
                <a:pathLst>
                  <a:path extrusionOk="0" h="21867" w="39662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rect b="b" l="l" r="r" t="t"/>
                <a:pathLst>
                  <a:path extrusionOk="0" h="21921" w="39083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rect b="b" l="l" r="r" t="t"/>
                <a:pathLst>
                  <a:path extrusionOk="0" h="1032" w="1459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rect b="b" l="l" r="r" t="t"/>
                <a:pathLst>
                  <a:path extrusionOk="0" h="3346" w="5785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rect b="b" l="l" r="r" t="t"/>
                <a:pathLst>
                  <a:path extrusionOk="0" h="10035" w="1338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rect b="b" l="l" r="r" t="t"/>
                <a:pathLst>
                  <a:path extrusionOk="0" h="19026" w="25553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rect b="b" l="l" r="r" t="t"/>
                <a:pathLst>
                  <a:path extrusionOk="0" h="1904" w="4503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rect b="b" l="l" r="r" t="t"/>
                <a:pathLst>
                  <a:path extrusionOk="0" h="4475" w="11406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rect b="b" l="l" r="r" t="t"/>
                <a:pathLst>
                  <a:path extrusionOk="0" h="1284" w="1145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rect b="b" l="l" r="r" t="t"/>
                <a:pathLst>
                  <a:path extrusionOk="0" h="5848" w="3786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rect b="b" l="l" r="r" t="t"/>
                <a:pathLst>
                  <a:path extrusionOk="0" h="1221" w="3962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rect b="b" l="l" r="r" t="t"/>
                <a:pathLst>
                  <a:path extrusionOk="0" h="10438" w="1328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rect b="b" l="l" r="r" t="t"/>
                <a:pathLst>
                  <a:path extrusionOk="0" h="14" w="1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rect b="b" l="l" r="r" t="t"/>
                <a:pathLst>
                  <a:path extrusionOk="0" h="2992" w="4088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rect b="b" l="l" r="r" t="t"/>
                <a:pathLst>
                  <a:path extrusionOk="0" h="516" w="1561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rect b="b" l="l" r="r" t="t"/>
                <a:pathLst>
                  <a:path extrusionOk="0" h="4226" w="11506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rect b="b" l="l" r="r" t="t"/>
                <a:pathLst>
                  <a:path extrusionOk="0" h="2039" w="5484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rect b="b" l="l" r="r" t="t"/>
                <a:pathLst>
                  <a:path extrusionOk="0" h="1908" w="4603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rect b="b" l="l" r="r" t="t"/>
                <a:pathLst>
                  <a:path extrusionOk="0" h="1972" w="4641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rect b="b" l="l" r="r" t="t"/>
                <a:pathLst>
                  <a:path extrusionOk="0" h="3057" w="8615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rect b="b" l="l" r="r" t="t"/>
                <a:pathLst>
                  <a:path extrusionOk="0" h="3070" w="8665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rect b="b" l="l" r="r" t="t"/>
                <a:pathLst>
                  <a:path extrusionOk="0" h="1322" w="3774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rect b="b" l="l" r="r" t="t"/>
                <a:pathLst>
                  <a:path extrusionOk="0" h="2666" w="6741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rect b="b" l="l" r="r" t="t"/>
                <a:pathLst>
                  <a:path extrusionOk="0" h="453" w="592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rect b="b" l="l" r="r" t="t"/>
                <a:pathLst>
                  <a:path extrusionOk="0" h="6805" w="8476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rect b="b" l="l" r="r" t="t"/>
                <a:pathLst>
                  <a:path extrusionOk="0" h="769" w="944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rect b="b" l="l" r="r" t="t"/>
                <a:pathLst>
                  <a:path extrusionOk="0" h="608" w="982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rect b="b" l="l" r="r" t="t"/>
                <a:pathLst>
                  <a:path extrusionOk="0" h="6743" w="12262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rect b="b" l="l" r="r" t="t"/>
                <a:pathLst>
                  <a:path extrusionOk="0" h="1082" w="1749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rect b="b" l="l" r="r" t="t"/>
                <a:pathLst>
                  <a:path extrusionOk="0" h="693" w="316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rect b="b" l="l" r="r" t="t"/>
                <a:pathLst>
                  <a:path extrusionOk="0" h="1712" w="2151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rect b="b" l="l" r="r" t="t"/>
                <a:pathLst>
                  <a:path extrusionOk="0" h="5242" w="7659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rect b="b" l="l" r="r" t="t"/>
                <a:pathLst>
                  <a:path extrusionOk="0" h="2288" w="3811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rect b="b" l="l" r="r" t="t"/>
                <a:pathLst>
                  <a:path extrusionOk="0" h="3298" w="493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rect b="b" l="l" r="r" t="t"/>
                <a:pathLst>
                  <a:path extrusionOk="0" h="214" w="366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rect b="b" l="l" r="r" t="t"/>
                <a:pathLst>
                  <a:path extrusionOk="0" h="230" w="554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rect b="b" l="l" r="r" t="t"/>
                <a:pathLst>
                  <a:path extrusionOk="0" h="214" w="378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rect b="b" l="l" r="r" t="t"/>
                <a:pathLst>
                  <a:path extrusionOk="0" h="221" w="566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rect b="b" l="l" r="r" t="t"/>
                <a:pathLst>
                  <a:path extrusionOk="0" h="881" w="1384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rect b="b" l="l" r="r" t="t"/>
                <a:pathLst>
                  <a:path extrusionOk="0" h="386" w="1937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rect b="b" l="l" r="r" t="t"/>
                <a:pathLst>
                  <a:path extrusionOk="0" h="278" w="554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rect b="b" l="l" r="r" t="t"/>
                <a:pathLst>
                  <a:path extrusionOk="0" h="148" w="454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rect b="b" l="l" r="r" t="t"/>
                <a:pathLst>
                  <a:path extrusionOk="0" h="194" w="504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rect b="b" l="l" r="r" t="t"/>
                <a:pathLst>
                  <a:path extrusionOk="0" h="132" w="441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rect b="b" l="l" r="r" t="t"/>
                <a:pathLst>
                  <a:path extrusionOk="0" h="220" w="805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rect b="b" l="l" r="r" t="t"/>
                <a:pathLst>
                  <a:path extrusionOk="0" h="3848" w="8489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rect b="b" l="l" r="r" t="t"/>
                <a:pathLst>
                  <a:path extrusionOk="0" h="2978" w="6125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rect b="b" l="l" r="r" t="t"/>
                <a:pathLst>
                  <a:path extrusionOk="0" h="467" w="1397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rect b="b" l="l" r="r" t="t"/>
                <a:pathLst>
                  <a:path extrusionOk="0" h="871" w="2793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rect b="b" l="l" r="r" t="t"/>
                <a:pathLst>
                  <a:path extrusionOk="0" h="1145" w="1371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rect b="b" l="l" r="r" t="t"/>
                <a:pathLst>
                  <a:path extrusionOk="0" h="19040" w="36543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6300261">
              <a:off x="3013250" y="1505102"/>
              <a:ext cx="927481" cy="782749"/>
              <a:chOff x="5495733" y="3271125"/>
              <a:chExt cx="1159989" cy="978975"/>
            </a:xfrm>
          </p:grpSpPr>
          <p:sp>
            <p:nvSpPr>
              <p:cNvPr id="627" name="Google Shape;627;p25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" name="Google Shape;631;p25"/>
          <p:cNvGrpSpPr/>
          <p:nvPr/>
        </p:nvGrpSpPr>
        <p:grpSpPr>
          <a:xfrm rot="6300261">
            <a:off x="5497438" y="3347177"/>
            <a:ext cx="927481" cy="782749"/>
            <a:chOff x="5495733" y="3271125"/>
            <a:chExt cx="1159989" cy="978975"/>
          </a:xfrm>
        </p:grpSpPr>
        <p:sp>
          <p:nvSpPr>
            <p:cNvPr id="632" name="Google Shape;632;p25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5"/>
          <p:cNvSpPr txBox="1"/>
          <p:nvPr>
            <p:ph idx="2" type="subTitle"/>
          </p:nvPr>
        </p:nvSpPr>
        <p:spPr>
          <a:xfrm>
            <a:off x="620275" y="589300"/>
            <a:ext cx="4489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consist of meta information about the jobs description with total data contains </a:t>
            </a:r>
            <a:r>
              <a:rPr b="1" lang="en"/>
              <a:t>17880 job post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"/>
          <p:cNvSpPr txBox="1"/>
          <p:nvPr>
            <p:ph idx="8" type="title"/>
          </p:nvPr>
        </p:nvSpPr>
        <p:spPr>
          <a:xfrm>
            <a:off x="199800" y="170318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&amp; HYPOTHESIS</a:t>
            </a:r>
            <a:endParaRPr/>
          </a:p>
        </p:txBody>
      </p:sp>
      <p:sp>
        <p:nvSpPr>
          <p:cNvPr id="642" name="Google Shape;642;p26"/>
          <p:cNvSpPr txBox="1"/>
          <p:nvPr>
            <p:ph type="ctrTitle"/>
          </p:nvPr>
        </p:nvSpPr>
        <p:spPr>
          <a:xfrm>
            <a:off x="40140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POST</a:t>
            </a:r>
            <a:endParaRPr/>
          </a:p>
        </p:txBody>
      </p:sp>
      <p:grpSp>
        <p:nvGrpSpPr>
          <p:cNvPr id="643" name="Google Shape;643;p26"/>
          <p:cNvGrpSpPr/>
          <p:nvPr/>
        </p:nvGrpSpPr>
        <p:grpSpPr>
          <a:xfrm>
            <a:off x="-807539" y="1700413"/>
            <a:ext cx="4177948" cy="3427468"/>
            <a:chOff x="235600" y="1774125"/>
            <a:chExt cx="3113225" cy="2554000"/>
          </a:xfrm>
        </p:grpSpPr>
        <p:sp>
          <p:nvSpPr>
            <p:cNvPr id="644" name="Google Shape;644;p26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6"/>
          <p:cNvSpPr txBox="1"/>
          <p:nvPr>
            <p:ph idx="1" type="subTitle"/>
          </p:nvPr>
        </p:nvSpPr>
        <p:spPr>
          <a:xfrm>
            <a:off x="243425" y="744225"/>
            <a:ext cx="3524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hypothesis for the Feature that used for training is Company Profile, because it is the </a:t>
            </a:r>
            <a:r>
              <a:rPr b="1" lang="en">
                <a:solidFill>
                  <a:srgbClr val="FFFFFF"/>
                </a:solidFill>
              </a:rPr>
              <a:t>most different</a:t>
            </a:r>
            <a:r>
              <a:rPr lang="en">
                <a:solidFill>
                  <a:srgbClr val="FFFFFF"/>
                </a:solidFill>
              </a:rPr>
              <a:t> rather than Description, Requirements, &amp; Benefits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26"/>
          <p:cNvSpPr txBox="1"/>
          <p:nvPr>
            <p:ph type="ctrTitle"/>
          </p:nvPr>
        </p:nvSpPr>
        <p:spPr>
          <a:xfrm>
            <a:off x="64524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</a:t>
            </a:r>
            <a:r>
              <a:rPr lang="en"/>
              <a:t>POST</a:t>
            </a:r>
            <a:endParaRPr/>
          </a:p>
        </p:txBody>
      </p:sp>
      <p:sp>
        <p:nvSpPr>
          <p:cNvPr id="876" name="Google Shape;876;p26"/>
          <p:cNvSpPr txBox="1"/>
          <p:nvPr>
            <p:ph type="ctrTitle"/>
          </p:nvPr>
        </p:nvSpPr>
        <p:spPr>
          <a:xfrm>
            <a:off x="4377600" y="324925"/>
            <a:ext cx="3524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Words Com</a:t>
            </a:r>
            <a:r>
              <a:rPr lang="en"/>
              <a:t>p</a:t>
            </a:r>
            <a:r>
              <a:rPr lang="en"/>
              <a:t>arison</a:t>
            </a:r>
            <a:endParaRPr/>
          </a:p>
        </p:txBody>
      </p:sp>
      <p:pic>
        <p:nvPicPr>
          <p:cNvPr id="877" name="Google Shape;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50" y="3861441"/>
            <a:ext cx="1581251" cy="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850" y="3849436"/>
            <a:ext cx="1581250" cy="9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7449" y="2906075"/>
            <a:ext cx="1581250" cy="95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5851" y="2928963"/>
            <a:ext cx="1581249" cy="9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5849" y="1951001"/>
            <a:ext cx="1581250" cy="97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7450" y="1971834"/>
            <a:ext cx="1581250" cy="92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49" y="1025610"/>
            <a:ext cx="1581251" cy="99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5850" y="1084279"/>
            <a:ext cx="1581250" cy="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26"/>
          <p:cNvSpPr txBox="1"/>
          <p:nvPr/>
        </p:nvSpPr>
        <p:spPr>
          <a:xfrm rot="5400000">
            <a:off x="8267750" y="1331925"/>
            <a:ext cx="109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Company</a:t>
            </a:r>
            <a:endParaRPr sz="100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Profile</a:t>
            </a:r>
            <a:endParaRPr sz="1000"/>
          </a:p>
        </p:txBody>
      </p:sp>
      <p:sp>
        <p:nvSpPr>
          <p:cNvPr id="886" name="Google Shape;886;p26"/>
          <p:cNvSpPr txBox="1"/>
          <p:nvPr/>
        </p:nvSpPr>
        <p:spPr>
          <a:xfrm rot="5400000">
            <a:off x="8104225" y="2242513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Description</a:t>
            </a:r>
            <a:endParaRPr sz="1000"/>
          </a:p>
        </p:txBody>
      </p:sp>
      <p:sp>
        <p:nvSpPr>
          <p:cNvPr id="887" name="Google Shape;887;p26"/>
          <p:cNvSpPr txBox="1"/>
          <p:nvPr/>
        </p:nvSpPr>
        <p:spPr>
          <a:xfrm rot="5400000">
            <a:off x="8104225" y="3221688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Requirements</a:t>
            </a:r>
            <a:endParaRPr sz="1000"/>
          </a:p>
        </p:txBody>
      </p:sp>
      <p:sp>
        <p:nvSpPr>
          <p:cNvPr id="888" name="Google Shape;888;p26"/>
          <p:cNvSpPr txBox="1"/>
          <p:nvPr/>
        </p:nvSpPr>
        <p:spPr>
          <a:xfrm rot="5400000">
            <a:off x="8104225" y="4130175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Benefits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7"/>
          <p:cNvGrpSpPr/>
          <p:nvPr/>
        </p:nvGrpSpPr>
        <p:grpSpPr>
          <a:xfrm>
            <a:off x="-527511" y="567379"/>
            <a:ext cx="4411487" cy="4214196"/>
            <a:chOff x="5321975" y="829725"/>
            <a:chExt cx="2056925" cy="1532825"/>
          </a:xfrm>
        </p:grpSpPr>
        <p:sp>
          <p:nvSpPr>
            <p:cNvPr id="894" name="Google Shape;894;p27"/>
            <p:cNvSpPr/>
            <p:nvPr/>
          </p:nvSpPr>
          <p:spPr>
            <a:xfrm>
              <a:off x="5321975" y="2176800"/>
              <a:ext cx="2056925" cy="950"/>
            </a:xfrm>
            <a:custGeom>
              <a:rect b="b" l="l" r="r" t="t"/>
              <a:pathLst>
                <a:path extrusionOk="0" h="38" w="82277">
                  <a:moveTo>
                    <a:pt x="1" y="0"/>
                  </a:moveTo>
                  <a:lnTo>
                    <a:pt x="1" y="37"/>
                  </a:lnTo>
                  <a:lnTo>
                    <a:pt x="82276" y="37"/>
                  </a:lnTo>
                  <a:lnTo>
                    <a:pt x="8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5537875" y="2243075"/>
              <a:ext cx="136275" cy="950"/>
            </a:xfrm>
            <a:custGeom>
              <a:rect b="b" l="l" r="r" t="t"/>
              <a:pathLst>
                <a:path extrusionOk="0" h="38" w="5451">
                  <a:moveTo>
                    <a:pt x="0" y="1"/>
                  </a:moveTo>
                  <a:lnTo>
                    <a:pt x="0" y="38"/>
                  </a:lnTo>
                  <a:lnTo>
                    <a:pt x="5450" y="38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6026025" y="2254125"/>
              <a:ext cx="35700" cy="1175"/>
            </a:xfrm>
            <a:custGeom>
              <a:rect b="b" l="l" r="r" t="t"/>
              <a:pathLst>
                <a:path extrusionOk="0" h="47" w="1428">
                  <a:moveTo>
                    <a:pt x="1" y="1"/>
                  </a:moveTo>
                  <a:lnTo>
                    <a:pt x="1" y="47"/>
                  </a:lnTo>
                  <a:lnTo>
                    <a:pt x="1427" y="4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5678275" y="2204875"/>
              <a:ext cx="104500" cy="950"/>
            </a:xfrm>
            <a:custGeom>
              <a:rect b="b" l="l" r="r" t="t"/>
              <a:pathLst>
                <a:path extrusionOk="0" h="38" w="4180">
                  <a:moveTo>
                    <a:pt x="0" y="1"/>
                  </a:moveTo>
                  <a:lnTo>
                    <a:pt x="0" y="37"/>
                  </a:lnTo>
                  <a:lnTo>
                    <a:pt x="4180" y="3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7058025" y="2211775"/>
              <a:ext cx="114875" cy="950"/>
            </a:xfrm>
            <a:custGeom>
              <a:rect b="b" l="l" r="r" t="t"/>
              <a:pathLst>
                <a:path extrusionOk="0" h="38" w="4595">
                  <a:moveTo>
                    <a:pt x="1" y="1"/>
                  </a:moveTo>
                  <a:lnTo>
                    <a:pt x="1" y="38"/>
                  </a:lnTo>
                  <a:lnTo>
                    <a:pt x="4595" y="38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6932375" y="2211775"/>
              <a:ext cx="89100" cy="950"/>
            </a:xfrm>
            <a:custGeom>
              <a:rect b="b" l="l" r="r" t="t"/>
              <a:pathLst>
                <a:path extrusionOk="0" h="38" w="3564">
                  <a:moveTo>
                    <a:pt x="0" y="1"/>
                  </a:moveTo>
                  <a:lnTo>
                    <a:pt x="0" y="38"/>
                  </a:lnTo>
                  <a:lnTo>
                    <a:pt x="3563" y="38"/>
                  </a:lnTo>
                  <a:lnTo>
                    <a:pt x="3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6462400" y="2229050"/>
              <a:ext cx="211775" cy="1175"/>
            </a:xfrm>
            <a:custGeom>
              <a:rect b="b" l="l" r="r" t="t"/>
              <a:pathLst>
                <a:path extrusionOk="0" h="47" w="8471">
                  <a:moveTo>
                    <a:pt x="0" y="0"/>
                  </a:moveTo>
                  <a:lnTo>
                    <a:pt x="0" y="46"/>
                  </a:lnTo>
                  <a:lnTo>
                    <a:pt x="8470" y="46"/>
                  </a:lnTo>
                  <a:lnTo>
                    <a:pt x="84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479175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19" y="46"/>
                  </a:moveTo>
                  <a:cubicBezTo>
                    <a:pt x="33207" y="46"/>
                    <a:pt x="33612" y="442"/>
                    <a:pt x="33612" y="939"/>
                  </a:cubicBezTo>
                  <a:lnTo>
                    <a:pt x="33612" y="45607"/>
                  </a:lnTo>
                  <a:cubicBezTo>
                    <a:pt x="33612" y="46104"/>
                    <a:pt x="3320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6368950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36" y="46"/>
                  </a:moveTo>
                  <a:cubicBezTo>
                    <a:pt x="33225" y="46"/>
                    <a:pt x="33612" y="447"/>
                    <a:pt x="33622" y="939"/>
                  </a:cubicBezTo>
                  <a:lnTo>
                    <a:pt x="33622" y="45607"/>
                  </a:lnTo>
                  <a:cubicBezTo>
                    <a:pt x="33612" y="46104"/>
                    <a:pt x="3321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lnTo>
                    <a:pt x="32719" y="46"/>
                  </a:lnTo>
                  <a:cubicBezTo>
                    <a:pt x="32725" y="46"/>
                    <a:pt x="32730" y="46"/>
                    <a:pt x="32736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770125" y="1012450"/>
              <a:ext cx="369400" cy="369425"/>
            </a:xfrm>
            <a:custGeom>
              <a:rect b="b" l="l" r="r" t="t"/>
              <a:pathLst>
                <a:path extrusionOk="0" h="14777" w="14776">
                  <a:moveTo>
                    <a:pt x="0" y="1"/>
                  </a:moveTo>
                  <a:lnTo>
                    <a:pt x="0" y="14776"/>
                  </a:lnTo>
                  <a:lnTo>
                    <a:pt x="14776" y="14776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760675" y="1012450"/>
              <a:ext cx="9475" cy="369425"/>
            </a:xfrm>
            <a:custGeom>
              <a:rect b="b" l="l" r="r" t="t"/>
              <a:pathLst>
                <a:path extrusionOk="0" h="14777" w="379">
                  <a:moveTo>
                    <a:pt x="1" y="1"/>
                  </a:moveTo>
                  <a:lnTo>
                    <a:pt x="1" y="14776"/>
                  </a:lnTo>
                  <a:lnTo>
                    <a:pt x="378" y="14776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804175" y="1046525"/>
              <a:ext cx="301300" cy="301275"/>
            </a:xfrm>
            <a:custGeom>
              <a:rect b="b" l="l" r="r" t="t"/>
              <a:pathLst>
                <a:path extrusionOk="0" h="12051" w="12052">
                  <a:moveTo>
                    <a:pt x="1" y="0"/>
                  </a:moveTo>
                  <a:lnTo>
                    <a:pt x="1" y="12051"/>
                  </a:lnTo>
                  <a:lnTo>
                    <a:pt x="12051" y="12051"/>
                  </a:lnTo>
                  <a:lnTo>
                    <a:pt x="120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7102675" y="1046525"/>
              <a:ext cx="2800" cy="301275"/>
            </a:xfrm>
            <a:custGeom>
              <a:rect b="b" l="l" r="r" t="t"/>
              <a:pathLst>
                <a:path extrusionOk="0" h="12051" w="112">
                  <a:moveTo>
                    <a:pt x="1" y="0"/>
                  </a:moveTo>
                  <a:lnTo>
                    <a:pt x="1" y="12051"/>
                  </a:lnTo>
                  <a:lnTo>
                    <a:pt x="111" y="120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855725" y="1081175"/>
              <a:ext cx="198200" cy="231975"/>
            </a:xfrm>
            <a:custGeom>
              <a:rect b="b" l="l" r="r" t="t"/>
              <a:pathLst>
                <a:path extrusionOk="0" h="9279" w="7928">
                  <a:moveTo>
                    <a:pt x="4645" y="1"/>
                  </a:moveTo>
                  <a:cubicBezTo>
                    <a:pt x="4045" y="1"/>
                    <a:pt x="3440" y="116"/>
                    <a:pt x="2864" y="354"/>
                  </a:cubicBezTo>
                  <a:cubicBezTo>
                    <a:pt x="1133" y="1072"/>
                    <a:pt x="1" y="2757"/>
                    <a:pt x="1" y="4635"/>
                  </a:cubicBezTo>
                  <a:cubicBezTo>
                    <a:pt x="1" y="6513"/>
                    <a:pt x="1133" y="8207"/>
                    <a:pt x="2864" y="8925"/>
                  </a:cubicBezTo>
                  <a:cubicBezTo>
                    <a:pt x="3440" y="9163"/>
                    <a:pt x="4045" y="9279"/>
                    <a:pt x="4645" y="9279"/>
                  </a:cubicBezTo>
                  <a:cubicBezTo>
                    <a:pt x="5854" y="9279"/>
                    <a:pt x="7041" y="8808"/>
                    <a:pt x="7927" y="7922"/>
                  </a:cubicBezTo>
                  <a:lnTo>
                    <a:pt x="3969" y="4635"/>
                  </a:lnTo>
                  <a:lnTo>
                    <a:pt x="7927" y="1358"/>
                  </a:lnTo>
                  <a:cubicBezTo>
                    <a:pt x="7041" y="471"/>
                    <a:pt x="5854" y="1"/>
                    <a:pt x="4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6942275" y="1131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97" y="0"/>
                  </a:moveTo>
                  <a:cubicBezTo>
                    <a:pt x="221" y="0"/>
                    <a:pt x="0" y="221"/>
                    <a:pt x="0" y="506"/>
                  </a:cubicBezTo>
                  <a:cubicBezTo>
                    <a:pt x="0" y="783"/>
                    <a:pt x="221" y="1003"/>
                    <a:pt x="497" y="1003"/>
                  </a:cubicBezTo>
                  <a:cubicBezTo>
                    <a:pt x="783" y="1003"/>
                    <a:pt x="1004" y="783"/>
                    <a:pt x="1004" y="506"/>
                  </a:cubicBezTo>
                  <a:cubicBezTo>
                    <a:pt x="1004" y="221"/>
                    <a:pt x="783" y="0"/>
                    <a:pt x="4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644200" y="1196125"/>
              <a:ext cx="634100" cy="30850"/>
            </a:xfrm>
            <a:custGeom>
              <a:rect b="b" l="l" r="r" t="t"/>
              <a:pathLst>
                <a:path extrusionOk="0" h="1234" w="25364">
                  <a:moveTo>
                    <a:pt x="0" y="0"/>
                  </a:moveTo>
                  <a:lnTo>
                    <a:pt x="0" y="1234"/>
                  </a:lnTo>
                  <a:lnTo>
                    <a:pt x="25363" y="1234"/>
                  </a:lnTo>
                  <a:lnTo>
                    <a:pt x="2536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5552600" y="1196125"/>
              <a:ext cx="91625" cy="30625"/>
            </a:xfrm>
            <a:custGeom>
              <a:rect b="b" l="l" r="r" t="t"/>
              <a:pathLst>
                <a:path extrusionOk="0" h="1225" w="3665">
                  <a:moveTo>
                    <a:pt x="0" y="0"/>
                  </a:moveTo>
                  <a:lnTo>
                    <a:pt x="0" y="1225"/>
                  </a:lnTo>
                  <a:lnTo>
                    <a:pt x="3664" y="1225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675050" y="1226950"/>
              <a:ext cx="40050" cy="44000"/>
            </a:xfrm>
            <a:custGeom>
              <a:rect b="b" l="l" r="r" t="t"/>
              <a:pathLst>
                <a:path extrusionOk="0" h="1760" w="1602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669275" y="1226725"/>
              <a:ext cx="5800" cy="44225"/>
            </a:xfrm>
            <a:custGeom>
              <a:rect b="b" l="l" r="r" t="t"/>
              <a:pathLst>
                <a:path extrusionOk="0" h="1769" w="232">
                  <a:moveTo>
                    <a:pt x="1" y="1"/>
                  </a:moveTo>
                  <a:lnTo>
                    <a:pt x="1" y="1768"/>
                  </a:lnTo>
                  <a:lnTo>
                    <a:pt x="231" y="176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6116250" y="1226950"/>
              <a:ext cx="40075" cy="44000"/>
            </a:xfrm>
            <a:custGeom>
              <a:rect b="b" l="l" r="r" t="t"/>
              <a:pathLst>
                <a:path extrusionOk="0" h="1760" w="1603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110500" y="1226725"/>
              <a:ext cx="5775" cy="44225"/>
            </a:xfrm>
            <a:custGeom>
              <a:rect b="b" l="l" r="r" t="t"/>
              <a:pathLst>
                <a:path extrusionOk="0" h="1769" w="231">
                  <a:moveTo>
                    <a:pt x="0" y="1"/>
                  </a:moveTo>
                  <a:lnTo>
                    <a:pt x="0" y="1768"/>
                  </a:lnTo>
                  <a:lnTo>
                    <a:pt x="230" y="1768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675500" y="1053200"/>
              <a:ext cx="51350" cy="142950"/>
            </a:xfrm>
            <a:custGeom>
              <a:rect b="b" l="l" r="r" t="t"/>
              <a:pathLst>
                <a:path extrusionOk="0" h="5718" w="2054">
                  <a:moveTo>
                    <a:pt x="1" y="0"/>
                  </a:moveTo>
                  <a:lnTo>
                    <a:pt x="1" y="5717"/>
                  </a:lnTo>
                  <a:lnTo>
                    <a:pt x="2054" y="5717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672275" y="1000475"/>
              <a:ext cx="319950" cy="195675"/>
            </a:xfrm>
            <a:custGeom>
              <a:rect b="b" l="l" r="r" t="t"/>
              <a:pathLst>
                <a:path extrusionOk="0" h="7827" w="12798">
                  <a:moveTo>
                    <a:pt x="1" y="1"/>
                  </a:moveTo>
                  <a:lnTo>
                    <a:pt x="1078" y="7826"/>
                  </a:lnTo>
                  <a:lnTo>
                    <a:pt x="12797" y="7826"/>
                  </a:lnTo>
                  <a:lnTo>
                    <a:pt x="11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5686550" y="1012675"/>
              <a:ext cx="291400" cy="171050"/>
            </a:xfrm>
            <a:custGeom>
              <a:rect b="b" l="l" r="r" t="t"/>
              <a:pathLst>
                <a:path extrusionOk="0" h="6842" w="11656">
                  <a:moveTo>
                    <a:pt x="0" y="1"/>
                  </a:moveTo>
                  <a:lnTo>
                    <a:pt x="939" y="6841"/>
                  </a:lnTo>
                  <a:lnTo>
                    <a:pt x="11655" y="6841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5664675" y="1000475"/>
              <a:ext cx="34550" cy="195675"/>
            </a:xfrm>
            <a:custGeom>
              <a:rect b="b" l="l" r="r" t="t"/>
              <a:pathLst>
                <a:path extrusionOk="0" h="7827" w="1382">
                  <a:moveTo>
                    <a:pt x="1" y="1"/>
                  </a:moveTo>
                  <a:lnTo>
                    <a:pt x="1069" y="7826"/>
                  </a:lnTo>
                  <a:lnTo>
                    <a:pt x="1382" y="78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6080575" y="978625"/>
              <a:ext cx="27875" cy="217525"/>
            </a:xfrm>
            <a:custGeom>
              <a:rect b="b" l="l" r="r" t="t"/>
              <a:pathLst>
                <a:path extrusionOk="0" h="8701" w="1115">
                  <a:moveTo>
                    <a:pt x="0" y="0"/>
                  </a:moveTo>
                  <a:lnTo>
                    <a:pt x="0" y="8700"/>
                  </a:lnTo>
                  <a:lnTo>
                    <a:pt x="1114" y="870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6094600" y="1021650"/>
              <a:ext cx="57350" cy="9475"/>
            </a:xfrm>
            <a:custGeom>
              <a:rect b="b" l="l" r="r" t="t"/>
              <a:pathLst>
                <a:path extrusionOk="0" h="379" w="2294">
                  <a:moveTo>
                    <a:pt x="1" y="1"/>
                  </a:moveTo>
                  <a:lnTo>
                    <a:pt x="1" y="378"/>
                  </a:lnTo>
                  <a:lnTo>
                    <a:pt x="2293" y="378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6055725" y="1093000"/>
              <a:ext cx="77575" cy="85650"/>
            </a:xfrm>
            <a:custGeom>
              <a:rect b="b" l="l" r="r" t="t"/>
              <a:pathLst>
                <a:path extrusionOk="0" h="3426" w="3103">
                  <a:moveTo>
                    <a:pt x="921" y="1"/>
                  </a:moveTo>
                  <a:cubicBezTo>
                    <a:pt x="405" y="1"/>
                    <a:pt x="0" y="415"/>
                    <a:pt x="0" y="921"/>
                  </a:cubicBezTo>
                  <a:lnTo>
                    <a:pt x="0" y="2505"/>
                  </a:lnTo>
                  <a:cubicBezTo>
                    <a:pt x="0" y="3011"/>
                    <a:pt x="405" y="3425"/>
                    <a:pt x="921" y="3425"/>
                  </a:cubicBezTo>
                  <a:lnTo>
                    <a:pt x="2191" y="3425"/>
                  </a:lnTo>
                  <a:cubicBezTo>
                    <a:pt x="2698" y="3425"/>
                    <a:pt x="3103" y="3011"/>
                    <a:pt x="3103" y="2505"/>
                  </a:cubicBezTo>
                  <a:lnTo>
                    <a:pt x="3103" y="921"/>
                  </a:lnTo>
                  <a:cubicBezTo>
                    <a:pt x="3103" y="415"/>
                    <a:pt x="2698" y="1"/>
                    <a:pt x="21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6045350" y="1098750"/>
              <a:ext cx="67475" cy="74150"/>
            </a:xfrm>
            <a:custGeom>
              <a:rect b="b" l="l" r="r" t="t"/>
              <a:pathLst>
                <a:path extrusionOk="0" h="2966" w="2699">
                  <a:moveTo>
                    <a:pt x="1345" y="1"/>
                  </a:moveTo>
                  <a:cubicBezTo>
                    <a:pt x="608" y="1"/>
                    <a:pt x="1" y="599"/>
                    <a:pt x="1" y="1345"/>
                  </a:cubicBezTo>
                  <a:lnTo>
                    <a:pt x="1" y="1621"/>
                  </a:lnTo>
                  <a:cubicBezTo>
                    <a:pt x="1" y="2358"/>
                    <a:pt x="608" y="2965"/>
                    <a:pt x="1345" y="2965"/>
                  </a:cubicBezTo>
                  <a:cubicBezTo>
                    <a:pt x="2091" y="2965"/>
                    <a:pt x="2698" y="2358"/>
                    <a:pt x="2698" y="1621"/>
                  </a:cubicBezTo>
                  <a:lnTo>
                    <a:pt x="2698" y="1345"/>
                  </a:lnTo>
                  <a:cubicBezTo>
                    <a:pt x="2698" y="599"/>
                    <a:pt x="2091" y="1"/>
                    <a:pt x="134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6188525" y="1098750"/>
              <a:ext cx="67225" cy="74150"/>
            </a:xfrm>
            <a:custGeom>
              <a:rect b="b" l="l" r="r" t="t"/>
              <a:pathLst>
                <a:path extrusionOk="0" h="2966" w="2689">
                  <a:moveTo>
                    <a:pt x="1344" y="1"/>
                  </a:moveTo>
                  <a:cubicBezTo>
                    <a:pt x="598" y="1"/>
                    <a:pt x="0" y="599"/>
                    <a:pt x="0" y="1345"/>
                  </a:cubicBezTo>
                  <a:lnTo>
                    <a:pt x="0" y="1621"/>
                  </a:lnTo>
                  <a:cubicBezTo>
                    <a:pt x="0" y="2358"/>
                    <a:pt x="598" y="2965"/>
                    <a:pt x="1344" y="2965"/>
                  </a:cubicBezTo>
                  <a:cubicBezTo>
                    <a:pt x="2090" y="2965"/>
                    <a:pt x="2688" y="2358"/>
                    <a:pt x="2688" y="1621"/>
                  </a:cubicBezTo>
                  <a:lnTo>
                    <a:pt x="2688" y="1345"/>
                  </a:lnTo>
                  <a:cubicBezTo>
                    <a:pt x="2688" y="599"/>
                    <a:pt x="2090" y="1"/>
                    <a:pt x="134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6167800" y="1093000"/>
              <a:ext cx="77825" cy="85425"/>
            </a:xfrm>
            <a:custGeom>
              <a:rect b="b" l="l" r="r" t="t"/>
              <a:pathLst>
                <a:path extrusionOk="0" h="3417" w="3113">
                  <a:moveTo>
                    <a:pt x="921" y="1"/>
                  </a:moveTo>
                  <a:cubicBezTo>
                    <a:pt x="415" y="1"/>
                    <a:pt x="1" y="415"/>
                    <a:pt x="1" y="921"/>
                  </a:cubicBezTo>
                  <a:lnTo>
                    <a:pt x="1" y="2505"/>
                  </a:lnTo>
                  <a:cubicBezTo>
                    <a:pt x="1" y="3011"/>
                    <a:pt x="415" y="3416"/>
                    <a:pt x="921" y="3416"/>
                  </a:cubicBezTo>
                  <a:lnTo>
                    <a:pt x="2192" y="3416"/>
                  </a:lnTo>
                  <a:cubicBezTo>
                    <a:pt x="2698" y="3416"/>
                    <a:pt x="3112" y="3011"/>
                    <a:pt x="3112" y="2505"/>
                  </a:cubicBezTo>
                  <a:lnTo>
                    <a:pt x="3112" y="921"/>
                  </a:lnTo>
                  <a:cubicBezTo>
                    <a:pt x="3112" y="415"/>
                    <a:pt x="2698" y="1"/>
                    <a:pt x="21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6088400" y="1009225"/>
              <a:ext cx="124525" cy="90025"/>
            </a:xfrm>
            <a:custGeom>
              <a:rect b="b" l="l" r="r" t="t"/>
              <a:pathLst>
                <a:path extrusionOk="0" h="3601" w="4981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lnTo>
                    <a:pt x="0" y="3600"/>
                  </a:lnTo>
                  <a:lnTo>
                    <a:pt x="498" y="3600"/>
                  </a:lnTo>
                  <a:lnTo>
                    <a:pt x="498" y="2486"/>
                  </a:lnTo>
                  <a:cubicBezTo>
                    <a:pt x="498" y="1382"/>
                    <a:pt x="1391" y="489"/>
                    <a:pt x="2486" y="489"/>
                  </a:cubicBezTo>
                  <a:cubicBezTo>
                    <a:pt x="3591" y="489"/>
                    <a:pt x="4484" y="1382"/>
                    <a:pt x="4484" y="2486"/>
                  </a:cubicBezTo>
                  <a:lnTo>
                    <a:pt x="4484" y="3600"/>
                  </a:lnTo>
                  <a:lnTo>
                    <a:pt x="4981" y="3600"/>
                  </a:lnTo>
                  <a:lnTo>
                    <a:pt x="4981" y="2486"/>
                  </a:lnTo>
                  <a:cubicBezTo>
                    <a:pt x="4981" y="1115"/>
                    <a:pt x="3867" y="1"/>
                    <a:pt x="2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6151925" y="1000475"/>
              <a:ext cx="9450" cy="30650"/>
            </a:xfrm>
            <a:custGeom>
              <a:rect b="b" l="l" r="r" t="t"/>
              <a:pathLst>
                <a:path extrusionOk="0" h="1226" w="378">
                  <a:moveTo>
                    <a:pt x="0" y="1"/>
                  </a:moveTo>
                  <a:lnTo>
                    <a:pt x="0" y="1225"/>
                  </a:lnTo>
                  <a:lnTo>
                    <a:pt x="378" y="122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6476425" y="918325"/>
              <a:ext cx="226050" cy="225800"/>
            </a:xfrm>
            <a:custGeom>
              <a:rect b="b" l="l" r="r" t="t"/>
              <a:pathLst>
                <a:path extrusionOk="0" h="9032" w="9042">
                  <a:moveTo>
                    <a:pt x="1" y="0"/>
                  </a:moveTo>
                  <a:lnTo>
                    <a:pt x="1" y="9032"/>
                  </a:lnTo>
                  <a:lnTo>
                    <a:pt x="9041" y="9032"/>
                  </a:lnTo>
                  <a:lnTo>
                    <a:pt x="9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470675" y="918325"/>
              <a:ext cx="5775" cy="225800"/>
            </a:xfrm>
            <a:custGeom>
              <a:rect b="b" l="l" r="r" t="t"/>
              <a:pathLst>
                <a:path extrusionOk="0" h="9032" w="231">
                  <a:moveTo>
                    <a:pt x="1" y="0"/>
                  </a:moveTo>
                  <a:lnTo>
                    <a:pt x="1" y="9032"/>
                  </a:lnTo>
                  <a:lnTo>
                    <a:pt x="231" y="903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6497150" y="939025"/>
              <a:ext cx="184375" cy="184400"/>
            </a:xfrm>
            <a:custGeom>
              <a:rect b="b" l="l" r="r" t="t"/>
              <a:pathLst>
                <a:path extrusionOk="0" h="7376" w="7375">
                  <a:moveTo>
                    <a:pt x="1" y="1"/>
                  </a:moveTo>
                  <a:lnTo>
                    <a:pt x="1" y="7375"/>
                  </a:lnTo>
                  <a:lnTo>
                    <a:pt x="7375" y="7375"/>
                  </a:lnTo>
                  <a:lnTo>
                    <a:pt x="73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679900" y="939025"/>
              <a:ext cx="1625" cy="184400"/>
            </a:xfrm>
            <a:custGeom>
              <a:rect b="b" l="l" r="r" t="t"/>
              <a:pathLst>
                <a:path extrusionOk="0" h="7376" w="65">
                  <a:moveTo>
                    <a:pt x="0" y="1"/>
                  </a:moveTo>
                  <a:lnTo>
                    <a:pt x="0" y="7375"/>
                  </a:lnTo>
                  <a:lnTo>
                    <a:pt x="65" y="73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6512800" y="10159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1"/>
                  </a:moveTo>
                  <a:lnTo>
                    <a:pt x="1" y="618"/>
                  </a:lnTo>
                  <a:lnTo>
                    <a:pt x="617" y="618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6650675" y="1015900"/>
              <a:ext cx="15200" cy="15450"/>
            </a:xfrm>
            <a:custGeom>
              <a:rect b="b" l="l" r="r" t="t"/>
              <a:pathLst>
                <a:path extrusionOk="0" h="618" w="608">
                  <a:moveTo>
                    <a:pt x="0" y="1"/>
                  </a:moveTo>
                  <a:lnTo>
                    <a:pt x="0" y="618"/>
                  </a:lnTo>
                  <a:lnTo>
                    <a:pt x="608" y="61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6543400" y="9853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0"/>
                  </a:moveTo>
                  <a:lnTo>
                    <a:pt x="1" y="617"/>
                  </a:lnTo>
                  <a:lnTo>
                    <a:pt x="618" y="61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6620050" y="985300"/>
              <a:ext cx="15225" cy="15450"/>
            </a:xfrm>
            <a:custGeom>
              <a:rect b="b" l="l" r="r" t="t"/>
              <a:pathLst>
                <a:path extrusionOk="0" h="618" w="609">
                  <a:moveTo>
                    <a:pt x="1" y="0"/>
                  </a:moveTo>
                  <a:lnTo>
                    <a:pt x="1" y="617"/>
                  </a:lnTo>
                  <a:lnTo>
                    <a:pt x="608" y="61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6528225" y="1000725"/>
              <a:ext cx="122475" cy="76425"/>
            </a:xfrm>
            <a:custGeom>
              <a:rect b="b" l="l" r="r" t="t"/>
              <a:pathLst>
                <a:path extrusionOk="0" h="3057" w="4899">
                  <a:moveTo>
                    <a:pt x="1832" y="1215"/>
                  </a:moveTo>
                  <a:lnTo>
                    <a:pt x="1832" y="1823"/>
                  </a:lnTo>
                  <a:lnTo>
                    <a:pt x="1225" y="1832"/>
                  </a:lnTo>
                  <a:lnTo>
                    <a:pt x="1225" y="1215"/>
                  </a:lnTo>
                  <a:close/>
                  <a:moveTo>
                    <a:pt x="3674" y="1215"/>
                  </a:moveTo>
                  <a:lnTo>
                    <a:pt x="3674" y="1832"/>
                  </a:lnTo>
                  <a:lnTo>
                    <a:pt x="3066" y="1832"/>
                  </a:lnTo>
                  <a:lnTo>
                    <a:pt x="3066" y="1215"/>
                  </a:lnTo>
                  <a:close/>
                  <a:moveTo>
                    <a:pt x="1225" y="0"/>
                  </a:moveTo>
                  <a:lnTo>
                    <a:pt x="1225" y="608"/>
                  </a:lnTo>
                  <a:lnTo>
                    <a:pt x="608" y="608"/>
                  </a:lnTo>
                  <a:lnTo>
                    <a:pt x="608" y="1215"/>
                  </a:lnTo>
                  <a:lnTo>
                    <a:pt x="0" y="1215"/>
                  </a:lnTo>
                  <a:lnTo>
                    <a:pt x="0" y="1823"/>
                  </a:lnTo>
                  <a:lnTo>
                    <a:pt x="608" y="1823"/>
                  </a:lnTo>
                  <a:lnTo>
                    <a:pt x="608" y="2440"/>
                  </a:lnTo>
                  <a:lnTo>
                    <a:pt x="1225" y="2440"/>
                  </a:lnTo>
                  <a:lnTo>
                    <a:pt x="1225" y="3057"/>
                  </a:lnTo>
                  <a:lnTo>
                    <a:pt x="1832" y="3057"/>
                  </a:lnTo>
                  <a:lnTo>
                    <a:pt x="1832" y="2440"/>
                  </a:lnTo>
                  <a:lnTo>
                    <a:pt x="3066" y="2440"/>
                  </a:lnTo>
                  <a:lnTo>
                    <a:pt x="3066" y="3057"/>
                  </a:lnTo>
                  <a:lnTo>
                    <a:pt x="3674" y="3057"/>
                  </a:lnTo>
                  <a:lnTo>
                    <a:pt x="3674" y="2440"/>
                  </a:lnTo>
                  <a:lnTo>
                    <a:pt x="4281" y="2440"/>
                  </a:lnTo>
                  <a:lnTo>
                    <a:pt x="4281" y="1832"/>
                  </a:lnTo>
                  <a:lnTo>
                    <a:pt x="4898" y="1832"/>
                  </a:lnTo>
                  <a:lnTo>
                    <a:pt x="4898" y="1215"/>
                  </a:lnTo>
                  <a:lnTo>
                    <a:pt x="4281" y="1215"/>
                  </a:lnTo>
                  <a:lnTo>
                    <a:pt x="4281" y="608"/>
                  </a:lnTo>
                  <a:lnTo>
                    <a:pt x="3674" y="608"/>
                  </a:lnTo>
                  <a:lnTo>
                    <a:pt x="3674" y="0"/>
                  </a:lnTo>
                  <a:lnTo>
                    <a:pt x="3066" y="0"/>
                  </a:lnTo>
                  <a:lnTo>
                    <a:pt x="3066" y="608"/>
                  </a:lnTo>
                  <a:lnTo>
                    <a:pt x="1842" y="608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554822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1" y="0"/>
                  </a:moveTo>
                  <a:lnTo>
                    <a:pt x="1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646907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0" y="0"/>
                  </a:moveTo>
                  <a:lnTo>
                    <a:pt x="0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5752825" y="1291850"/>
              <a:ext cx="102450" cy="102450"/>
            </a:xfrm>
            <a:custGeom>
              <a:rect b="b" l="l" r="r" t="t"/>
              <a:pathLst>
                <a:path extrusionOk="0" h="4098" w="4098">
                  <a:moveTo>
                    <a:pt x="1" y="1"/>
                  </a:moveTo>
                  <a:lnTo>
                    <a:pt x="1" y="4098"/>
                  </a:lnTo>
                  <a:lnTo>
                    <a:pt x="4098" y="4098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6264475" y="1291850"/>
              <a:ext cx="102200" cy="102450"/>
            </a:xfrm>
            <a:custGeom>
              <a:rect b="b" l="l" r="r" t="t"/>
              <a:pathLst>
                <a:path extrusionOk="0" h="4098" w="4088">
                  <a:moveTo>
                    <a:pt x="0" y="1"/>
                  </a:moveTo>
                  <a:lnTo>
                    <a:pt x="0" y="4098"/>
                  </a:lnTo>
                  <a:lnTo>
                    <a:pt x="4088" y="4098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5650650" y="1394275"/>
              <a:ext cx="818450" cy="511650"/>
            </a:xfrm>
            <a:custGeom>
              <a:rect b="b" l="l" r="r" t="t"/>
              <a:pathLst>
                <a:path extrusionOk="0" h="20466" w="32738">
                  <a:moveTo>
                    <a:pt x="12272" y="8185"/>
                  </a:moveTo>
                  <a:lnTo>
                    <a:pt x="12272" y="12282"/>
                  </a:lnTo>
                  <a:lnTo>
                    <a:pt x="8185" y="12282"/>
                  </a:lnTo>
                  <a:lnTo>
                    <a:pt x="8185" y="8185"/>
                  </a:lnTo>
                  <a:close/>
                  <a:moveTo>
                    <a:pt x="24553" y="8185"/>
                  </a:moveTo>
                  <a:lnTo>
                    <a:pt x="24553" y="12282"/>
                  </a:lnTo>
                  <a:lnTo>
                    <a:pt x="20466" y="12282"/>
                  </a:lnTo>
                  <a:lnTo>
                    <a:pt x="20466" y="8185"/>
                  </a:lnTo>
                  <a:close/>
                  <a:moveTo>
                    <a:pt x="8185" y="1"/>
                  </a:moveTo>
                  <a:lnTo>
                    <a:pt x="8185" y="4097"/>
                  </a:lnTo>
                  <a:lnTo>
                    <a:pt x="4088" y="4097"/>
                  </a:lnTo>
                  <a:lnTo>
                    <a:pt x="4088" y="8185"/>
                  </a:lnTo>
                  <a:lnTo>
                    <a:pt x="0" y="8185"/>
                  </a:lnTo>
                  <a:lnTo>
                    <a:pt x="0" y="12282"/>
                  </a:lnTo>
                  <a:lnTo>
                    <a:pt x="4088" y="12282"/>
                  </a:lnTo>
                  <a:lnTo>
                    <a:pt x="4088" y="16369"/>
                  </a:lnTo>
                  <a:lnTo>
                    <a:pt x="8185" y="16369"/>
                  </a:lnTo>
                  <a:lnTo>
                    <a:pt x="8185" y="20466"/>
                  </a:lnTo>
                  <a:lnTo>
                    <a:pt x="12272" y="20466"/>
                  </a:lnTo>
                  <a:lnTo>
                    <a:pt x="12272" y="16369"/>
                  </a:lnTo>
                  <a:lnTo>
                    <a:pt x="20456" y="16369"/>
                  </a:lnTo>
                  <a:lnTo>
                    <a:pt x="20456" y="20466"/>
                  </a:lnTo>
                  <a:lnTo>
                    <a:pt x="24553" y="20466"/>
                  </a:lnTo>
                  <a:lnTo>
                    <a:pt x="24553" y="16369"/>
                  </a:lnTo>
                  <a:lnTo>
                    <a:pt x="28641" y="16369"/>
                  </a:lnTo>
                  <a:lnTo>
                    <a:pt x="28641" y="12282"/>
                  </a:lnTo>
                  <a:lnTo>
                    <a:pt x="32737" y="12282"/>
                  </a:lnTo>
                  <a:lnTo>
                    <a:pt x="32737" y="8185"/>
                  </a:lnTo>
                  <a:lnTo>
                    <a:pt x="28641" y="8185"/>
                  </a:lnTo>
                  <a:lnTo>
                    <a:pt x="28650" y="4097"/>
                  </a:lnTo>
                  <a:lnTo>
                    <a:pt x="24553" y="4097"/>
                  </a:lnTo>
                  <a:lnTo>
                    <a:pt x="24553" y="1"/>
                  </a:lnTo>
                  <a:lnTo>
                    <a:pt x="20466" y="1"/>
                  </a:lnTo>
                  <a:lnTo>
                    <a:pt x="20466" y="4097"/>
                  </a:lnTo>
                  <a:lnTo>
                    <a:pt x="12272" y="409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552825" y="2269550"/>
              <a:ext cx="1595450" cy="93000"/>
            </a:xfrm>
            <a:custGeom>
              <a:rect b="b" l="l" r="r" t="t"/>
              <a:pathLst>
                <a:path extrusionOk="0" h="3720" w="63818">
                  <a:moveTo>
                    <a:pt x="31909" y="0"/>
                  </a:moveTo>
                  <a:cubicBezTo>
                    <a:pt x="14289" y="0"/>
                    <a:pt x="1" y="829"/>
                    <a:pt x="1" y="1860"/>
                  </a:cubicBezTo>
                  <a:cubicBezTo>
                    <a:pt x="1" y="2891"/>
                    <a:pt x="14289" y="3720"/>
                    <a:pt x="31909" y="3720"/>
                  </a:cubicBezTo>
                  <a:cubicBezTo>
                    <a:pt x="49530" y="3720"/>
                    <a:pt x="63818" y="2891"/>
                    <a:pt x="63818" y="1860"/>
                  </a:cubicBezTo>
                  <a:cubicBezTo>
                    <a:pt x="63818" y="829"/>
                    <a:pt x="49530" y="0"/>
                    <a:pt x="31909" y="0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699925" y="1535825"/>
              <a:ext cx="15675" cy="236625"/>
            </a:xfrm>
            <a:custGeom>
              <a:rect b="b" l="l" r="r" t="t"/>
              <a:pathLst>
                <a:path extrusionOk="0" h="9465" w="627">
                  <a:moveTo>
                    <a:pt x="626" y="0"/>
                  </a:moveTo>
                  <a:cubicBezTo>
                    <a:pt x="286" y="0"/>
                    <a:pt x="0" y="277"/>
                    <a:pt x="0" y="626"/>
                  </a:cubicBezTo>
                  <a:lnTo>
                    <a:pt x="0" y="9464"/>
                  </a:lnTo>
                  <a:lnTo>
                    <a:pt x="166" y="9464"/>
                  </a:lnTo>
                  <a:lnTo>
                    <a:pt x="166" y="626"/>
                  </a:lnTo>
                  <a:cubicBezTo>
                    <a:pt x="166" y="369"/>
                    <a:pt x="378" y="166"/>
                    <a:pt x="626" y="166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6059400" y="1760450"/>
              <a:ext cx="640775" cy="86575"/>
            </a:xfrm>
            <a:custGeom>
              <a:rect b="b" l="l" r="r" t="t"/>
              <a:pathLst>
                <a:path extrusionOk="0" h="3463" w="25631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20" y="3453"/>
                    <a:pt x="1823" y="3462"/>
                  </a:cubicBezTo>
                  <a:lnTo>
                    <a:pt x="25630" y="3462"/>
                  </a:lnTo>
                  <a:lnTo>
                    <a:pt x="25630" y="3296"/>
                  </a:lnTo>
                  <a:lnTo>
                    <a:pt x="1823" y="3296"/>
                  </a:lnTo>
                  <a:cubicBezTo>
                    <a:pt x="912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394275" y="1760450"/>
              <a:ext cx="45350" cy="86575"/>
            </a:xfrm>
            <a:custGeom>
              <a:rect b="b" l="l" r="r" t="t"/>
              <a:pathLst>
                <a:path extrusionOk="0" h="3463" w="1814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11" y="3453"/>
                    <a:pt x="1814" y="3462"/>
                  </a:cubicBezTo>
                  <a:lnTo>
                    <a:pt x="1814" y="3296"/>
                  </a:lnTo>
                  <a:cubicBezTo>
                    <a:pt x="903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678275" y="1662175"/>
              <a:ext cx="37325" cy="3950"/>
            </a:xfrm>
            <a:custGeom>
              <a:rect b="b" l="l" r="r" t="t"/>
              <a:pathLst>
                <a:path extrusionOk="0" h="158" w="1493">
                  <a:moveTo>
                    <a:pt x="1" y="1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678275" y="1644450"/>
              <a:ext cx="37325" cy="4175"/>
            </a:xfrm>
            <a:custGeom>
              <a:rect b="b" l="l" r="r" t="t"/>
              <a:pathLst>
                <a:path extrusionOk="0" h="167" w="1493">
                  <a:moveTo>
                    <a:pt x="1" y="1"/>
                  </a:moveTo>
                  <a:lnTo>
                    <a:pt x="1" y="166"/>
                  </a:lnTo>
                  <a:lnTo>
                    <a:pt x="1492" y="166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678275" y="1627200"/>
              <a:ext cx="37325" cy="3925"/>
            </a:xfrm>
            <a:custGeom>
              <a:rect b="b" l="l" r="r" t="t"/>
              <a:pathLst>
                <a:path extrusionOk="0" h="157" w="1493">
                  <a:moveTo>
                    <a:pt x="1" y="0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591950" y="1765975"/>
              <a:ext cx="1516975" cy="16375"/>
            </a:xfrm>
            <a:custGeom>
              <a:rect b="b" l="l" r="r" t="t"/>
              <a:pathLst>
                <a:path extrusionOk="0" h="655" w="60679">
                  <a:moveTo>
                    <a:pt x="1" y="0"/>
                  </a:moveTo>
                  <a:lnTo>
                    <a:pt x="1" y="654"/>
                  </a:lnTo>
                  <a:lnTo>
                    <a:pt x="60679" y="654"/>
                  </a:lnTo>
                  <a:lnTo>
                    <a:pt x="6067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607150" y="1782325"/>
              <a:ext cx="57800" cy="514400"/>
            </a:xfrm>
            <a:custGeom>
              <a:rect b="b" l="l" r="r" t="t"/>
              <a:pathLst>
                <a:path extrusionOk="0" h="20576" w="2312">
                  <a:moveTo>
                    <a:pt x="0" y="0"/>
                  </a:moveTo>
                  <a:lnTo>
                    <a:pt x="0" y="20576"/>
                  </a:lnTo>
                  <a:lnTo>
                    <a:pt x="2311" y="205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656625" y="1782325"/>
              <a:ext cx="8325" cy="514400"/>
            </a:xfrm>
            <a:custGeom>
              <a:rect b="b" l="l" r="r" t="t"/>
              <a:pathLst>
                <a:path extrusionOk="0" h="20576" w="333">
                  <a:moveTo>
                    <a:pt x="1" y="0"/>
                  </a:moveTo>
                  <a:lnTo>
                    <a:pt x="1" y="20576"/>
                  </a:lnTo>
                  <a:lnTo>
                    <a:pt x="332" y="2057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607150" y="1782325"/>
              <a:ext cx="57800" cy="9225"/>
            </a:xfrm>
            <a:custGeom>
              <a:rect b="b" l="l" r="r" t="t"/>
              <a:pathLst>
                <a:path extrusionOk="0" h="369" w="2312">
                  <a:moveTo>
                    <a:pt x="0" y="0"/>
                  </a:moveTo>
                  <a:lnTo>
                    <a:pt x="0" y="368"/>
                  </a:lnTo>
                  <a:lnTo>
                    <a:pt x="2311" y="36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591950" y="1765975"/>
              <a:ext cx="88175" cy="16375"/>
            </a:xfrm>
            <a:custGeom>
              <a:rect b="b" l="l" r="r" t="t"/>
              <a:pathLst>
                <a:path extrusionOk="0" h="655" w="3527">
                  <a:moveTo>
                    <a:pt x="1" y="0"/>
                  </a:moveTo>
                  <a:lnTo>
                    <a:pt x="1" y="654"/>
                  </a:lnTo>
                  <a:lnTo>
                    <a:pt x="3527" y="654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654800" y="1782325"/>
              <a:ext cx="429275" cy="514400"/>
            </a:xfrm>
            <a:custGeom>
              <a:rect b="b" l="l" r="r" t="t"/>
              <a:pathLst>
                <a:path extrusionOk="0" h="20576" w="17171">
                  <a:moveTo>
                    <a:pt x="1" y="0"/>
                  </a:moveTo>
                  <a:lnTo>
                    <a:pt x="1" y="20576"/>
                  </a:lnTo>
                  <a:lnTo>
                    <a:pt x="17170" y="20576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816150" y="2192450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0"/>
                  </a:moveTo>
                  <a:lnTo>
                    <a:pt x="0" y="166"/>
                  </a:lnTo>
                  <a:lnTo>
                    <a:pt x="10716" y="166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6816150" y="2092325"/>
              <a:ext cx="267925" cy="3950"/>
            </a:xfrm>
            <a:custGeom>
              <a:rect b="b" l="l" r="r" t="t"/>
              <a:pathLst>
                <a:path extrusionOk="0" h="158" w="10717">
                  <a:moveTo>
                    <a:pt x="0" y="1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6816150" y="1991975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1"/>
                  </a:moveTo>
                  <a:lnTo>
                    <a:pt x="0" y="167"/>
                  </a:lnTo>
                  <a:lnTo>
                    <a:pt x="10716" y="16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6816150" y="1891875"/>
              <a:ext cx="267925" cy="3925"/>
            </a:xfrm>
            <a:custGeom>
              <a:rect b="b" l="l" r="r" t="t"/>
              <a:pathLst>
                <a:path extrusionOk="0" h="157" w="10717">
                  <a:moveTo>
                    <a:pt x="0" y="0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907975" y="2116500"/>
              <a:ext cx="84250" cy="3925"/>
            </a:xfrm>
            <a:custGeom>
              <a:rect b="b" l="l" r="r" t="t"/>
              <a:pathLst>
                <a:path extrusionOk="0" h="157" w="3370">
                  <a:moveTo>
                    <a:pt x="1" y="0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07975" y="2016150"/>
              <a:ext cx="84250" cy="4175"/>
            </a:xfrm>
            <a:custGeom>
              <a:rect b="b" l="l" r="r" t="t"/>
              <a:pathLst>
                <a:path extrusionOk="0" h="167" w="3370">
                  <a:moveTo>
                    <a:pt x="1" y="1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907975" y="2216625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907975" y="1916025"/>
              <a:ext cx="84250" cy="3950"/>
            </a:xfrm>
            <a:custGeom>
              <a:rect b="b" l="l" r="r" t="t"/>
              <a:pathLst>
                <a:path extrusionOk="0" h="158" w="3370">
                  <a:moveTo>
                    <a:pt x="1" y="1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907975" y="1815700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654800" y="1782325"/>
              <a:ext cx="161375" cy="514400"/>
            </a:xfrm>
            <a:custGeom>
              <a:rect b="b" l="l" r="r" t="t"/>
              <a:pathLst>
                <a:path extrusionOk="0" h="20576" w="6455">
                  <a:moveTo>
                    <a:pt x="1" y="0"/>
                  </a:moveTo>
                  <a:lnTo>
                    <a:pt x="1" y="20576"/>
                  </a:lnTo>
                  <a:lnTo>
                    <a:pt x="6454" y="2057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654800" y="1782325"/>
              <a:ext cx="429275" cy="9225"/>
            </a:xfrm>
            <a:custGeom>
              <a:rect b="b" l="l" r="r" t="t"/>
              <a:pathLst>
                <a:path extrusionOk="0" h="369" w="17171">
                  <a:moveTo>
                    <a:pt x="1" y="0"/>
                  </a:moveTo>
                  <a:lnTo>
                    <a:pt x="1" y="368"/>
                  </a:lnTo>
                  <a:lnTo>
                    <a:pt x="17170" y="368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710725" y="1484275"/>
              <a:ext cx="364375" cy="281725"/>
            </a:xfrm>
            <a:custGeom>
              <a:rect b="b" l="l" r="r" t="t"/>
              <a:pathLst>
                <a:path extrusionOk="0" h="11269" w="14575">
                  <a:moveTo>
                    <a:pt x="1" y="0"/>
                  </a:moveTo>
                  <a:lnTo>
                    <a:pt x="1" y="11268"/>
                  </a:lnTo>
                  <a:lnTo>
                    <a:pt x="14574" y="11268"/>
                  </a:lnTo>
                  <a:lnTo>
                    <a:pt x="145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983225" y="1484275"/>
              <a:ext cx="91875" cy="281725"/>
            </a:xfrm>
            <a:custGeom>
              <a:rect b="b" l="l" r="r" t="t"/>
              <a:pathLst>
                <a:path extrusionOk="0" h="11269" w="3675">
                  <a:moveTo>
                    <a:pt x="1" y="0"/>
                  </a:moveTo>
                  <a:lnTo>
                    <a:pt x="1" y="11268"/>
                  </a:lnTo>
                  <a:lnTo>
                    <a:pt x="3674" y="11268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6725475" y="1499450"/>
              <a:ext cx="243050" cy="198875"/>
            </a:xfrm>
            <a:custGeom>
              <a:rect b="b" l="l" r="r" t="t"/>
              <a:pathLst>
                <a:path extrusionOk="0" h="7955" w="9722">
                  <a:moveTo>
                    <a:pt x="0" y="1"/>
                  </a:moveTo>
                  <a:lnTo>
                    <a:pt x="0" y="7955"/>
                  </a:lnTo>
                  <a:lnTo>
                    <a:pt x="9722" y="795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783450" y="1499450"/>
              <a:ext cx="185075" cy="198875"/>
            </a:xfrm>
            <a:custGeom>
              <a:rect b="b" l="l" r="r" t="t"/>
              <a:pathLst>
                <a:path extrusionOk="0" h="7955" w="7403">
                  <a:moveTo>
                    <a:pt x="1" y="1"/>
                  </a:moveTo>
                  <a:lnTo>
                    <a:pt x="1" y="7955"/>
                  </a:lnTo>
                  <a:lnTo>
                    <a:pt x="7403" y="7955"/>
                  </a:lnTo>
                  <a:lnTo>
                    <a:pt x="740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6790125" y="1507975"/>
              <a:ext cx="137200" cy="168725"/>
            </a:xfrm>
            <a:custGeom>
              <a:rect b="b" l="l" r="r" t="t"/>
              <a:pathLst>
                <a:path extrusionOk="0" h="6749" w="5488">
                  <a:moveTo>
                    <a:pt x="1" y="0"/>
                  </a:moveTo>
                  <a:lnTo>
                    <a:pt x="1" y="6749"/>
                  </a:lnTo>
                  <a:lnTo>
                    <a:pt x="5488" y="674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6861950" y="1522475"/>
              <a:ext cx="57800" cy="117400"/>
            </a:xfrm>
            <a:custGeom>
              <a:rect b="b" l="l" r="r" t="t"/>
              <a:pathLst>
                <a:path extrusionOk="0" h="4696" w="2312">
                  <a:moveTo>
                    <a:pt x="0" y="0"/>
                  </a:moveTo>
                  <a:lnTo>
                    <a:pt x="0" y="4696"/>
                  </a:lnTo>
                  <a:lnTo>
                    <a:pt x="2311" y="469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6809925" y="1582550"/>
              <a:ext cx="46525" cy="48800"/>
            </a:xfrm>
            <a:custGeom>
              <a:rect b="b" l="l" r="r" t="t"/>
              <a:pathLst>
                <a:path extrusionOk="0" h="1952" w="1861">
                  <a:moveTo>
                    <a:pt x="1" y="0"/>
                  </a:moveTo>
                  <a:lnTo>
                    <a:pt x="1" y="1952"/>
                  </a:lnTo>
                  <a:lnTo>
                    <a:pt x="1860" y="195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6796350" y="151257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6796350" y="151832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6796350" y="152432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6796350" y="153007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6788750" y="1507050"/>
              <a:ext cx="139500" cy="170575"/>
            </a:xfrm>
            <a:custGeom>
              <a:rect b="b" l="l" r="r" t="t"/>
              <a:pathLst>
                <a:path extrusionOk="0" h="6823" w="5580">
                  <a:moveTo>
                    <a:pt x="56" y="1"/>
                  </a:moveTo>
                  <a:cubicBezTo>
                    <a:pt x="1" y="1"/>
                    <a:pt x="1" y="83"/>
                    <a:pt x="56" y="83"/>
                  </a:cubicBezTo>
                  <a:lnTo>
                    <a:pt x="5497" y="83"/>
                  </a:lnTo>
                  <a:lnTo>
                    <a:pt x="5497" y="6786"/>
                  </a:lnTo>
                  <a:cubicBezTo>
                    <a:pt x="5497" y="6804"/>
                    <a:pt x="5515" y="6822"/>
                    <a:pt x="5543" y="6822"/>
                  </a:cubicBezTo>
                  <a:cubicBezTo>
                    <a:pt x="5561" y="6822"/>
                    <a:pt x="5580" y="6804"/>
                    <a:pt x="5580" y="6786"/>
                  </a:cubicBezTo>
                  <a:lnTo>
                    <a:pt x="5580" y="37"/>
                  </a:lnTo>
                  <a:cubicBezTo>
                    <a:pt x="5580" y="19"/>
                    <a:pt x="5561" y="1"/>
                    <a:pt x="5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6866100" y="1541350"/>
              <a:ext cx="15900" cy="71600"/>
            </a:xfrm>
            <a:custGeom>
              <a:rect b="b" l="l" r="r" t="t"/>
              <a:pathLst>
                <a:path extrusionOk="0" h="2864" w="636">
                  <a:moveTo>
                    <a:pt x="0" y="0"/>
                  </a:moveTo>
                  <a:lnTo>
                    <a:pt x="0" y="2863"/>
                  </a:lnTo>
                  <a:lnTo>
                    <a:pt x="635" y="28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6866100" y="1541350"/>
              <a:ext cx="2775" cy="71600"/>
            </a:xfrm>
            <a:custGeom>
              <a:rect b="b" l="l" r="r" t="t"/>
              <a:pathLst>
                <a:path extrusionOk="0" h="2864" w="111">
                  <a:moveTo>
                    <a:pt x="0" y="0"/>
                  </a:moveTo>
                  <a:lnTo>
                    <a:pt x="0" y="2863"/>
                  </a:lnTo>
                  <a:lnTo>
                    <a:pt x="110" y="286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6872750" y="1541350"/>
              <a:ext cx="15925" cy="71600"/>
            </a:xfrm>
            <a:custGeom>
              <a:rect b="b" l="l" r="r" t="t"/>
              <a:pathLst>
                <a:path extrusionOk="0" h="2864" w="637">
                  <a:moveTo>
                    <a:pt x="1" y="0"/>
                  </a:moveTo>
                  <a:lnTo>
                    <a:pt x="1" y="2863"/>
                  </a:lnTo>
                  <a:lnTo>
                    <a:pt x="636" y="286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6872750" y="1541350"/>
              <a:ext cx="2800" cy="71600"/>
            </a:xfrm>
            <a:custGeom>
              <a:rect b="b" l="l" r="r" t="t"/>
              <a:pathLst>
                <a:path extrusionOk="0" h="2864" w="112">
                  <a:moveTo>
                    <a:pt x="1" y="0"/>
                  </a:moveTo>
                  <a:lnTo>
                    <a:pt x="1" y="2863"/>
                  </a:lnTo>
                  <a:lnTo>
                    <a:pt x="111" y="28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6879675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6879675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6886350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6886350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6725475" y="1698300"/>
              <a:ext cx="243050" cy="52500"/>
            </a:xfrm>
            <a:custGeom>
              <a:rect b="b" l="l" r="r" t="t"/>
              <a:pathLst>
                <a:path extrusionOk="0" h="2100" w="9722">
                  <a:moveTo>
                    <a:pt x="0" y="1"/>
                  </a:moveTo>
                  <a:lnTo>
                    <a:pt x="0" y="2100"/>
                  </a:lnTo>
                  <a:lnTo>
                    <a:pt x="9722" y="2100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6725475" y="1698300"/>
              <a:ext cx="228775" cy="52500"/>
            </a:xfrm>
            <a:custGeom>
              <a:rect b="b" l="l" r="r" t="t"/>
              <a:pathLst>
                <a:path extrusionOk="0" h="2100" w="9151">
                  <a:moveTo>
                    <a:pt x="0" y="1"/>
                  </a:moveTo>
                  <a:lnTo>
                    <a:pt x="0" y="2100"/>
                  </a:lnTo>
                  <a:lnTo>
                    <a:pt x="9151" y="2100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6755375" y="1643775"/>
              <a:ext cx="112125" cy="16125"/>
            </a:xfrm>
            <a:custGeom>
              <a:rect b="b" l="l" r="r" t="t"/>
              <a:pathLst>
                <a:path extrusionOk="0" h="645" w="4485">
                  <a:moveTo>
                    <a:pt x="1" y="0"/>
                  </a:moveTo>
                  <a:lnTo>
                    <a:pt x="1" y="644"/>
                  </a:lnTo>
                  <a:lnTo>
                    <a:pt x="4484" y="644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755375" y="1535825"/>
              <a:ext cx="98075" cy="84025"/>
            </a:xfrm>
            <a:custGeom>
              <a:rect b="b" l="l" r="r" t="t"/>
              <a:pathLst>
                <a:path extrusionOk="0" h="3361" w="3923">
                  <a:moveTo>
                    <a:pt x="1" y="0"/>
                  </a:moveTo>
                  <a:lnTo>
                    <a:pt x="1" y="3361"/>
                  </a:lnTo>
                  <a:lnTo>
                    <a:pt x="3923" y="3361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6833875" y="1643775"/>
              <a:ext cx="33625" cy="16125"/>
            </a:xfrm>
            <a:custGeom>
              <a:rect b="b" l="l" r="r" t="t"/>
              <a:pathLst>
                <a:path extrusionOk="0" h="645" w="1345">
                  <a:moveTo>
                    <a:pt x="0" y="0"/>
                  </a:moveTo>
                  <a:lnTo>
                    <a:pt x="0" y="644"/>
                  </a:lnTo>
                  <a:lnTo>
                    <a:pt x="1344" y="644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6805775" y="1540650"/>
              <a:ext cx="41225" cy="74375"/>
            </a:xfrm>
            <a:custGeom>
              <a:rect b="b" l="l" r="r" t="t"/>
              <a:pathLst>
                <a:path extrusionOk="0" h="2975" w="1649">
                  <a:moveTo>
                    <a:pt x="830" y="1"/>
                  </a:moveTo>
                  <a:cubicBezTo>
                    <a:pt x="369" y="1"/>
                    <a:pt x="1" y="664"/>
                    <a:pt x="1" y="1492"/>
                  </a:cubicBezTo>
                  <a:cubicBezTo>
                    <a:pt x="1" y="2311"/>
                    <a:pt x="369" y="2974"/>
                    <a:pt x="830" y="2974"/>
                  </a:cubicBezTo>
                  <a:cubicBezTo>
                    <a:pt x="1281" y="2974"/>
                    <a:pt x="1649" y="2311"/>
                    <a:pt x="1649" y="1492"/>
                  </a:cubicBezTo>
                  <a:cubicBezTo>
                    <a:pt x="1649" y="664"/>
                    <a:pt x="1281" y="1"/>
                    <a:pt x="8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6817525" y="1561600"/>
              <a:ext cx="17975" cy="32250"/>
            </a:xfrm>
            <a:custGeom>
              <a:rect b="b" l="l" r="r" t="t"/>
              <a:pathLst>
                <a:path extrusionOk="0" h="1290" w="719">
                  <a:moveTo>
                    <a:pt x="360" y="0"/>
                  </a:moveTo>
                  <a:cubicBezTo>
                    <a:pt x="157" y="0"/>
                    <a:pt x="1" y="286"/>
                    <a:pt x="1" y="645"/>
                  </a:cubicBezTo>
                  <a:cubicBezTo>
                    <a:pt x="1" y="1004"/>
                    <a:pt x="157" y="1289"/>
                    <a:pt x="360" y="1289"/>
                  </a:cubicBezTo>
                  <a:cubicBezTo>
                    <a:pt x="553" y="1289"/>
                    <a:pt x="719" y="1004"/>
                    <a:pt x="719" y="645"/>
                  </a:cubicBezTo>
                  <a:cubicBezTo>
                    <a:pt x="719" y="295"/>
                    <a:pt x="553" y="0"/>
                    <a:pt x="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6819600" y="1565500"/>
              <a:ext cx="13600" cy="24425"/>
            </a:xfrm>
            <a:custGeom>
              <a:rect b="b" l="l" r="r" t="t"/>
              <a:pathLst>
                <a:path extrusionOk="0" h="977" w="544">
                  <a:moveTo>
                    <a:pt x="277" y="1"/>
                  </a:moveTo>
                  <a:cubicBezTo>
                    <a:pt x="120" y="1"/>
                    <a:pt x="0" y="222"/>
                    <a:pt x="0" y="489"/>
                  </a:cubicBezTo>
                  <a:cubicBezTo>
                    <a:pt x="0" y="756"/>
                    <a:pt x="120" y="977"/>
                    <a:pt x="277" y="977"/>
                  </a:cubicBezTo>
                  <a:cubicBezTo>
                    <a:pt x="424" y="977"/>
                    <a:pt x="544" y="756"/>
                    <a:pt x="544" y="489"/>
                  </a:cubicBezTo>
                  <a:cubicBezTo>
                    <a:pt x="544" y="222"/>
                    <a:pt x="424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6825125" y="1576900"/>
              <a:ext cx="23025" cy="39275"/>
            </a:xfrm>
            <a:custGeom>
              <a:rect b="b" l="l" r="r" t="t"/>
              <a:pathLst>
                <a:path extrusionOk="0" h="1571" w="921">
                  <a:moveTo>
                    <a:pt x="870" y="1"/>
                  </a:moveTo>
                  <a:cubicBezTo>
                    <a:pt x="850" y="1"/>
                    <a:pt x="829" y="14"/>
                    <a:pt x="829" y="42"/>
                  </a:cubicBezTo>
                  <a:cubicBezTo>
                    <a:pt x="829" y="834"/>
                    <a:pt x="479" y="1487"/>
                    <a:pt x="46" y="1487"/>
                  </a:cubicBezTo>
                  <a:cubicBezTo>
                    <a:pt x="44" y="1487"/>
                    <a:pt x="42" y="1487"/>
                    <a:pt x="40" y="1487"/>
                  </a:cubicBezTo>
                  <a:cubicBezTo>
                    <a:pt x="0" y="1487"/>
                    <a:pt x="3" y="1570"/>
                    <a:pt x="46" y="1570"/>
                  </a:cubicBezTo>
                  <a:cubicBezTo>
                    <a:pt x="525" y="1570"/>
                    <a:pt x="921" y="880"/>
                    <a:pt x="912" y="42"/>
                  </a:cubicBezTo>
                  <a:cubicBezTo>
                    <a:pt x="912" y="14"/>
                    <a:pt x="891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6804625" y="1539500"/>
              <a:ext cx="23050" cy="39375"/>
            </a:xfrm>
            <a:custGeom>
              <a:rect b="b" l="l" r="r" t="t"/>
              <a:pathLst>
                <a:path extrusionOk="0" h="1575" w="922">
                  <a:moveTo>
                    <a:pt x="876" y="1"/>
                  </a:moveTo>
                  <a:cubicBezTo>
                    <a:pt x="397" y="1"/>
                    <a:pt x="1" y="691"/>
                    <a:pt x="1" y="1529"/>
                  </a:cubicBezTo>
                  <a:cubicBezTo>
                    <a:pt x="1" y="1557"/>
                    <a:pt x="19" y="1575"/>
                    <a:pt x="47" y="1575"/>
                  </a:cubicBezTo>
                  <a:cubicBezTo>
                    <a:pt x="65" y="1575"/>
                    <a:pt x="84" y="1557"/>
                    <a:pt x="84" y="1529"/>
                  </a:cubicBezTo>
                  <a:cubicBezTo>
                    <a:pt x="84" y="737"/>
                    <a:pt x="434" y="84"/>
                    <a:pt x="876" y="84"/>
                  </a:cubicBezTo>
                  <a:cubicBezTo>
                    <a:pt x="922" y="84"/>
                    <a:pt x="922" y="10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6845600" y="1650675"/>
              <a:ext cx="122925" cy="43275"/>
            </a:xfrm>
            <a:custGeom>
              <a:rect b="b" l="l" r="r" t="t"/>
              <a:pathLst>
                <a:path extrusionOk="0" h="1731" w="4917">
                  <a:moveTo>
                    <a:pt x="1" y="0"/>
                  </a:moveTo>
                  <a:lnTo>
                    <a:pt x="1" y="166"/>
                  </a:lnTo>
                  <a:lnTo>
                    <a:pt x="1391" y="166"/>
                  </a:lnTo>
                  <a:lnTo>
                    <a:pt x="1391" y="1731"/>
                  </a:lnTo>
                  <a:lnTo>
                    <a:pt x="4917" y="1731"/>
                  </a:lnTo>
                  <a:lnTo>
                    <a:pt x="4917" y="1565"/>
                  </a:lnTo>
                  <a:lnTo>
                    <a:pt x="1557" y="1565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85435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1" y="166"/>
                  </a:lnTo>
                  <a:lnTo>
                    <a:pt x="1391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686310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0" y="166"/>
                  </a:lnTo>
                  <a:lnTo>
                    <a:pt x="1390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052975" y="1489325"/>
              <a:ext cx="16375" cy="14050"/>
            </a:xfrm>
            <a:custGeom>
              <a:rect b="b" l="l" r="r" t="t"/>
              <a:pathLst>
                <a:path extrusionOk="0" h="562" w="655">
                  <a:moveTo>
                    <a:pt x="359" y="1"/>
                  </a:moveTo>
                  <a:cubicBezTo>
                    <a:pt x="129" y="1"/>
                    <a:pt x="0" y="277"/>
                    <a:pt x="148" y="461"/>
                  </a:cubicBezTo>
                  <a:cubicBezTo>
                    <a:pt x="207" y="530"/>
                    <a:pt x="284" y="562"/>
                    <a:pt x="360" y="562"/>
                  </a:cubicBezTo>
                  <a:cubicBezTo>
                    <a:pt x="485" y="562"/>
                    <a:pt x="607" y="476"/>
                    <a:pt x="636" y="332"/>
                  </a:cubicBezTo>
                  <a:cubicBezTo>
                    <a:pt x="654" y="166"/>
                    <a:pt x="525" y="19"/>
                    <a:pt x="3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7042150" y="1495550"/>
              <a:ext cx="3700" cy="4400"/>
            </a:xfrm>
            <a:custGeom>
              <a:rect b="b" l="l" r="r" t="t"/>
              <a:pathLst>
                <a:path extrusionOk="0" h="176" w="148">
                  <a:moveTo>
                    <a:pt x="74" y="0"/>
                  </a:moveTo>
                  <a:cubicBezTo>
                    <a:pt x="28" y="0"/>
                    <a:pt x="1" y="37"/>
                    <a:pt x="1" y="83"/>
                  </a:cubicBezTo>
                  <a:cubicBezTo>
                    <a:pt x="1" y="129"/>
                    <a:pt x="28" y="166"/>
                    <a:pt x="74" y="175"/>
                  </a:cubicBezTo>
                  <a:cubicBezTo>
                    <a:pt x="120" y="166"/>
                    <a:pt x="148" y="129"/>
                    <a:pt x="148" y="83"/>
                  </a:cubicBezTo>
                  <a:cubicBezTo>
                    <a:pt x="148" y="37"/>
                    <a:pt x="120" y="0"/>
                    <a:pt x="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7033300" y="1496075"/>
              <a:ext cx="4050" cy="3125"/>
            </a:xfrm>
            <a:custGeom>
              <a:rect b="b" l="l" r="r" t="t"/>
              <a:pathLst>
                <a:path extrusionOk="0" h="125" w="162">
                  <a:moveTo>
                    <a:pt x="80" y="0"/>
                  </a:moveTo>
                  <a:cubicBezTo>
                    <a:pt x="39" y="0"/>
                    <a:pt x="0" y="21"/>
                    <a:pt x="14" y="62"/>
                  </a:cubicBezTo>
                  <a:cubicBezTo>
                    <a:pt x="0" y="104"/>
                    <a:pt x="39" y="124"/>
                    <a:pt x="80" y="124"/>
                  </a:cubicBezTo>
                  <a:cubicBezTo>
                    <a:pt x="120" y="124"/>
                    <a:pt x="161" y="104"/>
                    <a:pt x="152" y="62"/>
                  </a:cubicBezTo>
                  <a:cubicBezTo>
                    <a:pt x="161" y="2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6818675" y="1650900"/>
              <a:ext cx="43750" cy="2100"/>
            </a:xfrm>
            <a:custGeom>
              <a:rect b="b" l="l" r="r" t="t"/>
              <a:pathLst>
                <a:path extrusionOk="0" h="84" w="1750">
                  <a:moveTo>
                    <a:pt x="56" y="0"/>
                  </a:moveTo>
                  <a:cubicBezTo>
                    <a:pt x="1" y="0"/>
                    <a:pt x="1" y="83"/>
                    <a:pt x="56" y="83"/>
                  </a:cubicBezTo>
                  <a:lnTo>
                    <a:pt x="1694" y="83"/>
                  </a:lnTo>
                  <a:cubicBezTo>
                    <a:pt x="1750" y="83"/>
                    <a:pt x="1750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019800" y="1431550"/>
              <a:ext cx="383925" cy="240775"/>
            </a:xfrm>
            <a:custGeom>
              <a:rect b="b" l="l" r="r" t="t"/>
              <a:pathLst>
                <a:path extrusionOk="0" h="9631" w="15357">
                  <a:moveTo>
                    <a:pt x="1" y="1"/>
                  </a:moveTo>
                  <a:lnTo>
                    <a:pt x="1" y="9631"/>
                  </a:lnTo>
                  <a:lnTo>
                    <a:pt x="15357" y="9631"/>
                  </a:lnTo>
                  <a:lnTo>
                    <a:pt x="153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028100" y="1439850"/>
              <a:ext cx="367350" cy="224425"/>
            </a:xfrm>
            <a:custGeom>
              <a:rect b="b" l="l" r="r" t="t"/>
              <a:pathLst>
                <a:path extrusionOk="0" h="8977" w="14694">
                  <a:moveTo>
                    <a:pt x="0" y="0"/>
                  </a:moveTo>
                  <a:lnTo>
                    <a:pt x="0" y="8976"/>
                  </a:lnTo>
                  <a:lnTo>
                    <a:pt x="14693" y="8976"/>
                  </a:lnTo>
                  <a:lnTo>
                    <a:pt x="14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5784600" y="1431550"/>
              <a:ext cx="235475" cy="240775"/>
            </a:xfrm>
            <a:custGeom>
              <a:rect b="b" l="l" r="r" t="t"/>
              <a:pathLst>
                <a:path extrusionOk="0" h="9631" w="9419">
                  <a:moveTo>
                    <a:pt x="0" y="1"/>
                  </a:moveTo>
                  <a:lnTo>
                    <a:pt x="0" y="9631"/>
                  </a:lnTo>
                  <a:lnTo>
                    <a:pt x="9418" y="9631"/>
                  </a:lnTo>
                  <a:lnTo>
                    <a:pt x="94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5775150" y="1431550"/>
              <a:ext cx="9475" cy="240775"/>
            </a:xfrm>
            <a:custGeom>
              <a:rect b="b" l="l" r="r" t="t"/>
              <a:pathLst>
                <a:path extrusionOk="0" h="9631" w="379">
                  <a:moveTo>
                    <a:pt x="1" y="1"/>
                  </a:moveTo>
                  <a:lnTo>
                    <a:pt x="1" y="9631"/>
                  </a:lnTo>
                  <a:lnTo>
                    <a:pt x="378" y="963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5790350" y="1439850"/>
              <a:ext cx="223725" cy="224425"/>
            </a:xfrm>
            <a:custGeom>
              <a:rect b="b" l="l" r="r" t="t"/>
              <a:pathLst>
                <a:path extrusionOk="0" h="8977" w="8949">
                  <a:moveTo>
                    <a:pt x="0" y="0"/>
                  </a:moveTo>
                  <a:lnTo>
                    <a:pt x="0" y="8976"/>
                  </a:lnTo>
                  <a:lnTo>
                    <a:pt x="8949" y="8976"/>
                  </a:lnTo>
                  <a:lnTo>
                    <a:pt x="89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403700" y="1431550"/>
              <a:ext cx="277150" cy="240775"/>
            </a:xfrm>
            <a:custGeom>
              <a:rect b="b" l="l" r="r" t="t"/>
              <a:pathLst>
                <a:path extrusionOk="0" h="9631" w="11086">
                  <a:moveTo>
                    <a:pt x="1" y="1"/>
                  </a:moveTo>
                  <a:lnTo>
                    <a:pt x="1" y="9631"/>
                  </a:lnTo>
                  <a:lnTo>
                    <a:pt x="11085" y="9631"/>
                  </a:lnTo>
                  <a:lnTo>
                    <a:pt x="1108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409700" y="1439850"/>
              <a:ext cx="265150" cy="224425"/>
            </a:xfrm>
            <a:custGeom>
              <a:rect b="b" l="l" r="r" t="t"/>
              <a:pathLst>
                <a:path extrusionOk="0" h="8977" w="10606">
                  <a:moveTo>
                    <a:pt x="0" y="0"/>
                  </a:moveTo>
                  <a:lnTo>
                    <a:pt x="0" y="8976"/>
                  </a:lnTo>
                  <a:lnTo>
                    <a:pt x="10606" y="8976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195425" y="1629025"/>
              <a:ext cx="32700" cy="22600"/>
            </a:xfrm>
            <a:custGeom>
              <a:rect b="b" l="l" r="r" t="t"/>
              <a:pathLst>
                <a:path extrusionOk="0" h="904" w="1308">
                  <a:moveTo>
                    <a:pt x="553" y="1"/>
                  </a:moveTo>
                  <a:lnTo>
                    <a:pt x="516" y="176"/>
                  </a:lnTo>
                  <a:lnTo>
                    <a:pt x="240" y="176"/>
                  </a:lnTo>
                  <a:lnTo>
                    <a:pt x="0" y="452"/>
                  </a:lnTo>
                  <a:lnTo>
                    <a:pt x="0" y="903"/>
                  </a:lnTo>
                  <a:lnTo>
                    <a:pt x="1308" y="903"/>
                  </a:lnTo>
                  <a:lnTo>
                    <a:pt x="1308" y="452"/>
                  </a:lnTo>
                  <a:lnTo>
                    <a:pt x="1077" y="176"/>
                  </a:lnTo>
                  <a:lnTo>
                    <a:pt x="792" y="176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6209925" y="1605800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6"/>
                  </a:lnTo>
                  <a:lnTo>
                    <a:pt x="148" y="50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6195425" y="1573100"/>
              <a:ext cx="3700" cy="12700"/>
            </a:xfrm>
            <a:custGeom>
              <a:rect b="b" l="l" r="r" t="t"/>
              <a:pathLst>
                <a:path extrusionOk="0" h="508" w="148">
                  <a:moveTo>
                    <a:pt x="0" y="1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6178850" y="1545725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604097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1" y="51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6127750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62580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63015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6344800" y="1454125"/>
              <a:ext cx="38000" cy="12900"/>
            </a:xfrm>
            <a:custGeom>
              <a:rect b="b" l="l" r="r" t="t"/>
              <a:pathLst>
                <a:path extrusionOk="0" h="516" w="1520">
                  <a:moveTo>
                    <a:pt x="0" y="0"/>
                  </a:moveTo>
                  <a:lnTo>
                    <a:pt x="0" y="516"/>
                  </a:lnTo>
                  <a:lnTo>
                    <a:pt x="1519" y="51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6084250" y="14716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1" y="1"/>
                  </a:moveTo>
                  <a:lnTo>
                    <a:pt x="1" y="526"/>
                  </a:lnTo>
                  <a:lnTo>
                    <a:pt x="1520" y="52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6171250" y="14716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6"/>
                  </a:lnTo>
                  <a:lnTo>
                    <a:pt x="1510" y="526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6127750" y="14891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5"/>
                  </a:lnTo>
                  <a:lnTo>
                    <a:pt x="1510" y="525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6344800" y="14891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0" y="1"/>
                  </a:moveTo>
                  <a:lnTo>
                    <a:pt x="0" y="525"/>
                  </a:lnTo>
                  <a:lnTo>
                    <a:pt x="1519" y="52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6040975" y="1506600"/>
              <a:ext cx="37775" cy="13125"/>
            </a:xfrm>
            <a:custGeom>
              <a:rect b="b" l="l" r="r" t="t"/>
              <a:pathLst>
                <a:path extrusionOk="0" h="525" w="1511">
                  <a:moveTo>
                    <a:pt x="1" y="0"/>
                  </a:moveTo>
                  <a:lnTo>
                    <a:pt x="1" y="525"/>
                  </a:lnTo>
                  <a:lnTo>
                    <a:pt x="1511" y="525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6641000" y="1506600"/>
              <a:ext cx="27875" cy="12900"/>
            </a:xfrm>
            <a:custGeom>
              <a:rect b="b" l="l" r="r" t="t"/>
              <a:pathLst>
                <a:path extrusionOk="0" h="516" w="1115">
                  <a:moveTo>
                    <a:pt x="0" y="0"/>
                  </a:moveTo>
                  <a:lnTo>
                    <a:pt x="0" y="516"/>
                  </a:lnTo>
                  <a:lnTo>
                    <a:pt x="1114" y="51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6576550" y="1506600"/>
              <a:ext cx="28100" cy="12900"/>
            </a:xfrm>
            <a:custGeom>
              <a:rect b="b" l="l" r="r" t="t"/>
              <a:pathLst>
                <a:path extrusionOk="0" h="516" w="1124">
                  <a:moveTo>
                    <a:pt x="1" y="0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6608775" y="14891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6576550" y="14716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6415900" y="1471600"/>
              <a:ext cx="27875" cy="12925"/>
            </a:xfrm>
            <a:custGeom>
              <a:rect b="b" l="l" r="r" t="t"/>
              <a:pathLst>
                <a:path extrusionOk="0" h="517" w="1115">
                  <a:moveTo>
                    <a:pt x="1" y="1"/>
                  </a:moveTo>
                  <a:lnTo>
                    <a:pt x="1" y="516"/>
                  </a:lnTo>
                  <a:lnTo>
                    <a:pt x="1115" y="51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6641000" y="1454125"/>
              <a:ext cx="27875" cy="13125"/>
            </a:xfrm>
            <a:custGeom>
              <a:rect b="b" l="l" r="r" t="t"/>
              <a:pathLst>
                <a:path extrusionOk="0" h="525" w="1115">
                  <a:moveTo>
                    <a:pt x="0" y="0"/>
                  </a:moveTo>
                  <a:lnTo>
                    <a:pt x="0" y="525"/>
                  </a:lnTo>
                  <a:lnTo>
                    <a:pt x="1114" y="525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598482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1" y="0"/>
                  </a:moveTo>
                  <a:lnTo>
                    <a:pt x="1" y="525"/>
                  </a:lnTo>
                  <a:lnTo>
                    <a:pt x="940" y="525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930750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582257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957675" y="1471600"/>
              <a:ext cx="23725" cy="12925"/>
            </a:xfrm>
            <a:custGeom>
              <a:rect b="b" l="l" r="r" t="t"/>
              <a:pathLst>
                <a:path extrusionOk="0" h="517" w="949">
                  <a:moveTo>
                    <a:pt x="0" y="1"/>
                  </a:moveTo>
                  <a:lnTo>
                    <a:pt x="0" y="516"/>
                  </a:lnTo>
                  <a:lnTo>
                    <a:pt x="949" y="516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903825" y="14716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795650" y="14891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984825" y="1506600"/>
              <a:ext cx="23500" cy="12900"/>
            </a:xfrm>
            <a:custGeom>
              <a:rect b="b" l="l" r="r" t="t"/>
              <a:pathLst>
                <a:path extrusionOk="0" h="516" w="940">
                  <a:moveTo>
                    <a:pt x="1" y="0"/>
                  </a:moveTo>
                  <a:lnTo>
                    <a:pt x="1" y="516"/>
                  </a:lnTo>
                  <a:lnTo>
                    <a:pt x="940" y="51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5621175" y="1629025"/>
              <a:ext cx="195900" cy="136975"/>
            </a:xfrm>
            <a:custGeom>
              <a:rect b="b" l="l" r="r" t="t"/>
              <a:pathLst>
                <a:path extrusionOk="0" h="5479" w="7836">
                  <a:moveTo>
                    <a:pt x="1" y="1"/>
                  </a:moveTo>
                  <a:lnTo>
                    <a:pt x="1" y="5478"/>
                  </a:lnTo>
                  <a:lnTo>
                    <a:pt x="7835" y="5478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5728675" y="1629025"/>
              <a:ext cx="88400" cy="136975"/>
            </a:xfrm>
            <a:custGeom>
              <a:rect b="b" l="l" r="r" t="t"/>
              <a:pathLst>
                <a:path extrusionOk="0" h="5479" w="3536">
                  <a:moveTo>
                    <a:pt x="0" y="1"/>
                  </a:moveTo>
                  <a:lnTo>
                    <a:pt x="0" y="5478"/>
                  </a:lnTo>
                  <a:lnTo>
                    <a:pt x="3535" y="5478"/>
                  </a:lnTo>
                  <a:lnTo>
                    <a:pt x="35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743625" y="1647675"/>
              <a:ext cx="58475" cy="58250"/>
            </a:xfrm>
            <a:custGeom>
              <a:rect b="b" l="l" r="r" t="t"/>
              <a:pathLst>
                <a:path extrusionOk="0" h="2330" w="2339">
                  <a:moveTo>
                    <a:pt x="1170" y="1"/>
                  </a:moveTo>
                  <a:cubicBezTo>
                    <a:pt x="525" y="1"/>
                    <a:pt x="1" y="516"/>
                    <a:pt x="1" y="1170"/>
                  </a:cubicBezTo>
                  <a:cubicBezTo>
                    <a:pt x="1" y="1814"/>
                    <a:pt x="525" y="2330"/>
                    <a:pt x="1170" y="2330"/>
                  </a:cubicBezTo>
                  <a:cubicBezTo>
                    <a:pt x="1814" y="2330"/>
                    <a:pt x="2339" y="1814"/>
                    <a:pt x="2339" y="1170"/>
                  </a:cubicBezTo>
                  <a:cubicBezTo>
                    <a:pt x="2339" y="516"/>
                    <a:pt x="1814" y="1"/>
                    <a:pt x="117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5753525" y="1719250"/>
              <a:ext cx="33625" cy="28875"/>
            </a:xfrm>
            <a:custGeom>
              <a:rect b="b" l="l" r="r" t="t"/>
              <a:pathLst>
                <a:path extrusionOk="0" h="1155" w="1345">
                  <a:moveTo>
                    <a:pt x="774" y="1"/>
                  </a:moveTo>
                  <a:cubicBezTo>
                    <a:pt x="258" y="1"/>
                    <a:pt x="0" y="627"/>
                    <a:pt x="359" y="986"/>
                  </a:cubicBezTo>
                  <a:cubicBezTo>
                    <a:pt x="479" y="1102"/>
                    <a:pt x="625" y="1155"/>
                    <a:pt x="768" y="1155"/>
                  </a:cubicBezTo>
                  <a:cubicBezTo>
                    <a:pt x="1064" y="1155"/>
                    <a:pt x="1345" y="929"/>
                    <a:pt x="1345" y="581"/>
                  </a:cubicBezTo>
                  <a:cubicBezTo>
                    <a:pt x="1345" y="258"/>
                    <a:pt x="1087" y="1"/>
                    <a:pt x="7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6046500" y="1745250"/>
              <a:ext cx="41450" cy="20750"/>
            </a:xfrm>
            <a:custGeom>
              <a:rect b="b" l="l" r="r" t="t"/>
              <a:pathLst>
                <a:path extrusionOk="0" h="830" w="1658">
                  <a:moveTo>
                    <a:pt x="1" y="1"/>
                  </a:moveTo>
                  <a:lnTo>
                    <a:pt x="213" y="829"/>
                  </a:lnTo>
                  <a:lnTo>
                    <a:pt x="1658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6046500" y="1745250"/>
              <a:ext cx="271150" cy="20750"/>
            </a:xfrm>
            <a:custGeom>
              <a:rect b="b" l="l" r="r" t="t"/>
              <a:pathLst>
                <a:path extrusionOk="0" h="830" w="10846">
                  <a:moveTo>
                    <a:pt x="1" y="1"/>
                  </a:moveTo>
                  <a:lnTo>
                    <a:pt x="1658" y="829"/>
                  </a:lnTo>
                  <a:lnTo>
                    <a:pt x="10846" y="829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6374700" y="1743175"/>
              <a:ext cx="97850" cy="22825"/>
            </a:xfrm>
            <a:custGeom>
              <a:rect b="b" l="l" r="r" t="t"/>
              <a:pathLst>
                <a:path extrusionOk="0" h="913" w="3914">
                  <a:moveTo>
                    <a:pt x="1528" y="0"/>
                  </a:moveTo>
                  <a:cubicBezTo>
                    <a:pt x="1501" y="0"/>
                    <a:pt x="1474" y="0"/>
                    <a:pt x="1446" y="1"/>
                  </a:cubicBezTo>
                  <a:cubicBezTo>
                    <a:pt x="1" y="38"/>
                    <a:pt x="360" y="912"/>
                    <a:pt x="360" y="912"/>
                  </a:cubicBezTo>
                  <a:lnTo>
                    <a:pt x="3913" y="912"/>
                  </a:lnTo>
                  <a:cubicBezTo>
                    <a:pt x="3913" y="912"/>
                    <a:pt x="2930" y="0"/>
                    <a:pt x="1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6282875" y="2191750"/>
              <a:ext cx="37075" cy="82425"/>
            </a:xfrm>
            <a:custGeom>
              <a:rect b="b" l="l" r="r" t="t"/>
              <a:pathLst>
                <a:path extrusionOk="0" h="3297" w="1483">
                  <a:moveTo>
                    <a:pt x="277" y="1"/>
                  </a:moveTo>
                  <a:lnTo>
                    <a:pt x="1" y="2938"/>
                  </a:lnTo>
                  <a:lnTo>
                    <a:pt x="1197" y="3297"/>
                  </a:lnTo>
                  <a:lnTo>
                    <a:pt x="1483" y="3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6217275" y="2260050"/>
              <a:ext cx="99225" cy="40650"/>
            </a:xfrm>
            <a:custGeom>
              <a:rect b="b" l="l" r="r" t="t"/>
              <a:pathLst>
                <a:path extrusionOk="0" h="1626" w="3969">
                  <a:moveTo>
                    <a:pt x="2457" y="1"/>
                  </a:moveTo>
                  <a:cubicBezTo>
                    <a:pt x="2394" y="1"/>
                    <a:pt x="2328" y="19"/>
                    <a:pt x="2275" y="49"/>
                  </a:cubicBezTo>
                  <a:cubicBezTo>
                    <a:pt x="1879" y="261"/>
                    <a:pt x="1308" y="399"/>
                    <a:pt x="286" y="509"/>
                  </a:cubicBezTo>
                  <a:cubicBezTo>
                    <a:pt x="56" y="537"/>
                    <a:pt x="1" y="1053"/>
                    <a:pt x="516" y="1108"/>
                  </a:cubicBezTo>
                  <a:cubicBezTo>
                    <a:pt x="1041" y="1154"/>
                    <a:pt x="1897" y="1310"/>
                    <a:pt x="2275" y="1375"/>
                  </a:cubicBezTo>
                  <a:cubicBezTo>
                    <a:pt x="2882" y="1476"/>
                    <a:pt x="3113" y="1540"/>
                    <a:pt x="3591" y="1623"/>
                  </a:cubicBezTo>
                  <a:cubicBezTo>
                    <a:pt x="3602" y="1625"/>
                    <a:pt x="3614" y="1626"/>
                    <a:pt x="3625" y="1626"/>
                  </a:cubicBezTo>
                  <a:cubicBezTo>
                    <a:pt x="3731" y="1626"/>
                    <a:pt x="3824" y="1548"/>
                    <a:pt x="3849" y="1439"/>
                  </a:cubicBezTo>
                  <a:lnTo>
                    <a:pt x="3959" y="334"/>
                  </a:lnTo>
                  <a:cubicBezTo>
                    <a:pt x="3969" y="288"/>
                    <a:pt x="3932" y="242"/>
                    <a:pt x="3886" y="233"/>
                  </a:cubicBezTo>
                  <a:lnTo>
                    <a:pt x="2496" y="3"/>
                  </a:lnTo>
                  <a:cubicBezTo>
                    <a:pt x="2483" y="1"/>
                    <a:pt x="2470" y="1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6285875" y="2191750"/>
              <a:ext cx="34075" cy="46750"/>
            </a:xfrm>
            <a:custGeom>
              <a:rect b="b" l="l" r="r" t="t"/>
              <a:pathLst>
                <a:path extrusionOk="0" h="1870" w="1363">
                  <a:moveTo>
                    <a:pt x="157" y="1"/>
                  </a:moveTo>
                  <a:lnTo>
                    <a:pt x="0" y="1649"/>
                  </a:lnTo>
                  <a:lnTo>
                    <a:pt x="1215" y="1870"/>
                  </a:lnTo>
                  <a:lnTo>
                    <a:pt x="1363" y="35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6267450" y="2191300"/>
              <a:ext cx="71375" cy="41450"/>
            </a:xfrm>
            <a:custGeom>
              <a:rect b="b" l="l" r="r" t="t"/>
              <a:pathLst>
                <a:path extrusionOk="0" h="1658" w="2855">
                  <a:moveTo>
                    <a:pt x="47" y="0"/>
                  </a:moveTo>
                  <a:lnTo>
                    <a:pt x="1" y="1197"/>
                  </a:lnTo>
                  <a:lnTo>
                    <a:pt x="2707" y="1657"/>
                  </a:lnTo>
                  <a:lnTo>
                    <a:pt x="2855" y="6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6261475" y="2255200"/>
              <a:ext cx="15900" cy="8950"/>
            </a:xfrm>
            <a:custGeom>
              <a:rect b="b" l="l" r="r" t="t"/>
              <a:pathLst>
                <a:path extrusionOk="0" h="358" w="636">
                  <a:moveTo>
                    <a:pt x="128" y="58"/>
                  </a:moveTo>
                  <a:cubicBezTo>
                    <a:pt x="215" y="58"/>
                    <a:pt x="400" y="191"/>
                    <a:pt x="525" y="298"/>
                  </a:cubicBezTo>
                  <a:cubicBezTo>
                    <a:pt x="502" y="299"/>
                    <a:pt x="479" y="300"/>
                    <a:pt x="457" y="300"/>
                  </a:cubicBezTo>
                  <a:cubicBezTo>
                    <a:pt x="262" y="300"/>
                    <a:pt x="125" y="264"/>
                    <a:pt x="83" y="206"/>
                  </a:cubicBezTo>
                  <a:cubicBezTo>
                    <a:pt x="65" y="169"/>
                    <a:pt x="65" y="133"/>
                    <a:pt x="83" y="96"/>
                  </a:cubicBezTo>
                  <a:cubicBezTo>
                    <a:pt x="92" y="77"/>
                    <a:pt x="102" y="68"/>
                    <a:pt x="120" y="59"/>
                  </a:cubicBezTo>
                  <a:cubicBezTo>
                    <a:pt x="123" y="59"/>
                    <a:pt x="125" y="58"/>
                    <a:pt x="128" y="58"/>
                  </a:cubicBezTo>
                  <a:close/>
                  <a:moveTo>
                    <a:pt x="139" y="1"/>
                  </a:moveTo>
                  <a:cubicBezTo>
                    <a:pt x="129" y="1"/>
                    <a:pt x="120" y="2"/>
                    <a:pt x="111" y="4"/>
                  </a:cubicBezTo>
                  <a:cubicBezTo>
                    <a:pt x="74" y="13"/>
                    <a:pt x="37" y="41"/>
                    <a:pt x="28" y="77"/>
                  </a:cubicBezTo>
                  <a:cubicBezTo>
                    <a:pt x="0" y="123"/>
                    <a:pt x="0" y="188"/>
                    <a:pt x="37" y="243"/>
                  </a:cubicBezTo>
                  <a:cubicBezTo>
                    <a:pt x="92" y="298"/>
                    <a:pt x="175" y="335"/>
                    <a:pt x="258" y="344"/>
                  </a:cubicBezTo>
                  <a:cubicBezTo>
                    <a:pt x="336" y="351"/>
                    <a:pt x="414" y="357"/>
                    <a:pt x="496" y="357"/>
                  </a:cubicBezTo>
                  <a:cubicBezTo>
                    <a:pt x="530" y="357"/>
                    <a:pt x="564" y="356"/>
                    <a:pt x="599" y="354"/>
                  </a:cubicBezTo>
                  <a:cubicBezTo>
                    <a:pt x="617" y="354"/>
                    <a:pt x="636" y="317"/>
                    <a:pt x="617" y="298"/>
                  </a:cubicBezTo>
                  <a:cubicBezTo>
                    <a:pt x="583" y="272"/>
                    <a:pt x="302" y="1"/>
                    <a:pt x="13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6269525" y="2249300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76" y="65"/>
                  </a:moveTo>
                  <a:cubicBezTo>
                    <a:pt x="203" y="65"/>
                    <a:pt x="222" y="83"/>
                    <a:pt x="231" y="102"/>
                  </a:cubicBezTo>
                  <a:cubicBezTo>
                    <a:pt x="295" y="184"/>
                    <a:pt x="277" y="387"/>
                    <a:pt x="249" y="507"/>
                  </a:cubicBezTo>
                  <a:cubicBezTo>
                    <a:pt x="157" y="396"/>
                    <a:pt x="65" y="184"/>
                    <a:pt x="102" y="92"/>
                  </a:cubicBezTo>
                  <a:cubicBezTo>
                    <a:pt x="111" y="83"/>
                    <a:pt x="120" y="65"/>
                    <a:pt x="166" y="65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1" y="203"/>
                    <a:pt x="148" y="488"/>
                    <a:pt x="258" y="580"/>
                  </a:cubicBezTo>
                  <a:cubicBezTo>
                    <a:pt x="258" y="580"/>
                    <a:pt x="258" y="590"/>
                    <a:pt x="268" y="590"/>
                  </a:cubicBezTo>
                  <a:cubicBezTo>
                    <a:pt x="277" y="590"/>
                    <a:pt x="295" y="580"/>
                    <a:pt x="295" y="571"/>
                  </a:cubicBezTo>
                  <a:cubicBezTo>
                    <a:pt x="295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150550" y="2202350"/>
              <a:ext cx="48350" cy="83325"/>
            </a:xfrm>
            <a:custGeom>
              <a:rect b="b" l="l" r="r" t="t"/>
              <a:pathLst>
                <a:path extrusionOk="0" h="3333" w="1934">
                  <a:moveTo>
                    <a:pt x="792" y="0"/>
                  </a:moveTo>
                  <a:lnTo>
                    <a:pt x="0" y="2817"/>
                  </a:lnTo>
                  <a:lnTo>
                    <a:pt x="1142" y="3333"/>
                  </a:lnTo>
                  <a:lnTo>
                    <a:pt x="1933" y="516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6087475" y="2260975"/>
              <a:ext cx="102675" cy="40650"/>
            </a:xfrm>
            <a:custGeom>
              <a:rect b="b" l="l" r="r" t="t"/>
              <a:pathLst>
                <a:path extrusionOk="0" h="1626" w="4107">
                  <a:moveTo>
                    <a:pt x="2601" y="1"/>
                  </a:moveTo>
                  <a:cubicBezTo>
                    <a:pt x="2535" y="1"/>
                    <a:pt x="2474" y="18"/>
                    <a:pt x="2413" y="49"/>
                  </a:cubicBezTo>
                  <a:cubicBezTo>
                    <a:pt x="2026" y="270"/>
                    <a:pt x="1363" y="399"/>
                    <a:pt x="341" y="408"/>
                  </a:cubicBezTo>
                  <a:cubicBezTo>
                    <a:pt x="111" y="408"/>
                    <a:pt x="1" y="914"/>
                    <a:pt x="516" y="1016"/>
                  </a:cubicBezTo>
                  <a:cubicBezTo>
                    <a:pt x="1032" y="1126"/>
                    <a:pt x="2054" y="1310"/>
                    <a:pt x="2431" y="1375"/>
                  </a:cubicBezTo>
                  <a:cubicBezTo>
                    <a:pt x="3039" y="1467"/>
                    <a:pt x="3260" y="1531"/>
                    <a:pt x="3747" y="1623"/>
                  </a:cubicBezTo>
                  <a:cubicBezTo>
                    <a:pt x="3759" y="1625"/>
                    <a:pt x="3770" y="1626"/>
                    <a:pt x="3781" y="1626"/>
                  </a:cubicBezTo>
                  <a:cubicBezTo>
                    <a:pt x="3887" y="1626"/>
                    <a:pt x="3979" y="1547"/>
                    <a:pt x="3996" y="1439"/>
                  </a:cubicBezTo>
                  <a:lnTo>
                    <a:pt x="4107" y="325"/>
                  </a:lnTo>
                  <a:cubicBezTo>
                    <a:pt x="4107" y="279"/>
                    <a:pt x="4079" y="233"/>
                    <a:pt x="4024" y="224"/>
                  </a:cubicBezTo>
                  <a:lnTo>
                    <a:pt x="2643" y="3"/>
                  </a:lnTo>
                  <a:cubicBezTo>
                    <a:pt x="2629" y="1"/>
                    <a:pt x="2615" y="1"/>
                    <a:pt x="2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6160200" y="2202350"/>
              <a:ext cx="38700" cy="49050"/>
            </a:xfrm>
            <a:custGeom>
              <a:rect b="b" l="l" r="r" t="t"/>
              <a:pathLst>
                <a:path extrusionOk="0" h="1962" w="1548">
                  <a:moveTo>
                    <a:pt x="406" y="0"/>
                  </a:moveTo>
                  <a:lnTo>
                    <a:pt x="1" y="1455"/>
                  </a:lnTo>
                  <a:lnTo>
                    <a:pt x="1142" y="1961"/>
                  </a:lnTo>
                  <a:lnTo>
                    <a:pt x="1547" y="51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6144325" y="2196600"/>
              <a:ext cx="69075" cy="52500"/>
            </a:xfrm>
            <a:custGeom>
              <a:rect b="b" l="l" r="r" t="t"/>
              <a:pathLst>
                <a:path extrusionOk="0" h="2100" w="2763">
                  <a:moveTo>
                    <a:pt x="194" y="0"/>
                  </a:moveTo>
                  <a:lnTo>
                    <a:pt x="0" y="1004"/>
                  </a:lnTo>
                  <a:lnTo>
                    <a:pt x="2431" y="2099"/>
                  </a:lnTo>
                  <a:lnTo>
                    <a:pt x="2762" y="89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6135125" y="2256350"/>
              <a:ext cx="15675" cy="8775"/>
            </a:xfrm>
            <a:custGeom>
              <a:rect b="b" l="l" r="r" t="t"/>
              <a:pathLst>
                <a:path extrusionOk="0" h="351" w="627">
                  <a:moveTo>
                    <a:pt x="136" y="57"/>
                  </a:moveTo>
                  <a:cubicBezTo>
                    <a:pt x="226" y="57"/>
                    <a:pt x="404" y="185"/>
                    <a:pt x="525" y="289"/>
                  </a:cubicBezTo>
                  <a:cubicBezTo>
                    <a:pt x="501" y="290"/>
                    <a:pt x="479" y="291"/>
                    <a:pt x="457" y="291"/>
                  </a:cubicBezTo>
                  <a:cubicBezTo>
                    <a:pt x="262" y="291"/>
                    <a:pt x="124" y="255"/>
                    <a:pt x="83" y="197"/>
                  </a:cubicBezTo>
                  <a:cubicBezTo>
                    <a:pt x="65" y="169"/>
                    <a:pt x="65" y="123"/>
                    <a:pt x="83" y="96"/>
                  </a:cubicBezTo>
                  <a:cubicBezTo>
                    <a:pt x="92" y="77"/>
                    <a:pt x="102" y="59"/>
                    <a:pt x="120" y="59"/>
                  </a:cubicBezTo>
                  <a:cubicBezTo>
                    <a:pt x="125" y="58"/>
                    <a:pt x="130" y="57"/>
                    <a:pt x="136" y="57"/>
                  </a:cubicBezTo>
                  <a:close/>
                  <a:moveTo>
                    <a:pt x="132" y="1"/>
                  </a:moveTo>
                  <a:cubicBezTo>
                    <a:pt x="121" y="1"/>
                    <a:pt x="111" y="2"/>
                    <a:pt x="102" y="4"/>
                  </a:cubicBezTo>
                  <a:cubicBezTo>
                    <a:pt x="65" y="4"/>
                    <a:pt x="37" y="31"/>
                    <a:pt x="28" y="68"/>
                  </a:cubicBezTo>
                  <a:cubicBezTo>
                    <a:pt x="0" y="123"/>
                    <a:pt x="0" y="188"/>
                    <a:pt x="37" y="234"/>
                  </a:cubicBezTo>
                  <a:cubicBezTo>
                    <a:pt x="92" y="289"/>
                    <a:pt x="175" y="326"/>
                    <a:pt x="258" y="335"/>
                  </a:cubicBezTo>
                  <a:cubicBezTo>
                    <a:pt x="323" y="346"/>
                    <a:pt x="387" y="350"/>
                    <a:pt x="454" y="350"/>
                  </a:cubicBezTo>
                  <a:cubicBezTo>
                    <a:pt x="501" y="350"/>
                    <a:pt x="549" y="348"/>
                    <a:pt x="599" y="344"/>
                  </a:cubicBezTo>
                  <a:cubicBezTo>
                    <a:pt x="608" y="344"/>
                    <a:pt x="617" y="335"/>
                    <a:pt x="617" y="326"/>
                  </a:cubicBezTo>
                  <a:cubicBezTo>
                    <a:pt x="626" y="317"/>
                    <a:pt x="617" y="298"/>
                    <a:pt x="617" y="298"/>
                  </a:cubicBezTo>
                  <a:cubicBezTo>
                    <a:pt x="582" y="264"/>
                    <a:pt x="303" y="1"/>
                    <a:pt x="1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6143175" y="2250225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44" y="62"/>
                  </a:moveTo>
                  <a:cubicBezTo>
                    <a:pt x="151" y="62"/>
                    <a:pt x="158" y="63"/>
                    <a:pt x="166" y="65"/>
                  </a:cubicBezTo>
                  <a:lnTo>
                    <a:pt x="175" y="65"/>
                  </a:lnTo>
                  <a:cubicBezTo>
                    <a:pt x="203" y="65"/>
                    <a:pt x="221" y="74"/>
                    <a:pt x="240" y="92"/>
                  </a:cubicBezTo>
                  <a:cubicBezTo>
                    <a:pt x="304" y="184"/>
                    <a:pt x="277" y="387"/>
                    <a:pt x="258" y="506"/>
                  </a:cubicBezTo>
                  <a:cubicBezTo>
                    <a:pt x="166" y="396"/>
                    <a:pt x="74" y="175"/>
                    <a:pt x="102" y="92"/>
                  </a:cubicBezTo>
                  <a:cubicBezTo>
                    <a:pt x="109" y="77"/>
                    <a:pt x="117" y="62"/>
                    <a:pt x="144" y="62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0" y="203"/>
                    <a:pt x="148" y="488"/>
                    <a:pt x="258" y="580"/>
                  </a:cubicBezTo>
                  <a:cubicBezTo>
                    <a:pt x="258" y="589"/>
                    <a:pt x="267" y="589"/>
                    <a:pt x="267" y="589"/>
                  </a:cubicBezTo>
                  <a:lnTo>
                    <a:pt x="286" y="589"/>
                  </a:lnTo>
                  <a:cubicBezTo>
                    <a:pt x="295" y="589"/>
                    <a:pt x="295" y="580"/>
                    <a:pt x="304" y="571"/>
                  </a:cubicBezTo>
                  <a:cubicBezTo>
                    <a:pt x="304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6443600" y="1448825"/>
              <a:ext cx="89250" cy="114900"/>
            </a:xfrm>
            <a:custGeom>
              <a:rect b="b" l="l" r="r" t="t"/>
              <a:pathLst>
                <a:path extrusionOk="0" h="4596" w="3570">
                  <a:moveTo>
                    <a:pt x="2824" y="0"/>
                  </a:moveTo>
                  <a:lnTo>
                    <a:pt x="2124" y="811"/>
                  </a:lnTo>
                  <a:lnTo>
                    <a:pt x="1167" y="1906"/>
                  </a:lnTo>
                  <a:cubicBezTo>
                    <a:pt x="1231" y="2053"/>
                    <a:pt x="1277" y="2192"/>
                    <a:pt x="1314" y="2339"/>
                  </a:cubicBezTo>
                  <a:cubicBezTo>
                    <a:pt x="1470" y="2928"/>
                    <a:pt x="1415" y="3499"/>
                    <a:pt x="568" y="3858"/>
                  </a:cubicBezTo>
                  <a:cubicBezTo>
                    <a:pt x="568" y="3858"/>
                    <a:pt x="1" y="4595"/>
                    <a:pt x="1038" y="4595"/>
                  </a:cubicBezTo>
                  <a:cubicBezTo>
                    <a:pt x="1183" y="4595"/>
                    <a:pt x="1359" y="4581"/>
                    <a:pt x="1572" y="4548"/>
                  </a:cubicBezTo>
                  <a:cubicBezTo>
                    <a:pt x="3312" y="4281"/>
                    <a:pt x="3569" y="3379"/>
                    <a:pt x="3569" y="3379"/>
                  </a:cubicBezTo>
                  <a:cubicBezTo>
                    <a:pt x="2805" y="2836"/>
                    <a:pt x="2769" y="1013"/>
                    <a:pt x="2824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6450425" y="1561375"/>
              <a:ext cx="157675" cy="222900"/>
            </a:xfrm>
            <a:custGeom>
              <a:rect b="b" l="l" r="r" t="t"/>
              <a:pathLst>
                <a:path extrusionOk="0" h="8916" w="6307">
                  <a:moveTo>
                    <a:pt x="4517" y="7216"/>
                  </a:moveTo>
                  <a:cubicBezTo>
                    <a:pt x="4521" y="7216"/>
                    <a:pt x="4497" y="7228"/>
                    <a:pt x="4462" y="7238"/>
                  </a:cubicBezTo>
                  <a:lnTo>
                    <a:pt x="4462" y="7238"/>
                  </a:lnTo>
                  <a:cubicBezTo>
                    <a:pt x="4463" y="7238"/>
                    <a:pt x="4464" y="7237"/>
                    <a:pt x="4466" y="7236"/>
                  </a:cubicBezTo>
                  <a:cubicBezTo>
                    <a:pt x="4475" y="7227"/>
                    <a:pt x="4493" y="7218"/>
                    <a:pt x="4512" y="7218"/>
                  </a:cubicBezTo>
                  <a:cubicBezTo>
                    <a:pt x="4515" y="7217"/>
                    <a:pt x="4517" y="7216"/>
                    <a:pt x="4517" y="7216"/>
                  </a:cubicBezTo>
                  <a:close/>
                  <a:moveTo>
                    <a:pt x="4530" y="0"/>
                  </a:moveTo>
                  <a:lnTo>
                    <a:pt x="2809" y="792"/>
                  </a:lnTo>
                  <a:cubicBezTo>
                    <a:pt x="3002" y="1243"/>
                    <a:pt x="3204" y="1740"/>
                    <a:pt x="3389" y="2228"/>
                  </a:cubicBezTo>
                  <a:cubicBezTo>
                    <a:pt x="3573" y="2707"/>
                    <a:pt x="3748" y="3195"/>
                    <a:pt x="3904" y="3692"/>
                  </a:cubicBezTo>
                  <a:cubicBezTo>
                    <a:pt x="4061" y="4180"/>
                    <a:pt x="4208" y="4668"/>
                    <a:pt x="4318" y="5146"/>
                  </a:cubicBezTo>
                  <a:cubicBezTo>
                    <a:pt x="4438" y="5607"/>
                    <a:pt x="4502" y="6076"/>
                    <a:pt x="4530" y="6546"/>
                  </a:cubicBezTo>
                  <a:cubicBezTo>
                    <a:pt x="4539" y="6730"/>
                    <a:pt x="4521" y="6914"/>
                    <a:pt x="4484" y="7098"/>
                  </a:cubicBezTo>
                  <a:cubicBezTo>
                    <a:pt x="4475" y="7144"/>
                    <a:pt x="4456" y="7199"/>
                    <a:pt x="4429" y="7245"/>
                  </a:cubicBezTo>
                  <a:lnTo>
                    <a:pt x="4428" y="7247"/>
                  </a:lnTo>
                  <a:lnTo>
                    <a:pt x="4428" y="7247"/>
                  </a:lnTo>
                  <a:cubicBezTo>
                    <a:pt x="4414" y="7250"/>
                    <a:pt x="4399" y="7253"/>
                    <a:pt x="4383" y="7255"/>
                  </a:cubicBezTo>
                  <a:cubicBezTo>
                    <a:pt x="4282" y="7273"/>
                    <a:pt x="4180" y="7291"/>
                    <a:pt x="4079" y="7291"/>
                  </a:cubicBezTo>
                  <a:cubicBezTo>
                    <a:pt x="3986" y="7299"/>
                    <a:pt x="3887" y="7302"/>
                    <a:pt x="3786" y="7302"/>
                  </a:cubicBezTo>
                  <a:cubicBezTo>
                    <a:pt x="3648" y="7302"/>
                    <a:pt x="3504" y="7297"/>
                    <a:pt x="3361" y="7291"/>
                  </a:cubicBezTo>
                  <a:cubicBezTo>
                    <a:pt x="2357" y="7245"/>
                    <a:pt x="1290" y="7117"/>
                    <a:pt x="240" y="6988"/>
                  </a:cubicBezTo>
                  <a:lnTo>
                    <a:pt x="1" y="7899"/>
                  </a:lnTo>
                  <a:cubicBezTo>
                    <a:pt x="1041" y="8304"/>
                    <a:pt x="2109" y="8617"/>
                    <a:pt x="3204" y="8811"/>
                  </a:cubicBezTo>
                  <a:cubicBezTo>
                    <a:pt x="3490" y="8866"/>
                    <a:pt x="3784" y="8893"/>
                    <a:pt x="4088" y="8912"/>
                  </a:cubicBezTo>
                  <a:cubicBezTo>
                    <a:pt x="4137" y="8914"/>
                    <a:pt x="4185" y="8916"/>
                    <a:pt x="4234" y="8916"/>
                  </a:cubicBezTo>
                  <a:cubicBezTo>
                    <a:pt x="4351" y="8916"/>
                    <a:pt x="4468" y="8909"/>
                    <a:pt x="4585" y="8903"/>
                  </a:cubicBezTo>
                  <a:cubicBezTo>
                    <a:pt x="4687" y="8893"/>
                    <a:pt x="4779" y="8884"/>
                    <a:pt x="4880" y="8866"/>
                  </a:cubicBezTo>
                  <a:cubicBezTo>
                    <a:pt x="5000" y="8838"/>
                    <a:pt x="5119" y="8801"/>
                    <a:pt x="5239" y="8746"/>
                  </a:cubicBezTo>
                  <a:cubicBezTo>
                    <a:pt x="5313" y="8709"/>
                    <a:pt x="5386" y="8672"/>
                    <a:pt x="5451" y="8626"/>
                  </a:cubicBezTo>
                  <a:cubicBezTo>
                    <a:pt x="5497" y="8599"/>
                    <a:pt x="5543" y="8562"/>
                    <a:pt x="5580" y="8525"/>
                  </a:cubicBezTo>
                  <a:lnTo>
                    <a:pt x="5653" y="8461"/>
                  </a:lnTo>
                  <a:cubicBezTo>
                    <a:pt x="5736" y="8369"/>
                    <a:pt x="5810" y="8277"/>
                    <a:pt x="5883" y="8166"/>
                  </a:cubicBezTo>
                  <a:cubicBezTo>
                    <a:pt x="5994" y="7991"/>
                    <a:pt x="6095" y="7789"/>
                    <a:pt x="6160" y="7586"/>
                  </a:cubicBezTo>
                  <a:cubicBezTo>
                    <a:pt x="6252" y="7245"/>
                    <a:pt x="6307" y="6896"/>
                    <a:pt x="6307" y="6546"/>
                  </a:cubicBezTo>
                  <a:cubicBezTo>
                    <a:pt x="6307" y="5938"/>
                    <a:pt x="6252" y="5340"/>
                    <a:pt x="6123" y="4751"/>
                  </a:cubicBezTo>
                  <a:cubicBezTo>
                    <a:pt x="6012" y="4189"/>
                    <a:pt x="5874" y="3646"/>
                    <a:pt x="5709" y="3112"/>
                  </a:cubicBezTo>
                  <a:cubicBezTo>
                    <a:pt x="5543" y="2569"/>
                    <a:pt x="5368" y="2053"/>
                    <a:pt x="5175" y="1538"/>
                  </a:cubicBezTo>
                  <a:cubicBezTo>
                    <a:pt x="4972" y="1022"/>
                    <a:pt x="4769" y="516"/>
                    <a:pt x="453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6477825" y="1536175"/>
              <a:ext cx="121300" cy="138225"/>
            </a:xfrm>
            <a:custGeom>
              <a:rect b="b" l="l" r="r" t="t"/>
              <a:pathLst>
                <a:path extrusionOk="0" h="5529" w="4852">
                  <a:moveTo>
                    <a:pt x="3197" y="1"/>
                  </a:moveTo>
                  <a:cubicBezTo>
                    <a:pt x="2857" y="1"/>
                    <a:pt x="2476" y="99"/>
                    <a:pt x="2072" y="327"/>
                  </a:cubicBezTo>
                  <a:cubicBezTo>
                    <a:pt x="1059" y="889"/>
                    <a:pt x="0" y="3098"/>
                    <a:pt x="0" y="3098"/>
                  </a:cubicBezTo>
                  <a:lnTo>
                    <a:pt x="2385" y="5528"/>
                  </a:lnTo>
                  <a:cubicBezTo>
                    <a:pt x="3259" y="4691"/>
                    <a:pt x="4548" y="2638"/>
                    <a:pt x="4686" y="1809"/>
                  </a:cubicBezTo>
                  <a:cubicBezTo>
                    <a:pt x="4851" y="866"/>
                    <a:pt x="4204" y="1"/>
                    <a:pt x="319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6426725" y="1726625"/>
              <a:ext cx="41225" cy="37250"/>
            </a:xfrm>
            <a:custGeom>
              <a:rect b="b" l="l" r="r" t="t"/>
              <a:pathLst>
                <a:path extrusionOk="0" h="1490" w="1649">
                  <a:moveTo>
                    <a:pt x="553" y="0"/>
                  </a:moveTo>
                  <a:lnTo>
                    <a:pt x="0" y="1179"/>
                  </a:lnTo>
                  <a:cubicBezTo>
                    <a:pt x="0" y="1179"/>
                    <a:pt x="746" y="1490"/>
                    <a:pt x="1217" y="1490"/>
                  </a:cubicBezTo>
                  <a:cubicBezTo>
                    <a:pt x="1364" y="1490"/>
                    <a:pt x="1484" y="1460"/>
                    <a:pt x="1547" y="1381"/>
                  </a:cubicBezTo>
                  <a:lnTo>
                    <a:pt x="1648" y="61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6406000" y="1726625"/>
              <a:ext cx="34550" cy="29475"/>
            </a:xfrm>
            <a:custGeom>
              <a:rect b="b" l="l" r="r" t="t"/>
              <a:pathLst>
                <a:path extrusionOk="0" h="1179" w="1382">
                  <a:moveTo>
                    <a:pt x="1382" y="0"/>
                  </a:moveTo>
                  <a:lnTo>
                    <a:pt x="498" y="230"/>
                  </a:lnTo>
                  <a:lnTo>
                    <a:pt x="1" y="1022"/>
                  </a:lnTo>
                  <a:lnTo>
                    <a:pt x="829" y="117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6409000" y="1528675"/>
              <a:ext cx="201650" cy="293025"/>
            </a:xfrm>
            <a:custGeom>
              <a:rect b="b" l="l" r="r" t="t"/>
              <a:pathLst>
                <a:path extrusionOk="0" h="11721" w="8066">
                  <a:moveTo>
                    <a:pt x="6031" y="1"/>
                  </a:moveTo>
                  <a:cubicBezTo>
                    <a:pt x="5626" y="10"/>
                    <a:pt x="5110" y="29"/>
                    <a:pt x="4622" y="93"/>
                  </a:cubicBezTo>
                  <a:cubicBezTo>
                    <a:pt x="3775" y="194"/>
                    <a:pt x="2551" y="369"/>
                    <a:pt x="1814" y="563"/>
                  </a:cubicBezTo>
                  <a:cubicBezTo>
                    <a:pt x="1391" y="673"/>
                    <a:pt x="986" y="811"/>
                    <a:pt x="654" y="940"/>
                  </a:cubicBezTo>
                  <a:cubicBezTo>
                    <a:pt x="240" y="1097"/>
                    <a:pt x="1" y="1207"/>
                    <a:pt x="1" y="1207"/>
                  </a:cubicBezTo>
                  <a:cubicBezTo>
                    <a:pt x="1" y="1207"/>
                    <a:pt x="691" y="8526"/>
                    <a:pt x="811" y="11720"/>
                  </a:cubicBezTo>
                  <a:lnTo>
                    <a:pt x="7826" y="11720"/>
                  </a:lnTo>
                  <a:cubicBezTo>
                    <a:pt x="8065" y="10349"/>
                    <a:pt x="7909" y="7835"/>
                    <a:pt x="7927" y="5359"/>
                  </a:cubicBezTo>
                  <a:cubicBezTo>
                    <a:pt x="7945" y="3868"/>
                    <a:pt x="7826" y="2008"/>
                    <a:pt x="7319" y="655"/>
                  </a:cubicBezTo>
                  <a:cubicBezTo>
                    <a:pt x="7191" y="323"/>
                    <a:pt x="6620" y="1"/>
                    <a:pt x="62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6417975" y="1627650"/>
              <a:ext cx="35925" cy="81950"/>
            </a:xfrm>
            <a:custGeom>
              <a:rect b="b" l="l" r="r" t="t"/>
              <a:pathLst>
                <a:path extrusionOk="0" h="3278" w="1437">
                  <a:moveTo>
                    <a:pt x="1437" y="1"/>
                  </a:moveTo>
                  <a:lnTo>
                    <a:pt x="1" y="1317"/>
                  </a:lnTo>
                  <a:cubicBezTo>
                    <a:pt x="56" y="1952"/>
                    <a:pt x="111" y="2615"/>
                    <a:pt x="157" y="3278"/>
                  </a:cubicBezTo>
                  <a:cubicBezTo>
                    <a:pt x="986" y="2072"/>
                    <a:pt x="1437" y="1"/>
                    <a:pt x="1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200950" y="1577025"/>
              <a:ext cx="242600" cy="212900"/>
            </a:xfrm>
            <a:custGeom>
              <a:rect b="b" l="l" r="r" t="t"/>
              <a:pathLst>
                <a:path extrusionOk="0" h="8516" w="9704">
                  <a:moveTo>
                    <a:pt x="4500" y="6813"/>
                  </a:moveTo>
                  <a:cubicBezTo>
                    <a:pt x="4507" y="6813"/>
                    <a:pt x="4507" y="6817"/>
                    <a:pt x="4502" y="6822"/>
                  </a:cubicBezTo>
                  <a:cubicBezTo>
                    <a:pt x="4488" y="6829"/>
                    <a:pt x="4469" y="6836"/>
                    <a:pt x="4448" y="6839"/>
                  </a:cubicBezTo>
                  <a:lnTo>
                    <a:pt x="4448" y="6839"/>
                  </a:lnTo>
                  <a:cubicBezTo>
                    <a:pt x="4451" y="6836"/>
                    <a:pt x="4454" y="6833"/>
                    <a:pt x="4456" y="6831"/>
                  </a:cubicBezTo>
                  <a:cubicBezTo>
                    <a:pt x="4479" y="6817"/>
                    <a:pt x="4493" y="6813"/>
                    <a:pt x="4500" y="6813"/>
                  </a:cubicBezTo>
                  <a:close/>
                  <a:moveTo>
                    <a:pt x="7945" y="0"/>
                  </a:moveTo>
                  <a:cubicBezTo>
                    <a:pt x="7531" y="976"/>
                    <a:pt x="7089" y="1970"/>
                    <a:pt x="6629" y="2946"/>
                  </a:cubicBezTo>
                  <a:cubicBezTo>
                    <a:pt x="6408" y="3434"/>
                    <a:pt x="6178" y="3922"/>
                    <a:pt x="5938" y="4392"/>
                  </a:cubicBezTo>
                  <a:cubicBezTo>
                    <a:pt x="5699" y="4861"/>
                    <a:pt x="5450" y="5331"/>
                    <a:pt x="5183" y="5773"/>
                  </a:cubicBezTo>
                  <a:cubicBezTo>
                    <a:pt x="5054" y="5993"/>
                    <a:pt x="4925" y="6205"/>
                    <a:pt x="4787" y="6408"/>
                  </a:cubicBezTo>
                  <a:cubicBezTo>
                    <a:pt x="4714" y="6509"/>
                    <a:pt x="4649" y="6601"/>
                    <a:pt x="4576" y="6684"/>
                  </a:cubicBezTo>
                  <a:cubicBezTo>
                    <a:pt x="4548" y="6721"/>
                    <a:pt x="4511" y="6767"/>
                    <a:pt x="4474" y="6794"/>
                  </a:cubicBezTo>
                  <a:lnTo>
                    <a:pt x="4436" y="6840"/>
                  </a:lnTo>
                  <a:lnTo>
                    <a:pt x="4436" y="6840"/>
                  </a:lnTo>
                  <a:cubicBezTo>
                    <a:pt x="4434" y="6840"/>
                    <a:pt x="4431" y="6840"/>
                    <a:pt x="4428" y="6840"/>
                  </a:cubicBezTo>
                  <a:cubicBezTo>
                    <a:pt x="4327" y="6868"/>
                    <a:pt x="4235" y="6886"/>
                    <a:pt x="4143" y="6886"/>
                  </a:cubicBezTo>
                  <a:cubicBezTo>
                    <a:pt x="3997" y="6897"/>
                    <a:pt x="3855" y="6902"/>
                    <a:pt x="3714" y="6902"/>
                  </a:cubicBezTo>
                  <a:cubicBezTo>
                    <a:pt x="3614" y="6902"/>
                    <a:pt x="3515" y="6899"/>
                    <a:pt x="3416" y="6896"/>
                  </a:cubicBezTo>
                  <a:cubicBezTo>
                    <a:pt x="2394" y="6859"/>
                    <a:pt x="1298" y="6721"/>
                    <a:pt x="240" y="6592"/>
                  </a:cubicBezTo>
                  <a:lnTo>
                    <a:pt x="0" y="7503"/>
                  </a:lnTo>
                  <a:cubicBezTo>
                    <a:pt x="1050" y="7918"/>
                    <a:pt x="2145" y="8231"/>
                    <a:pt x="3259" y="8424"/>
                  </a:cubicBezTo>
                  <a:cubicBezTo>
                    <a:pt x="3563" y="8470"/>
                    <a:pt x="3867" y="8507"/>
                    <a:pt x="4171" y="8516"/>
                  </a:cubicBezTo>
                  <a:cubicBezTo>
                    <a:pt x="4346" y="8516"/>
                    <a:pt x="4520" y="8516"/>
                    <a:pt x="4695" y="8488"/>
                  </a:cubicBezTo>
                  <a:cubicBezTo>
                    <a:pt x="4806" y="8479"/>
                    <a:pt x="4916" y="8451"/>
                    <a:pt x="5018" y="8424"/>
                  </a:cubicBezTo>
                  <a:cubicBezTo>
                    <a:pt x="5165" y="8378"/>
                    <a:pt x="5303" y="8313"/>
                    <a:pt x="5432" y="8231"/>
                  </a:cubicBezTo>
                  <a:cubicBezTo>
                    <a:pt x="5478" y="8203"/>
                    <a:pt x="5524" y="8175"/>
                    <a:pt x="5561" y="8138"/>
                  </a:cubicBezTo>
                  <a:lnTo>
                    <a:pt x="5616" y="8083"/>
                  </a:lnTo>
                  <a:lnTo>
                    <a:pt x="5717" y="7991"/>
                  </a:lnTo>
                  <a:cubicBezTo>
                    <a:pt x="5782" y="7927"/>
                    <a:pt x="5828" y="7871"/>
                    <a:pt x="5892" y="7807"/>
                  </a:cubicBezTo>
                  <a:cubicBezTo>
                    <a:pt x="6003" y="7678"/>
                    <a:pt x="6104" y="7558"/>
                    <a:pt x="6196" y="7439"/>
                  </a:cubicBezTo>
                  <a:cubicBezTo>
                    <a:pt x="6380" y="7199"/>
                    <a:pt x="6546" y="6960"/>
                    <a:pt x="6702" y="6712"/>
                  </a:cubicBezTo>
                  <a:cubicBezTo>
                    <a:pt x="7310" y="5754"/>
                    <a:pt x="7853" y="4769"/>
                    <a:pt x="8341" y="3756"/>
                  </a:cubicBezTo>
                  <a:cubicBezTo>
                    <a:pt x="8590" y="3250"/>
                    <a:pt x="8820" y="2753"/>
                    <a:pt x="9050" y="2247"/>
                  </a:cubicBezTo>
                  <a:cubicBezTo>
                    <a:pt x="9271" y="1740"/>
                    <a:pt x="9492" y="1234"/>
                    <a:pt x="9703" y="709"/>
                  </a:cubicBezTo>
                  <a:lnTo>
                    <a:pt x="794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6357225" y="1550875"/>
              <a:ext cx="121350" cy="138250"/>
            </a:xfrm>
            <a:custGeom>
              <a:rect b="b" l="l" r="r" t="t"/>
              <a:pathLst>
                <a:path extrusionOk="0" h="5530" w="4854">
                  <a:moveTo>
                    <a:pt x="3201" y="0"/>
                  </a:moveTo>
                  <a:cubicBezTo>
                    <a:pt x="2860" y="0"/>
                    <a:pt x="2477" y="100"/>
                    <a:pt x="2072" y="328"/>
                  </a:cubicBezTo>
                  <a:cubicBezTo>
                    <a:pt x="1068" y="890"/>
                    <a:pt x="0" y="3099"/>
                    <a:pt x="0" y="3099"/>
                  </a:cubicBezTo>
                  <a:lnTo>
                    <a:pt x="2385" y="5530"/>
                  </a:lnTo>
                  <a:cubicBezTo>
                    <a:pt x="3259" y="4692"/>
                    <a:pt x="4548" y="2639"/>
                    <a:pt x="4695" y="1810"/>
                  </a:cubicBezTo>
                  <a:cubicBezTo>
                    <a:pt x="4853" y="862"/>
                    <a:pt x="4206" y="0"/>
                    <a:pt x="3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77225" y="1732150"/>
              <a:ext cx="41000" cy="37475"/>
            </a:xfrm>
            <a:custGeom>
              <a:rect b="b" l="l" r="r" t="t"/>
              <a:pathLst>
                <a:path extrusionOk="0" h="1499" w="1640">
                  <a:moveTo>
                    <a:pt x="544" y="0"/>
                  </a:moveTo>
                  <a:lnTo>
                    <a:pt x="1" y="1188"/>
                  </a:lnTo>
                  <a:cubicBezTo>
                    <a:pt x="1" y="1188"/>
                    <a:pt x="741" y="1499"/>
                    <a:pt x="1214" y="1499"/>
                  </a:cubicBezTo>
                  <a:cubicBezTo>
                    <a:pt x="1361" y="1499"/>
                    <a:pt x="1482" y="1469"/>
                    <a:pt x="1548" y="1390"/>
                  </a:cubicBezTo>
                  <a:lnTo>
                    <a:pt x="1640" y="62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6156300" y="1732150"/>
              <a:ext cx="34550" cy="29700"/>
            </a:xfrm>
            <a:custGeom>
              <a:rect b="b" l="l" r="r" t="t"/>
              <a:pathLst>
                <a:path extrusionOk="0" h="1188" w="1382">
                  <a:moveTo>
                    <a:pt x="1381" y="0"/>
                  </a:moveTo>
                  <a:lnTo>
                    <a:pt x="507" y="240"/>
                  </a:lnTo>
                  <a:lnTo>
                    <a:pt x="0" y="1022"/>
                  </a:lnTo>
                  <a:lnTo>
                    <a:pt x="838" y="1188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6418900" y="1421200"/>
              <a:ext cx="6700" cy="9925"/>
            </a:xfrm>
            <a:custGeom>
              <a:rect b="b" l="l" r="r" t="t"/>
              <a:pathLst>
                <a:path extrusionOk="0" h="397" w="268">
                  <a:moveTo>
                    <a:pt x="129" y="1"/>
                  </a:moveTo>
                  <a:cubicBezTo>
                    <a:pt x="65" y="10"/>
                    <a:pt x="0" y="93"/>
                    <a:pt x="10" y="203"/>
                  </a:cubicBezTo>
                  <a:cubicBezTo>
                    <a:pt x="10" y="314"/>
                    <a:pt x="65" y="397"/>
                    <a:pt x="139" y="397"/>
                  </a:cubicBezTo>
                  <a:cubicBezTo>
                    <a:pt x="212" y="397"/>
                    <a:pt x="267" y="305"/>
                    <a:pt x="267" y="194"/>
                  </a:cubicBezTo>
                  <a:cubicBezTo>
                    <a:pt x="267" y="84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6421425" y="1405550"/>
              <a:ext cx="15000" cy="10375"/>
            </a:xfrm>
            <a:custGeom>
              <a:rect b="b" l="l" r="r" t="t"/>
              <a:pathLst>
                <a:path extrusionOk="0" h="415" w="600">
                  <a:moveTo>
                    <a:pt x="74" y="1"/>
                  </a:moveTo>
                  <a:cubicBezTo>
                    <a:pt x="1" y="10"/>
                    <a:pt x="1" y="120"/>
                    <a:pt x="74" y="130"/>
                  </a:cubicBezTo>
                  <a:cubicBezTo>
                    <a:pt x="240" y="148"/>
                    <a:pt x="387" y="240"/>
                    <a:pt x="479" y="387"/>
                  </a:cubicBezTo>
                  <a:cubicBezTo>
                    <a:pt x="489" y="406"/>
                    <a:pt x="507" y="415"/>
                    <a:pt x="525" y="415"/>
                  </a:cubicBezTo>
                  <a:cubicBezTo>
                    <a:pt x="544" y="415"/>
                    <a:pt x="553" y="415"/>
                    <a:pt x="562" y="406"/>
                  </a:cubicBezTo>
                  <a:cubicBezTo>
                    <a:pt x="590" y="387"/>
                    <a:pt x="599" y="341"/>
                    <a:pt x="581" y="314"/>
                  </a:cubicBezTo>
                  <a:cubicBezTo>
                    <a:pt x="470" y="139"/>
                    <a:pt x="286" y="19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6414975" y="1427650"/>
              <a:ext cx="11325" cy="22775"/>
            </a:xfrm>
            <a:custGeom>
              <a:rect b="b" l="l" r="r" t="t"/>
              <a:pathLst>
                <a:path extrusionOk="0" h="911" w="453">
                  <a:moveTo>
                    <a:pt x="378" y="0"/>
                  </a:moveTo>
                  <a:cubicBezTo>
                    <a:pt x="378" y="0"/>
                    <a:pt x="213" y="553"/>
                    <a:pt x="1" y="838"/>
                  </a:cubicBezTo>
                  <a:cubicBezTo>
                    <a:pt x="72" y="894"/>
                    <a:pt x="159" y="911"/>
                    <a:pt x="238" y="911"/>
                  </a:cubicBezTo>
                  <a:cubicBezTo>
                    <a:pt x="354" y="911"/>
                    <a:pt x="452" y="875"/>
                    <a:pt x="452" y="875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416600" y="1365075"/>
              <a:ext cx="101725" cy="133075"/>
            </a:xfrm>
            <a:custGeom>
              <a:rect b="b" l="l" r="r" t="t"/>
              <a:pathLst>
                <a:path extrusionOk="0" h="5323" w="4069">
                  <a:moveTo>
                    <a:pt x="2234" y="1"/>
                  </a:moveTo>
                  <a:cubicBezTo>
                    <a:pt x="1977" y="1"/>
                    <a:pt x="1712" y="58"/>
                    <a:pt x="1455" y="184"/>
                  </a:cubicBezTo>
                  <a:cubicBezTo>
                    <a:pt x="157" y="782"/>
                    <a:pt x="0" y="2780"/>
                    <a:pt x="295" y="3967"/>
                  </a:cubicBezTo>
                  <a:cubicBezTo>
                    <a:pt x="509" y="4802"/>
                    <a:pt x="1246" y="5323"/>
                    <a:pt x="2013" y="5323"/>
                  </a:cubicBezTo>
                  <a:cubicBezTo>
                    <a:pt x="2463" y="5323"/>
                    <a:pt x="2925" y="5143"/>
                    <a:pt x="3296" y="4741"/>
                  </a:cubicBezTo>
                  <a:cubicBezTo>
                    <a:pt x="3968" y="4023"/>
                    <a:pt x="3931" y="3231"/>
                    <a:pt x="3996" y="1887"/>
                  </a:cubicBezTo>
                  <a:cubicBezTo>
                    <a:pt x="4069" y="817"/>
                    <a:pt x="3204" y="1"/>
                    <a:pt x="2234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6400850" y="1343125"/>
              <a:ext cx="142825" cy="127825"/>
            </a:xfrm>
            <a:custGeom>
              <a:rect b="b" l="l" r="r" t="t"/>
              <a:pathLst>
                <a:path extrusionOk="0" h="5113" w="5713">
                  <a:moveTo>
                    <a:pt x="1426" y="0"/>
                  </a:moveTo>
                  <a:cubicBezTo>
                    <a:pt x="1108" y="0"/>
                    <a:pt x="790" y="163"/>
                    <a:pt x="566" y="638"/>
                  </a:cubicBezTo>
                  <a:cubicBezTo>
                    <a:pt x="1" y="1830"/>
                    <a:pt x="1011" y="2251"/>
                    <a:pt x="1679" y="2251"/>
                  </a:cubicBezTo>
                  <a:cubicBezTo>
                    <a:pt x="1708" y="2251"/>
                    <a:pt x="1736" y="2251"/>
                    <a:pt x="1763" y="2249"/>
                  </a:cubicBezTo>
                  <a:lnTo>
                    <a:pt x="1763" y="2249"/>
                  </a:lnTo>
                  <a:cubicBezTo>
                    <a:pt x="1523" y="2433"/>
                    <a:pt x="1312" y="3335"/>
                    <a:pt x="1606" y="3584"/>
                  </a:cubicBezTo>
                  <a:cubicBezTo>
                    <a:pt x="1238" y="4532"/>
                    <a:pt x="2619" y="5112"/>
                    <a:pt x="2619" y="5112"/>
                  </a:cubicBezTo>
                  <a:lnTo>
                    <a:pt x="4368" y="4781"/>
                  </a:lnTo>
                  <a:cubicBezTo>
                    <a:pt x="4746" y="4311"/>
                    <a:pt x="5040" y="3787"/>
                    <a:pt x="5233" y="3216"/>
                  </a:cubicBezTo>
                  <a:cubicBezTo>
                    <a:pt x="5712" y="1651"/>
                    <a:pt x="4755" y="1467"/>
                    <a:pt x="4755" y="1467"/>
                  </a:cubicBezTo>
                  <a:cubicBezTo>
                    <a:pt x="4755" y="1467"/>
                    <a:pt x="5602" y="1246"/>
                    <a:pt x="4828" y="390"/>
                  </a:cubicBezTo>
                  <a:cubicBezTo>
                    <a:pt x="4613" y="145"/>
                    <a:pt x="4414" y="57"/>
                    <a:pt x="4218" y="57"/>
                  </a:cubicBezTo>
                  <a:cubicBezTo>
                    <a:pt x="3721" y="57"/>
                    <a:pt x="3247" y="625"/>
                    <a:pt x="2573" y="638"/>
                  </a:cubicBezTo>
                  <a:cubicBezTo>
                    <a:pt x="2464" y="433"/>
                    <a:pt x="1945" y="0"/>
                    <a:pt x="1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6435475" y="1418175"/>
              <a:ext cx="26300" cy="42525"/>
            </a:xfrm>
            <a:custGeom>
              <a:rect b="b" l="l" r="r" t="t"/>
              <a:pathLst>
                <a:path extrusionOk="0" h="1701" w="1052">
                  <a:moveTo>
                    <a:pt x="606" y="1"/>
                  </a:moveTo>
                  <a:cubicBezTo>
                    <a:pt x="568" y="1"/>
                    <a:pt x="529" y="7"/>
                    <a:pt x="488" y="20"/>
                  </a:cubicBezTo>
                  <a:cubicBezTo>
                    <a:pt x="148" y="140"/>
                    <a:pt x="0" y="757"/>
                    <a:pt x="0" y="1153"/>
                  </a:cubicBezTo>
                  <a:cubicBezTo>
                    <a:pt x="7" y="1465"/>
                    <a:pt x="138" y="1700"/>
                    <a:pt x="325" y="1700"/>
                  </a:cubicBezTo>
                  <a:cubicBezTo>
                    <a:pt x="397" y="1700"/>
                    <a:pt x="477" y="1665"/>
                    <a:pt x="562" y="1585"/>
                  </a:cubicBezTo>
                  <a:cubicBezTo>
                    <a:pt x="792" y="1346"/>
                    <a:pt x="949" y="1033"/>
                    <a:pt x="995" y="702"/>
                  </a:cubicBezTo>
                  <a:cubicBezTo>
                    <a:pt x="1051" y="337"/>
                    <a:pt x="880" y="1"/>
                    <a:pt x="6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6261250" y="1946175"/>
              <a:ext cx="328450" cy="82650"/>
            </a:xfrm>
            <a:custGeom>
              <a:rect b="b" l="l" r="r" t="t"/>
              <a:pathLst>
                <a:path extrusionOk="0" h="3306" w="13138">
                  <a:moveTo>
                    <a:pt x="3112" y="1"/>
                  </a:moveTo>
                  <a:cubicBezTo>
                    <a:pt x="2026" y="1"/>
                    <a:pt x="1022" y="581"/>
                    <a:pt x="461" y="1511"/>
                  </a:cubicBezTo>
                  <a:cubicBezTo>
                    <a:pt x="0" y="2302"/>
                    <a:pt x="571" y="3306"/>
                    <a:pt x="1482" y="3306"/>
                  </a:cubicBezTo>
                  <a:lnTo>
                    <a:pt x="13137" y="3306"/>
                  </a:lnTo>
                  <a:lnTo>
                    <a:pt x="131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6265625" y="1838825"/>
              <a:ext cx="220500" cy="54700"/>
            </a:xfrm>
            <a:custGeom>
              <a:rect b="b" l="l" r="r" t="t"/>
              <a:pathLst>
                <a:path extrusionOk="0" h="2188" w="8820">
                  <a:moveTo>
                    <a:pt x="4410" y="0"/>
                  </a:moveTo>
                  <a:cubicBezTo>
                    <a:pt x="3174" y="0"/>
                    <a:pt x="1938" y="207"/>
                    <a:pt x="755" y="622"/>
                  </a:cubicBezTo>
                  <a:cubicBezTo>
                    <a:pt x="249" y="797"/>
                    <a:pt x="0" y="1312"/>
                    <a:pt x="184" y="1708"/>
                  </a:cubicBezTo>
                  <a:cubicBezTo>
                    <a:pt x="325" y="2010"/>
                    <a:pt x="647" y="2183"/>
                    <a:pt x="980" y="2183"/>
                  </a:cubicBezTo>
                  <a:cubicBezTo>
                    <a:pt x="1084" y="2183"/>
                    <a:pt x="1188" y="2166"/>
                    <a:pt x="1289" y="2131"/>
                  </a:cubicBezTo>
                  <a:cubicBezTo>
                    <a:pt x="2297" y="1777"/>
                    <a:pt x="3353" y="1600"/>
                    <a:pt x="4410" y="1600"/>
                  </a:cubicBezTo>
                  <a:cubicBezTo>
                    <a:pt x="5466" y="1600"/>
                    <a:pt x="6523" y="1777"/>
                    <a:pt x="7531" y="2131"/>
                  </a:cubicBezTo>
                  <a:cubicBezTo>
                    <a:pt x="7633" y="2169"/>
                    <a:pt x="7738" y="2187"/>
                    <a:pt x="7842" y="2187"/>
                  </a:cubicBezTo>
                  <a:cubicBezTo>
                    <a:pt x="8169" y="2187"/>
                    <a:pt x="8482" y="2009"/>
                    <a:pt x="8636" y="1708"/>
                  </a:cubicBezTo>
                  <a:cubicBezTo>
                    <a:pt x="8820" y="1312"/>
                    <a:pt x="8571" y="797"/>
                    <a:pt x="8065" y="622"/>
                  </a:cubicBezTo>
                  <a:cubicBezTo>
                    <a:pt x="6882" y="207"/>
                    <a:pt x="5646" y="0"/>
                    <a:pt x="4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364350" y="1861950"/>
              <a:ext cx="23050" cy="98300"/>
            </a:xfrm>
            <a:custGeom>
              <a:rect b="b" l="l" r="r" t="t"/>
              <a:pathLst>
                <a:path extrusionOk="0" h="3932" w="922">
                  <a:moveTo>
                    <a:pt x="1" y="0"/>
                  </a:moveTo>
                  <a:lnTo>
                    <a:pt x="1" y="3931"/>
                  </a:lnTo>
                  <a:lnTo>
                    <a:pt x="921" y="3931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6433400" y="1411550"/>
              <a:ext cx="385075" cy="617300"/>
            </a:xfrm>
            <a:custGeom>
              <a:rect b="b" l="l" r="r" t="t"/>
              <a:pathLst>
                <a:path extrusionOk="0" h="24692" w="15403">
                  <a:moveTo>
                    <a:pt x="5349" y="0"/>
                  </a:moveTo>
                  <a:cubicBezTo>
                    <a:pt x="4981" y="0"/>
                    <a:pt x="4631" y="147"/>
                    <a:pt x="4364" y="396"/>
                  </a:cubicBezTo>
                  <a:lnTo>
                    <a:pt x="1308" y="3287"/>
                  </a:lnTo>
                  <a:cubicBezTo>
                    <a:pt x="452" y="4088"/>
                    <a:pt x="10" y="5238"/>
                    <a:pt x="129" y="6408"/>
                  </a:cubicBezTo>
                  <a:lnTo>
                    <a:pt x="700" y="11664"/>
                  </a:lnTo>
                  <a:cubicBezTo>
                    <a:pt x="755" y="12161"/>
                    <a:pt x="967" y="12631"/>
                    <a:pt x="1317" y="12999"/>
                  </a:cubicBezTo>
                  <a:lnTo>
                    <a:pt x="1418" y="13119"/>
                  </a:lnTo>
                  <a:cubicBezTo>
                    <a:pt x="1860" y="13588"/>
                    <a:pt x="2081" y="14233"/>
                    <a:pt x="2044" y="14877"/>
                  </a:cubicBezTo>
                  <a:lnTo>
                    <a:pt x="1915" y="16847"/>
                  </a:lnTo>
                  <a:cubicBezTo>
                    <a:pt x="1869" y="17519"/>
                    <a:pt x="1575" y="18155"/>
                    <a:pt x="1078" y="18615"/>
                  </a:cubicBezTo>
                  <a:cubicBezTo>
                    <a:pt x="590" y="19066"/>
                    <a:pt x="286" y="19701"/>
                    <a:pt x="240" y="20373"/>
                  </a:cubicBezTo>
                  <a:lnTo>
                    <a:pt x="37" y="23706"/>
                  </a:lnTo>
                  <a:cubicBezTo>
                    <a:pt x="1" y="24235"/>
                    <a:pt x="416" y="24691"/>
                    <a:pt x="942" y="24691"/>
                  </a:cubicBezTo>
                  <a:cubicBezTo>
                    <a:pt x="947" y="24691"/>
                    <a:pt x="953" y="24691"/>
                    <a:pt x="958" y="24691"/>
                  </a:cubicBezTo>
                  <a:lnTo>
                    <a:pt x="12042" y="24691"/>
                  </a:lnTo>
                  <a:cubicBezTo>
                    <a:pt x="12594" y="24682"/>
                    <a:pt x="13046" y="24258"/>
                    <a:pt x="13082" y="23706"/>
                  </a:cubicBezTo>
                  <a:lnTo>
                    <a:pt x="13285" y="20373"/>
                  </a:lnTo>
                  <a:cubicBezTo>
                    <a:pt x="13331" y="19720"/>
                    <a:pt x="13110" y="19084"/>
                    <a:pt x="12668" y="18615"/>
                  </a:cubicBezTo>
                  <a:cubicBezTo>
                    <a:pt x="12226" y="18136"/>
                    <a:pt x="12005" y="17501"/>
                    <a:pt x="12051" y="16847"/>
                  </a:cubicBezTo>
                  <a:lnTo>
                    <a:pt x="12171" y="14877"/>
                  </a:lnTo>
                  <a:cubicBezTo>
                    <a:pt x="12217" y="14205"/>
                    <a:pt x="12512" y="13579"/>
                    <a:pt x="13009" y="13119"/>
                  </a:cubicBezTo>
                  <a:lnTo>
                    <a:pt x="13128" y="12999"/>
                  </a:lnTo>
                  <a:cubicBezTo>
                    <a:pt x="13515" y="12640"/>
                    <a:pt x="13782" y="12171"/>
                    <a:pt x="13902" y="11664"/>
                  </a:cubicBezTo>
                  <a:lnTo>
                    <a:pt x="15126" y="6408"/>
                  </a:lnTo>
                  <a:cubicBezTo>
                    <a:pt x="15402" y="5303"/>
                    <a:pt x="15108" y="4124"/>
                    <a:pt x="14334" y="3287"/>
                  </a:cubicBezTo>
                  <a:lnTo>
                    <a:pt x="11628" y="396"/>
                  </a:lnTo>
                  <a:cubicBezTo>
                    <a:pt x="11388" y="138"/>
                    <a:pt x="11048" y="0"/>
                    <a:pt x="106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6462175" y="1411525"/>
              <a:ext cx="356075" cy="617300"/>
            </a:xfrm>
            <a:custGeom>
              <a:rect b="b" l="l" r="r" t="t"/>
              <a:pathLst>
                <a:path extrusionOk="0" h="24692" w="14243">
                  <a:moveTo>
                    <a:pt x="9569" y="1"/>
                  </a:moveTo>
                  <a:cubicBezTo>
                    <a:pt x="9558" y="1"/>
                    <a:pt x="9548" y="1"/>
                    <a:pt x="9538" y="1"/>
                  </a:cubicBezTo>
                  <a:lnTo>
                    <a:pt x="5358" y="1"/>
                  </a:lnTo>
                  <a:cubicBezTo>
                    <a:pt x="4990" y="1"/>
                    <a:pt x="4640" y="139"/>
                    <a:pt x="4373" y="397"/>
                  </a:cubicBezTo>
                  <a:lnTo>
                    <a:pt x="1317" y="3288"/>
                  </a:lnTo>
                  <a:cubicBezTo>
                    <a:pt x="461" y="4079"/>
                    <a:pt x="19" y="5239"/>
                    <a:pt x="138" y="6409"/>
                  </a:cubicBezTo>
                  <a:lnTo>
                    <a:pt x="709" y="11656"/>
                  </a:lnTo>
                  <a:cubicBezTo>
                    <a:pt x="764" y="12162"/>
                    <a:pt x="976" y="12632"/>
                    <a:pt x="1317" y="13000"/>
                  </a:cubicBezTo>
                  <a:lnTo>
                    <a:pt x="1427" y="13111"/>
                  </a:lnTo>
                  <a:cubicBezTo>
                    <a:pt x="1869" y="13589"/>
                    <a:pt x="2090" y="14225"/>
                    <a:pt x="2044" y="14878"/>
                  </a:cubicBezTo>
                  <a:lnTo>
                    <a:pt x="1924" y="16848"/>
                  </a:lnTo>
                  <a:cubicBezTo>
                    <a:pt x="1878" y="17520"/>
                    <a:pt x="1584" y="18146"/>
                    <a:pt x="1087" y="18607"/>
                  </a:cubicBezTo>
                  <a:cubicBezTo>
                    <a:pt x="599" y="19067"/>
                    <a:pt x="295" y="19702"/>
                    <a:pt x="249" y="20374"/>
                  </a:cubicBezTo>
                  <a:lnTo>
                    <a:pt x="46" y="23707"/>
                  </a:lnTo>
                  <a:cubicBezTo>
                    <a:pt x="0" y="24241"/>
                    <a:pt x="433" y="24692"/>
                    <a:pt x="967" y="24692"/>
                  </a:cubicBezTo>
                  <a:lnTo>
                    <a:pt x="10891" y="24692"/>
                  </a:lnTo>
                  <a:cubicBezTo>
                    <a:pt x="11443" y="24683"/>
                    <a:pt x="11895" y="24250"/>
                    <a:pt x="11931" y="23707"/>
                  </a:cubicBezTo>
                  <a:lnTo>
                    <a:pt x="12134" y="20374"/>
                  </a:lnTo>
                  <a:cubicBezTo>
                    <a:pt x="12180" y="19721"/>
                    <a:pt x="11959" y="19085"/>
                    <a:pt x="11517" y="18607"/>
                  </a:cubicBezTo>
                  <a:cubicBezTo>
                    <a:pt x="11075" y="18137"/>
                    <a:pt x="10854" y="17502"/>
                    <a:pt x="10900" y="16848"/>
                  </a:cubicBezTo>
                  <a:lnTo>
                    <a:pt x="11020" y="14878"/>
                  </a:lnTo>
                  <a:cubicBezTo>
                    <a:pt x="11066" y="14206"/>
                    <a:pt x="11361" y="13571"/>
                    <a:pt x="11858" y="13111"/>
                  </a:cubicBezTo>
                  <a:lnTo>
                    <a:pt x="11968" y="13000"/>
                  </a:lnTo>
                  <a:cubicBezTo>
                    <a:pt x="12355" y="12641"/>
                    <a:pt x="12622" y="12172"/>
                    <a:pt x="12742" y="11656"/>
                  </a:cubicBezTo>
                  <a:lnTo>
                    <a:pt x="13966" y="6409"/>
                  </a:lnTo>
                  <a:cubicBezTo>
                    <a:pt x="14242" y="5295"/>
                    <a:pt x="13948" y="4125"/>
                    <a:pt x="13174" y="3288"/>
                  </a:cubicBezTo>
                  <a:lnTo>
                    <a:pt x="10468" y="397"/>
                  </a:lnTo>
                  <a:cubicBezTo>
                    <a:pt x="10235" y="147"/>
                    <a:pt x="9908" y="1"/>
                    <a:pt x="9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6501975" y="2102450"/>
              <a:ext cx="63550" cy="158375"/>
            </a:xfrm>
            <a:custGeom>
              <a:rect b="b" l="l" r="r" t="t"/>
              <a:pathLst>
                <a:path extrusionOk="0" h="6335" w="2542">
                  <a:moveTo>
                    <a:pt x="1" y="1"/>
                  </a:moveTo>
                  <a:lnTo>
                    <a:pt x="1" y="6335"/>
                  </a:lnTo>
                  <a:lnTo>
                    <a:pt x="2542" y="6335"/>
                  </a:lnTo>
                  <a:lnTo>
                    <a:pt x="25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6510950" y="2028800"/>
              <a:ext cx="45375" cy="73675"/>
            </a:xfrm>
            <a:custGeom>
              <a:rect b="b" l="l" r="r" t="t"/>
              <a:pathLst>
                <a:path extrusionOk="0" h="2947" w="1815">
                  <a:moveTo>
                    <a:pt x="1" y="1"/>
                  </a:moveTo>
                  <a:lnTo>
                    <a:pt x="1" y="2947"/>
                  </a:lnTo>
                  <a:lnTo>
                    <a:pt x="1815" y="2947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6510950" y="2028800"/>
              <a:ext cx="45375" cy="32950"/>
            </a:xfrm>
            <a:custGeom>
              <a:rect b="b" l="l" r="r" t="t"/>
              <a:pathLst>
                <a:path extrusionOk="0" h="1318" w="1815">
                  <a:moveTo>
                    <a:pt x="1" y="1"/>
                  </a:moveTo>
                  <a:lnTo>
                    <a:pt x="1" y="1317"/>
                  </a:lnTo>
                  <a:lnTo>
                    <a:pt x="1815" y="86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6324225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6328" y="1"/>
                  </a:moveTo>
                  <a:cubicBezTo>
                    <a:pt x="5923" y="1"/>
                    <a:pt x="5527" y="38"/>
                    <a:pt x="5132" y="111"/>
                  </a:cubicBezTo>
                  <a:lnTo>
                    <a:pt x="446" y="986"/>
                  </a:lnTo>
                  <a:cubicBezTo>
                    <a:pt x="0" y="1030"/>
                    <a:pt x="55" y="1679"/>
                    <a:pt x="476" y="1679"/>
                  </a:cubicBezTo>
                  <a:cubicBezTo>
                    <a:pt x="490" y="1679"/>
                    <a:pt x="504" y="1678"/>
                    <a:pt x="519" y="1676"/>
                  </a:cubicBezTo>
                  <a:lnTo>
                    <a:pt x="8381" y="1382"/>
                  </a:lnTo>
                  <a:lnTo>
                    <a:pt x="83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6335350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958" y="0"/>
                  </a:moveTo>
                  <a:cubicBezTo>
                    <a:pt x="323" y="0"/>
                    <a:pt x="1" y="765"/>
                    <a:pt x="452" y="1216"/>
                  </a:cubicBezTo>
                  <a:cubicBezTo>
                    <a:pt x="598" y="1362"/>
                    <a:pt x="779" y="1428"/>
                    <a:pt x="956" y="1428"/>
                  </a:cubicBezTo>
                  <a:cubicBezTo>
                    <a:pt x="1324" y="1428"/>
                    <a:pt x="1676" y="1144"/>
                    <a:pt x="1676" y="709"/>
                  </a:cubicBezTo>
                  <a:cubicBezTo>
                    <a:pt x="1676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6325675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958" y="0"/>
                  </a:moveTo>
                  <a:cubicBezTo>
                    <a:pt x="314" y="0"/>
                    <a:pt x="1" y="765"/>
                    <a:pt x="452" y="1216"/>
                  </a:cubicBezTo>
                  <a:cubicBezTo>
                    <a:pt x="599" y="1362"/>
                    <a:pt x="778" y="1428"/>
                    <a:pt x="954" y="1428"/>
                  </a:cubicBezTo>
                  <a:cubicBezTo>
                    <a:pt x="1319" y="1428"/>
                    <a:pt x="1667" y="1144"/>
                    <a:pt x="1667" y="709"/>
                  </a:cubicBezTo>
                  <a:cubicBezTo>
                    <a:pt x="1667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6533750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0" y="1"/>
                  </a:moveTo>
                  <a:lnTo>
                    <a:pt x="0" y="1382"/>
                  </a:lnTo>
                  <a:lnTo>
                    <a:pt x="7862" y="1676"/>
                  </a:lnTo>
                  <a:cubicBezTo>
                    <a:pt x="7877" y="1678"/>
                    <a:pt x="7891" y="1679"/>
                    <a:pt x="7905" y="1679"/>
                  </a:cubicBezTo>
                  <a:cubicBezTo>
                    <a:pt x="8318" y="1679"/>
                    <a:pt x="8382" y="1030"/>
                    <a:pt x="7936" y="986"/>
                  </a:cubicBezTo>
                  <a:lnTo>
                    <a:pt x="3250" y="111"/>
                  </a:lnTo>
                  <a:cubicBezTo>
                    <a:pt x="2854" y="38"/>
                    <a:pt x="2449" y="1"/>
                    <a:pt x="2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66999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2" y="0"/>
                    <a:pt x="0" y="313"/>
                    <a:pt x="0" y="709"/>
                  </a:cubicBezTo>
                  <a:cubicBezTo>
                    <a:pt x="0" y="1144"/>
                    <a:pt x="352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3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66900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3" y="0"/>
                    <a:pt x="0" y="313"/>
                    <a:pt x="0" y="709"/>
                  </a:cubicBezTo>
                  <a:cubicBezTo>
                    <a:pt x="0" y="1144"/>
                    <a:pt x="353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510950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710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49" y="1428"/>
                    <a:pt x="714" y="1428"/>
                  </a:cubicBezTo>
                  <a:cubicBezTo>
                    <a:pt x="890" y="1428"/>
                    <a:pt x="1069" y="1362"/>
                    <a:pt x="1216" y="1216"/>
                  </a:cubicBezTo>
                  <a:cubicBezTo>
                    <a:pt x="1667" y="765"/>
                    <a:pt x="1354" y="0"/>
                    <a:pt x="7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6520625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719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53" y="1428"/>
                    <a:pt x="720" y="1428"/>
                  </a:cubicBezTo>
                  <a:cubicBezTo>
                    <a:pt x="898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6517175" y="2268400"/>
              <a:ext cx="33175" cy="36400"/>
            </a:xfrm>
            <a:custGeom>
              <a:rect b="b" l="l" r="r" t="t"/>
              <a:pathLst>
                <a:path extrusionOk="0" h="1456" w="1327">
                  <a:moveTo>
                    <a:pt x="663" y="0"/>
                  </a:moveTo>
                  <a:cubicBezTo>
                    <a:pt x="295" y="0"/>
                    <a:pt x="0" y="295"/>
                    <a:pt x="0" y="663"/>
                  </a:cubicBezTo>
                  <a:lnTo>
                    <a:pt x="0" y="792"/>
                  </a:lnTo>
                  <a:cubicBezTo>
                    <a:pt x="0" y="1160"/>
                    <a:pt x="295" y="1455"/>
                    <a:pt x="663" y="1455"/>
                  </a:cubicBezTo>
                  <a:cubicBezTo>
                    <a:pt x="1022" y="1455"/>
                    <a:pt x="1317" y="1160"/>
                    <a:pt x="1326" y="801"/>
                  </a:cubicBezTo>
                  <a:lnTo>
                    <a:pt x="1326" y="663"/>
                  </a:lnTo>
                  <a:cubicBezTo>
                    <a:pt x="1326" y="295"/>
                    <a:pt x="1022" y="0"/>
                    <a:pt x="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27"/>
          <p:cNvSpPr txBox="1"/>
          <p:nvPr>
            <p:ph idx="4294967295" type="subTitle"/>
          </p:nvPr>
        </p:nvSpPr>
        <p:spPr>
          <a:xfrm>
            <a:off x="5011825" y="130150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CLEAN TEXT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4" name="Google Shape;1094;p27"/>
          <p:cNvSpPr txBox="1"/>
          <p:nvPr>
            <p:ph idx="2" type="title"/>
          </p:nvPr>
        </p:nvSpPr>
        <p:spPr>
          <a:xfrm>
            <a:off x="4336000" y="27614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rPr>
              <a:t>DATA CLEAN UP</a:t>
            </a:r>
            <a:endParaRPr sz="3600">
              <a:solidFill>
                <a:srgbClr val="FFFFFF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5" name="Google Shape;1095;p27"/>
          <p:cNvSpPr txBox="1"/>
          <p:nvPr>
            <p:ph idx="4294967295" type="subTitle"/>
          </p:nvPr>
        </p:nvSpPr>
        <p:spPr>
          <a:xfrm>
            <a:off x="5011825" y="2075275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2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STOP WORDS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6" name="Google Shape;1096;p27"/>
          <p:cNvSpPr txBox="1"/>
          <p:nvPr>
            <p:ph idx="4294967295" type="subTitle"/>
          </p:nvPr>
        </p:nvSpPr>
        <p:spPr>
          <a:xfrm>
            <a:off x="5031450" y="277285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3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LEMMATIZER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7" name="Google Shape;1097;p27"/>
          <p:cNvSpPr txBox="1"/>
          <p:nvPr>
            <p:ph idx="4294967295" type="subTitle"/>
          </p:nvPr>
        </p:nvSpPr>
        <p:spPr>
          <a:xfrm>
            <a:off x="5462000" y="1540875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Lowercase and replace strip chars, puncts, url link </a:t>
            </a:r>
            <a:endParaRPr sz="1400"/>
          </a:p>
        </p:txBody>
      </p:sp>
      <p:sp>
        <p:nvSpPr>
          <p:cNvPr id="1098" name="Google Shape;1098;p27"/>
          <p:cNvSpPr txBox="1"/>
          <p:nvPr>
            <p:ph idx="4294967295" type="subTitle"/>
          </p:nvPr>
        </p:nvSpPr>
        <p:spPr>
          <a:xfrm>
            <a:off x="5462775" y="224225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 stopwords </a:t>
            </a:r>
            <a:endParaRPr sz="1400"/>
          </a:p>
        </p:txBody>
      </p:sp>
      <p:sp>
        <p:nvSpPr>
          <p:cNvPr id="1099" name="Google Shape;1099;p27"/>
          <p:cNvSpPr txBox="1"/>
          <p:nvPr>
            <p:ph idx="4294967295" type="subTitle"/>
          </p:nvPr>
        </p:nvSpPr>
        <p:spPr>
          <a:xfrm>
            <a:off x="5462775" y="295320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Lemmatize words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 AND SPLIT</a:t>
            </a:r>
            <a:endParaRPr/>
          </a:p>
        </p:txBody>
      </p:sp>
      <p:grpSp>
        <p:nvGrpSpPr>
          <p:cNvPr id="1105" name="Google Shape;1105;p28"/>
          <p:cNvGrpSpPr/>
          <p:nvPr/>
        </p:nvGrpSpPr>
        <p:grpSpPr>
          <a:xfrm>
            <a:off x="2612786" y="1976235"/>
            <a:ext cx="5570074" cy="2387488"/>
            <a:chOff x="1074589" y="1127679"/>
            <a:chExt cx="5570074" cy="2117694"/>
          </a:xfrm>
        </p:grpSpPr>
        <p:grpSp>
          <p:nvGrpSpPr>
            <p:cNvPr id="1106" name="Google Shape;1106;p28"/>
            <p:cNvGrpSpPr/>
            <p:nvPr/>
          </p:nvGrpSpPr>
          <p:grpSpPr>
            <a:xfrm>
              <a:off x="1074589" y="1712254"/>
              <a:ext cx="5570074" cy="1533119"/>
              <a:chOff x="2105681" y="964326"/>
              <a:chExt cx="1284700" cy="432522"/>
            </a:xfrm>
          </p:grpSpPr>
          <p:cxnSp>
            <p:nvCxnSpPr>
              <p:cNvPr id="1107" name="Google Shape;1107;p28"/>
              <p:cNvCxnSpPr/>
              <p:nvPr/>
            </p:nvCxnSpPr>
            <p:spPr>
              <a:xfrm rot="10800000">
                <a:off x="2109981" y="1180903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8"/>
              <p:cNvCxnSpPr/>
              <p:nvPr/>
            </p:nvCxnSpPr>
            <p:spPr>
              <a:xfrm rot="10800000">
                <a:off x="2109981" y="1376729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0" name="Google Shape;1110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109515" y="1159286"/>
                <a:ext cx="280200" cy="42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753389" y="1353677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105681" y="1159287"/>
                <a:ext cx="2892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412005" y="1354248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410087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750975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8"/>
            <p:cNvGrpSpPr/>
            <p:nvPr/>
          </p:nvGrpSpPr>
          <p:grpSpPr>
            <a:xfrm flipH="1">
              <a:off x="1074589" y="1127679"/>
              <a:ext cx="5570074" cy="151000"/>
              <a:chOff x="2105681" y="964326"/>
              <a:chExt cx="1284700" cy="42600"/>
            </a:xfrm>
          </p:grpSpPr>
          <p:cxnSp>
            <p:nvCxnSpPr>
              <p:cNvPr id="1118" name="Google Shape;111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9" name="Google Shape;1119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0" name="Google Shape;1120;p28"/>
          <p:cNvSpPr/>
          <p:nvPr/>
        </p:nvSpPr>
        <p:spPr>
          <a:xfrm>
            <a:off x="792861" y="987775"/>
            <a:ext cx="1298700" cy="36156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>
            <p:ph idx="4294967295" type="ctrTitle"/>
          </p:nvPr>
        </p:nvSpPr>
        <p:spPr>
          <a:xfrm>
            <a:off x="991738" y="1163450"/>
            <a:ext cx="900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</a:t>
            </a:r>
            <a:endParaRPr sz="2400"/>
          </a:p>
        </p:txBody>
      </p:sp>
      <p:sp>
        <p:nvSpPr>
          <p:cNvPr id="1122" name="Google Shape;1122;p28"/>
          <p:cNvSpPr txBox="1"/>
          <p:nvPr>
            <p:ph idx="4294967295" type="ctrTitle"/>
          </p:nvPr>
        </p:nvSpPr>
        <p:spPr>
          <a:xfrm>
            <a:off x="2621875" y="1239650"/>
            <a:ext cx="1298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3" name="Google Shape;1123;p28"/>
          <p:cNvSpPr txBox="1"/>
          <p:nvPr>
            <p:ph idx="4294967295" type="ctrTitle"/>
          </p:nvPr>
        </p:nvSpPr>
        <p:spPr>
          <a:xfrm>
            <a:off x="488675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4" name="Google Shape;1124;p28"/>
          <p:cNvSpPr txBox="1"/>
          <p:nvPr>
            <p:ph idx="4294967295" type="ctrTitle"/>
          </p:nvPr>
        </p:nvSpPr>
        <p:spPr>
          <a:xfrm>
            <a:off x="705910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5" name="Google Shape;1125;p28"/>
          <p:cNvSpPr txBox="1"/>
          <p:nvPr>
            <p:ph idx="4294967295" type="subTitle"/>
          </p:nvPr>
        </p:nvSpPr>
        <p:spPr>
          <a:xfrm>
            <a:off x="843538" y="1763815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3576</a:t>
            </a:r>
            <a:endParaRPr b="1" sz="1600"/>
          </a:p>
        </p:txBody>
      </p:sp>
      <p:sp>
        <p:nvSpPr>
          <p:cNvPr id="1126" name="Google Shape;1126;p28"/>
          <p:cNvSpPr txBox="1"/>
          <p:nvPr>
            <p:ph idx="4294967295" type="subTitle"/>
          </p:nvPr>
        </p:nvSpPr>
        <p:spPr>
          <a:xfrm>
            <a:off x="843538" y="3327098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2861</a:t>
            </a:r>
            <a:endParaRPr sz="1600"/>
          </a:p>
        </p:txBody>
      </p:sp>
      <p:sp>
        <p:nvSpPr>
          <p:cNvPr id="1127" name="Google Shape;1127;p28"/>
          <p:cNvSpPr txBox="1"/>
          <p:nvPr>
            <p:ph idx="4294967295" type="subTitle"/>
          </p:nvPr>
        </p:nvSpPr>
        <p:spPr>
          <a:xfrm>
            <a:off x="843538" y="4108740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11443</a:t>
            </a:r>
            <a:endParaRPr sz="1600"/>
          </a:p>
        </p:txBody>
      </p:sp>
      <p:sp>
        <p:nvSpPr>
          <p:cNvPr id="1128" name="Google Shape;1128;p28"/>
          <p:cNvSpPr txBox="1"/>
          <p:nvPr>
            <p:ph idx="4294967295" type="subTitle"/>
          </p:nvPr>
        </p:nvSpPr>
        <p:spPr>
          <a:xfrm>
            <a:off x="843538" y="2545453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14304</a:t>
            </a:r>
            <a:endParaRPr b="1" sz="1600"/>
          </a:p>
        </p:txBody>
      </p:sp>
      <p:sp>
        <p:nvSpPr>
          <p:cNvPr id="1129" name="Google Shape;1129;p28"/>
          <p:cNvSpPr/>
          <p:nvPr/>
        </p:nvSpPr>
        <p:spPr>
          <a:xfrm>
            <a:off x="7776404" y="50452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28"/>
          <p:cNvGrpSpPr/>
          <p:nvPr/>
        </p:nvGrpSpPr>
        <p:grpSpPr>
          <a:xfrm>
            <a:off x="8159126" y="2148011"/>
            <a:ext cx="1022089" cy="2958314"/>
            <a:chOff x="6132717" y="1804012"/>
            <a:chExt cx="922963" cy="2671405"/>
          </a:xfrm>
        </p:grpSpPr>
        <p:sp>
          <p:nvSpPr>
            <p:cNvPr id="1131" name="Google Shape;1131;p28"/>
            <p:cNvSpPr/>
            <p:nvPr/>
          </p:nvSpPr>
          <p:spPr>
            <a:xfrm flipH="1">
              <a:off x="6928507" y="2400560"/>
              <a:ext cx="53000" cy="129596"/>
            </a:xfrm>
            <a:custGeom>
              <a:rect b="b" l="l" r="r" t="t"/>
              <a:pathLst>
                <a:path extrusionOk="0" h="3636" w="1487">
                  <a:moveTo>
                    <a:pt x="332" y="0"/>
                  </a:moveTo>
                  <a:cubicBezTo>
                    <a:pt x="137" y="0"/>
                    <a:pt x="0" y="183"/>
                    <a:pt x="57" y="377"/>
                  </a:cubicBezTo>
                  <a:lnTo>
                    <a:pt x="1086" y="3636"/>
                  </a:lnTo>
                  <a:lnTo>
                    <a:pt x="1486" y="36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 flipH="1">
              <a:off x="6966003" y="2431926"/>
              <a:ext cx="89677" cy="224548"/>
            </a:xfrm>
            <a:custGeom>
              <a:rect b="b" l="l" r="r" t="t"/>
              <a:pathLst>
                <a:path extrusionOk="0" h="6300" w="2516">
                  <a:moveTo>
                    <a:pt x="595" y="0"/>
                  </a:moveTo>
                  <a:cubicBezTo>
                    <a:pt x="252" y="0"/>
                    <a:pt x="1" y="343"/>
                    <a:pt x="104" y="675"/>
                  </a:cubicBezTo>
                  <a:lnTo>
                    <a:pt x="1715" y="5934"/>
                  </a:lnTo>
                  <a:cubicBezTo>
                    <a:pt x="1773" y="6151"/>
                    <a:pt x="1978" y="6300"/>
                    <a:pt x="2207" y="6300"/>
                  </a:cubicBezTo>
                  <a:lnTo>
                    <a:pt x="2516" y="630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 flipH="1">
              <a:off x="6632674" y="2283867"/>
              <a:ext cx="401798" cy="372999"/>
            </a:xfrm>
            <a:custGeom>
              <a:rect b="b" l="l" r="r" t="t"/>
              <a:pathLst>
                <a:path extrusionOk="0" h="10465" w="11273">
                  <a:moveTo>
                    <a:pt x="2242" y="0"/>
                  </a:moveTo>
                  <a:cubicBezTo>
                    <a:pt x="2165" y="0"/>
                    <a:pt x="2085" y="68"/>
                    <a:pt x="2126" y="165"/>
                  </a:cubicBezTo>
                  <a:lnTo>
                    <a:pt x="3075" y="3286"/>
                  </a:lnTo>
                  <a:lnTo>
                    <a:pt x="1864" y="3286"/>
                  </a:lnTo>
                  <a:lnTo>
                    <a:pt x="2126" y="4166"/>
                  </a:lnTo>
                  <a:lnTo>
                    <a:pt x="0" y="4166"/>
                  </a:lnTo>
                  <a:lnTo>
                    <a:pt x="1921" y="10465"/>
                  </a:lnTo>
                  <a:lnTo>
                    <a:pt x="11272" y="10465"/>
                  </a:lnTo>
                  <a:lnTo>
                    <a:pt x="9352" y="4166"/>
                  </a:lnTo>
                  <a:lnTo>
                    <a:pt x="9352" y="4154"/>
                  </a:lnTo>
                  <a:lnTo>
                    <a:pt x="7511" y="4154"/>
                  </a:lnTo>
                  <a:lnTo>
                    <a:pt x="7248" y="3274"/>
                  </a:lnTo>
                  <a:lnTo>
                    <a:pt x="5922" y="3274"/>
                  </a:lnTo>
                  <a:lnTo>
                    <a:pt x="5430" y="1697"/>
                  </a:lnTo>
                  <a:cubicBezTo>
                    <a:pt x="5417" y="1630"/>
                    <a:pt x="5369" y="1601"/>
                    <a:pt x="5319" y="1601"/>
                  </a:cubicBezTo>
                  <a:cubicBezTo>
                    <a:pt x="5242" y="1601"/>
                    <a:pt x="5160" y="1672"/>
                    <a:pt x="5202" y="1777"/>
                  </a:cubicBezTo>
                  <a:lnTo>
                    <a:pt x="5659" y="3286"/>
                  </a:lnTo>
                  <a:lnTo>
                    <a:pt x="3338" y="3286"/>
                  </a:lnTo>
                  <a:lnTo>
                    <a:pt x="2355" y="96"/>
                  </a:lnTo>
                  <a:cubicBezTo>
                    <a:pt x="2342" y="29"/>
                    <a:pt x="2293" y="0"/>
                    <a:pt x="22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 flipH="1">
              <a:off x="6632674" y="2283617"/>
              <a:ext cx="401798" cy="372856"/>
            </a:xfrm>
            <a:custGeom>
              <a:rect b="b" l="l" r="r" t="t"/>
              <a:pathLst>
                <a:path extrusionOk="0" h="10461" w="11273">
                  <a:moveTo>
                    <a:pt x="2241" y="0"/>
                  </a:moveTo>
                  <a:lnTo>
                    <a:pt x="2241" y="12"/>
                  </a:lnTo>
                  <a:lnTo>
                    <a:pt x="2207" y="12"/>
                  </a:lnTo>
                  <a:cubicBezTo>
                    <a:pt x="2149" y="23"/>
                    <a:pt x="2115" y="69"/>
                    <a:pt x="2115" y="126"/>
                  </a:cubicBezTo>
                  <a:cubicBezTo>
                    <a:pt x="2115" y="137"/>
                    <a:pt x="2115" y="149"/>
                    <a:pt x="2115" y="160"/>
                  </a:cubicBezTo>
                  <a:lnTo>
                    <a:pt x="3075" y="3270"/>
                  </a:lnTo>
                  <a:lnTo>
                    <a:pt x="1864" y="3270"/>
                  </a:lnTo>
                  <a:lnTo>
                    <a:pt x="2126" y="4161"/>
                  </a:lnTo>
                  <a:lnTo>
                    <a:pt x="0" y="4161"/>
                  </a:lnTo>
                  <a:lnTo>
                    <a:pt x="1921" y="10461"/>
                  </a:lnTo>
                  <a:lnTo>
                    <a:pt x="11272" y="10461"/>
                  </a:lnTo>
                  <a:lnTo>
                    <a:pt x="9352" y="4161"/>
                  </a:lnTo>
                  <a:lnTo>
                    <a:pt x="7511" y="4161"/>
                  </a:lnTo>
                  <a:lnTo>
                    <a:pt x="7248" y="3270"/>
                  </a:lnTo>
                  <a:lnTo>
                    <a:pt x="5922" y="3270"/>
                  </a:lnTo>
                  <a:lnTo>
                    <a:pt x="5430" y="1704"/>
                  </a:lnTo>
                  <a:cubicBezTo>
                    <a:pt x="5419" y="1658"/>
                    <a:pt x="5373" y="1612"/>
                    <a:pt x="5316" y="1612"/>
                  </a:cubicBezTo>
                  <a:lnTo>
                    <a:pt x="5282" y="1612"/>
                  </a:lnTo>
                  <a:cubicBezTo>
                    <a:pt x="5236" y="1635"/>
                    <a:pt x="5190" y="1681"/>
                    <a:pt x="5202" y="1738"/>
                  </a:cubicBezTo>
                  <a:cubicBezTo>
                    <a:pt x="5190" y="1749"/>
                    <a:pt x="5190" y="1761"/>
                    <a:pt x="5202" y="1772"/>
                  </a:cubicBezTo>
                  <a:lnTo>
                    <a:pt x="5659" y="3281"/>
                  </a:lnTo>
                  <a:lnTo>
                    <a:pt x="3327" y="3281"/>
                  </a:lnTo>
                  <a:lnTo>
                    <a:pt x="2355" y="92"/>
                  </a:lnTo>
                  <a:cubicBezTo>
                    <a:pt x="2344" y="35"/>
                    <a:pt x="2298" y="0"/>
                    <a:pt x="2241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 flipH="1">
              <a:off x="6296530" y="2268113"/>
              <a:ext cx="204160" cy="400978"/>
            </a:xfrm>
            <a:custGeom>
              <a:rect b="b" l="l" r="r" t="t"/>
              <a:pathLst>
                <a:path extrusionOk="0" h="11250" w="5728">
                  <a:moveTo>
                    <a:pt x="2321" y="1"/>
                  </a:moveTo>
                  <a:lnTo>
                    <a:pt x="2321" y="12"/>
                  </a:lnTo>
                  <a:lnTo>
                    <a:pt x="0" y="1441"/>
                  </a:lnTo>
                  <a:lnTo>
                    <a:pt x="709" y="2676"/>
                  </a:lnTo>
                  <a:lnTo>
                    <a:pt x="1406" y="3933"/>
                  </a:lnTo>
                  <a:cubicBezTo>
                    <a:pt x="1852" y="4768"/>
                    <a:pt x="2287" y="5614"/>
                    <a:pt x="2687" y="6471"/>
                  </a:cubicBezTo>
                  <a:cubicBezTo>
                    <a:pt x="2892" y="6894"/>
                    <a:pt x="3075" y="7317"/>
                    <a:pt x="3247" y="7752"/>
                  </a:cubicBezTo>
                  <a:lnTo>
                    <a:pt x="3281" y="7832"/>
                  </a:lnTo>
                  <a:lnTo>
                    <a:pt x="3293" y="7843"/>
                  </a:lnTo>
                  <a:lnTo>
                    <a:pt x="3315" y="7877"/>
                  </a:lnTo>
                  <a:cubicBezTo>
                    <a:pt x="3327" y="7900"/>
                    <a:pt x="3338" y="7923"/>
                    <a:pt x="3338" y="7946"/>
                  </a:cubicBezTo>
                  <a:cubicBezTo>
                    <a:pt x="3361" y="8038"/>
                    <a:pt x="3350" y="8140"/>
                    <a:pt x="3315" y="8220"/>
                  </a:cubicBezTo>
                  <a:cubicBezTo>
                    <a:pt x="3178" y="8563"/>
                    <a:pt x="2972" y="8861"/>
                    <a:pt x="2721" y="9124"/>
                  </a:cubicBezTo>
                  <a:cubicBezTo>
                    <a:pt x="2424" y="9444"/>
                    <a:pt x="2104" y="9741"/>
                    <a:pt x="1772" y="10027"/>
                  </a:cubicBezTo>
                  <a:lnTo>
                    <a:pt x="2344" y="11250"/>
                  </a:lnTo>
                  <a:cubicBezTo>
                    <a:pt x="2607" y="11170"/>
                    <a:pt x="2870" y="11078"/>
                    <a:pt x="3133" y="10964"/>
                  </a:cubicBezTo>
                  <a:cubicBezTo>
                    <a:pt x="3384" y="10850"/>
                    <a:pt x="3636" y="10724"/>
                    <a:pt x="3876" y="10575"/>
                  </a:cubicBezTo>
                  <a:cubicBezTo>
                    <a:pt x="4424" y="10255"/>
                    <a:pt x="4905" y="9821"/>
                    <a:pt x="5259" y="9295"/>
                  </a:cubicBezTo>
                  <a:cubicBezTo>
                    <a:pt x="5476" y="8952"/>
                    <a:pt x="5625" y="8575"/>
                    <a:pt x="5693" y="8175"/>
                  </a:cubicBezTo>
                  <a:cubicBezTo>
                    <a:pt x="5716" y="7958"/>
                    <a:pt x="5728" y="7729"/>
                    <a:pt x="5705" y="7512"/>
                  </a:cubicBezTo>
                  <a:cubicBezTo>
                    <a:pt x="5693" y="7397"/>
                    <a:pt x="5670" y="7294"/>
                    <a:pt x="5648" y="7180"/>
                  </a:cubicBezTo>
                  <a:lnTo>
                    <a:pt x="5602" y="7020"/>
                  </a:lnTo>
                  <a:lnTo>
                    <a:pt x="5579" y="6929"/>
                  </a:lnTo>
                  <a:cubicBezTo>
                    <a:pt x="5419" y="6426"/>
                    <a:pt x="5259" y="5934"/>
                    <a:pt x="5065" y="5454"/>
                  </a:cubicBezTo>
                  <a:cubicBezTo>
                    <a:pt x="4687" y="4494"/>
                    <a:pt x="4276" y="3568"/>
                    <a:pt x="3818" y="2664"/>
                  </a:cubicBezTo>
                  <a:cubicBezTo>
                    <a:pt x="3590" y="2207"/>
                    <a:pt x="3350" y="1761"/>
                    <a:pt x="3098" y="1315"/>
                  </a:cubicBezTo>
                  <a:cubicBezTo>
                    <a:pt x="2847" y="870"/>
                    <a:pt x="2607" y="447"/>
                    <a:pt x="232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 flipH="1">
              <a:off x="6406558" y="2608356"/>
              <a:ext cx="57883" cy="74350"/>
            </a:xfrm>
            <a:custGeom>
              <a:rect b="b" l="l" r="r" t="t"/>
              <a:pathLst>
                <a:path extrusionOk="0" h="2086" w="1624">
                  <a:moveTo>
                    <a:pt x="81" y="1"/>
                  </a:moveTo>
                  <a:lnTo>
                    <a:pt x="1" y="2070"/>
                  </a:lnTo>
                  <a:cubicBezTo>
                    <a:pt x="1" y="2070"/>
                    <a:pt x="110" y="2086"/>
                    <a:pt x="278" y="2086"/>
                  </a:cubicBezTo>
                  <a:cubicBezTo>
                    <a:pt x="621" y="2086"/>
                    <a:pt x="1210" y="2019"/>
                    <a:pt x="1624" y="1613"/>
                  </a:cubicBezTo>
                  <a:lnTo>
                    <a:pt x="1361" y="332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 flipH="1">
              <a:off x="6461554" y="2595739"/>
              <a:ext cx="65226" cy="86397"/>
            </a:xfrm>
            <a:custGeom>
              <a:rect b="b" l="l" r="r" t="t"/>
              <a:pathLst>
                <a:path extrusionOk="0" h="2424" w="1830">
                  <a:moveTo>
                    <a:pt x="0" y="0"/>
                  </a:moveTo>
                  <a:lnTo>
                    <a:pt x="298" y="1829"/>
                  </a:lnTo>
                  <a:lnTo>
                    <a:pt x="1750" y="2424"/>
                  </a:lnTo>
                  <a:lnTo>
                    <a:pt x="1830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 flipH="1">
              <a:off x="6715400" y="1959948"/>
              <a:ext cx="13901" cy="18213"/>
            </a:xfrm>
            <a:custGeom>
              <a:rect b="b" l="l" r="r" t="t"/>
              <a:pathLst>
                <a:path extrusionOk="0" h="511" w="390">
                  <a:moveTo>
                    <a:pt x="215" y="1"/>
                  </a:moveTo>
                  <a:cubicBezTo>
                    <a:pt x="131" y="1"/>
                    <a:pt x="44" y="97"/>
                    <a:pt x="24" y="221"/>
                  </a:cubicBezTo>
                  <a:cubicBezTo>
                    <a:pt x="1" y="370"/>
                    <a:pt x="46" y="484"/>
                    <a:pt x="138" y="507"/>
                  </a:cubicBezTo>
                  <a:cubicBezTo>
                    <a:pt x="147" y="509"/>
                    <a:pt x="155" y="510"/>
                    <a:pt x="164" y="510"/>
                  </a:cubicBezTo>
                  <a:cubicBezTo>
                    <a:pt x="248" y="510"/>
                    <a:pt x="334" y="414"/>
                    <a:pt x="355" y="290"/>
                  </a:cubicBezTo>
                  <a:cubicBezTo>
                    <a:pt x="389" y="141"/>
                    <a:pt x="332" y="16"/>
                    <a:pt x="241" y="4"/>
                  </a:cubicBezTo>
                  <a:cubicBezTo>
                    <a:pt x="232" y="2"/>
                    <a:pt x="224" y="1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 flipH="1">
              <a:off x="6720711" y="1978838"/>
              <a:ext cx="33041" cy="48117"/>
            </a:xfrm>
            <a:custGeom>
              <a:rect b="b" l="l" r="r" t="t"/>
              <a:pathLst>
                <a:path extrusionOk="0" h="1350" w="927">
                  <a:moveTo>
                    <a:pt x="927" y="0"/>
                  </a:moveTo>
                  <a:cubicBezTo>
                    <a:pt x="927" y="0"/>
                    <a:pt x="447" y="755"/>
                    <a:pt x="1" y="1075"/>
                  </a:cubicBezTo>
                  <a:cubicBezTo>
                    <a:pt x="191" y="1339"/>
                    <a:pt x="598" y="1349"/>
                    <a:pt x="657" y="1349"/>
                  </a:cubicBezTo>
                  <a:cubicBezTo>
                    <a:pt x="661" y="1349"/>
                    <a:pt x="664" y="1349"/>
                    <a:pt x="664" y="1349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 flipH="1">
              <a:off x="6688918" y="1930222"/>
              <a:ext cx="30866" cy="15647"/>
            </a:xfrm>
            <a:custGeom>
              <a:rect b="b" l="l" r="r" t="t"/>
              <a:pathLst>
                <a:path extrusionOk="0" h="439" w="866">
                  <a:moveTo>
                    <a:pt x="184" y="0"/>
                  </a:moveTo>
                  <a:cubicBezTo>
                    <a:pt x="159" y="0"/>
                    <a:pt x="135" y="2"/>
                    <a:pt x="111" y="4"/>
                  </a:cubicBezTo>
                  <a:cubicBezTo>
                    <a:pt x="1" y="26"/>
                    <a:pt x="29" y="176"/>
                    <a:pt x="123" y="176"/>
                  </a:cubicBezTo>
                  <a:cubicBezTo>
                    <a:pt x="127" y="176"/>
                    <a:pt x="130" y="175"/>
                    <a:pt x="134" y="175"/>
                  </a:cubicBezTo>
                  <a:cubicBezTo>
                    <a:pt x="156" y="173"/>
                    <a:pt x="178" y="172"/>
                    <a:pt x="200" y="172"/>
                  </a:cubicBezTo>
                  <a:cubicBezTo>
                    <a:pt x="395" y="172"/>
                    <a:pt x="582" y="260"/>
                    <a:pt x="705" y="404"/>
                  </a:cubicBezTo>
                  <a:cubicBezTo>
                    <a:pt x="717" y="427"/>
                    <a:pt x="751" y="438"/>
                    <a:pt x="774" y="438"/>
                  </a:cubicBezTo>
                  <a:cubicBezTo>
                    <a:pt x="797" y="438"/>
                    <a:pt x="820" y="427"/>
                    <a:pt x="831" y="415"/>
                  </a:cubicBezTo>
                  <a:cubicBezTo>
                    <a:pt x="866" y="381"/>
                    <a:pt x="866" y="324"/>
                    <a:pt x="831" y="289"/>
                  </a:cubicBezTo>
                  <a:cubicBezTo>
                    <a:pt x="665" y="102"/>
                    <a:pt x="423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 flipH="1">
              <a:off x="6557718" y="2041569"/>
              <a:ext cx="196034" cy="211930"/>
            </a:xfrm>
            <a:custGeom>
              <a:rect b="b" l="l" r="r" t="t"/>
              <a:pathLst>
                <a:path extrusionOk="0" h="5946" w="5500">
                  <a:moveTo>
                    <a:pt x="5100" y="1"/>
                  </a:moveTo>
                  <a:lnTo>
                    <a:pt x="2584" y="2138"/>
                  </a:lnTo>
                  <a:cubicBezTo>
                    <a:pt x="2836" y="3167"/>
                    <a:pt x="2882" y="4253"/>
                    <a:pt x="1407" y="4608"/>
                  </a:cubicBezTo>
                  <a:cubicBezTo>
                    <a:pt x="1407" y="4608"/>
                    <a:pt x="1" y="5945"/>
                    <a:pt x="2699" y="5945"/>
                  </a:cubicBezTo>
                  <a:cubicBezTo>
                    <a:pt x="5145" y="5945"/>
                    <a:pt x="5500" y="4608"/>
                    <a:pt x="5500" y="4608"/>
                  </a:cubicBezTo>
                  <a:cubicBezTo>
                    <a:pt x="4585" y="3727"/>
                    <a:pt x="4837" y="1315"/>
                    <a:pt x="51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 flipH="1">
              <a:off x="6523893" y="2172662"/>
              <a:ext cx="186660" cy="44553"/>
            </a:xfrm>
            <a:custGeom>
              <a:rect b="b" l="l" r="r" t="t"/>
              <a:pathLst>
                <a:path extrusionOk="0" h="1250" w="5237">
                  <a:moveTo>
                    <a:pt x="1564" y="1"/>
                  </a:moveTo>
                  <a:cubicBezTo>
                    <a:pt x="991" y="1"/>
                    <a:pt x="486" y="33"/>
                    <a:pt x="195" y="118"/>
                  </a:cubicBezTo>
                  <a:cubicBezTo>
                    <a:pt x="481" y="621"/>
                    <a:pt x="1" y="1250"/>
                    <a:pt x="1" y="1250"/>
                  </a:cubicBezTo>
                  <a:lnTo>
                    <a:pt x="4825" y="1170"/>
                  </a:lnTo>
                  <a:cubicBezTo>
                    <a:pt x="5019" y="804"/>
                    <a:pt x="5237" y="392"/>
                    <a:pt x="4791" y="255"/>
                  </a:cubicBezTo>
                  <a:cubicBezTo>
                    <a:pt x="4452" y="161"/>
                    <a:pt x="2839" y="1"/>
                    <a:pt x="156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 flipH="1">
              <a:off x="6237862" y="4388663"/>
              <a:ext cx="35464" cy="14685"/>
            </a:xfrm>
            <a:custGeom>
              <a:rect b="b" l="l" r="r" t="t"/>
              <a:pathLst>
                <a:path extrusionOk="0" h="412" w="995">
                  <a:moveTo>
                    <a:pt x="310" y="88"/>
                  </a:moveTo>
                  <a:cubicBezTo>
                    <a:pt x="498" y="88"/>
                    <a:pt x="678" y="123"/>
                    <a:pt x="858" y="193"/>
                  </a:cubicBezTo>
                  <a:cubicBezTo>
                    <a:pt x="670" y="266"/>
                    <a:pt x="435" y="328"/>
                    <a:pt x="279" y="328"/>
                  </a:cubicBezTo>
                  <a:cubicBezTo>
                    <a:pt x="216" y="328"/>
                    <a:pt x="167" y="318"/>
                    <a:pt x="137" y="296"/>
                  </a:cubicBezTo>
                  <a:cubicBezTo>
                    <a:pt x="126" y="284"/>
                    <a:pt x="103" y="261"/>
                    <a:pt x="126" y="181"/>
                  </a:cubicBezTo>
                  <a:cubicBezTo>
                    <a:pt x="137" y="147"/>
                    <a:pt x="160" y="124"/>
                    <a:pt x="195" y="113"/>
                  </a:cubicBezTo>
                  <a:cubicBezTo>
                    <a:pt x="206" y="101"/>
                    <a:pt x="217" y="101"/>
                    <a:pt x="240" y="90"/>
                  </a:cubicBezTo>
                  <a:lnTo>
                    <a:pt x="229" y="90"/>
                  </a:lnTo>
                  <a:cubicBezTo>
                    <a:pt x="256" y="88"/>
                    <a:pt x="283" y="88"/>
                    <a:pt x="310" y="88"/>
                  </a:cubicBezTo>
                  <a:close/>
                  <a:moveTo>
                    <a:pt x="324" y="1"/>
                  </a:moveTo>
                  <a:cubicBezTo>
                    <a:pt x="258" y="1"/>
                    <a:pt x="197" y="10"/>
                    <a:pt x="149" y="33"/>
                  </a:cubicBezTo>
                  <a:cubicBezTo>
                    <a:pt x="92" y="55"/>
                    <a:pt x="57" y="101"/>
                    <a:pt x="35" y="158"/>
                  </a:cubicBezTo>
                  <a:cubicBezTo>
                    <a:pt x="0" y="227"/>
                    <a:pt x="23" y="307"/>
                    <a:pt x="80" y="353"/>
                  </a:cubicBezTo>
                  <a:cubicBezTo>
                    <a:pt x="122" y="395"/>
                    <a:pt x="192" y="411"/>
                    <a:pt x="276" y="411"/>
                  </a:cubicBezTo>
                  <a:cubicBezTo>
                    <a:pt x="352" y="411"/>
                    <a:pt x="439" y="397"/>
                    <a:pt x="526" y="376"/>
                  </a:cubicBezTo>
                  <a:cubicBezTo>
                    <a:pt x="675" y="341"/>
                    <a:pt x="835" y="296"/>
                    <a:pt x="972" y="227"/>
                  </a:cubicBezTo>
                  <a:cubicBezTo>
                    <a:pt x="983" y="227"/>
                    <a:pt x="995" y="204"/>
                    <a:pt x="995" y="193"/>
                  </a:cubicBezTo>
                  <a:cubicBezTo>
                    <a:pt x="995" y="170"/>
                    <a:pt x="983" y="158"/>
                    <a:pt x="972" y="147"/>
                  </a:cubicBezTo>
                  <a:cubicBezTo>
                    <a:pt x="954" y="147"/>
                    <a:pt x="592" y="1"/>
                    <a:pt x="3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 flipH="1">
              <a:off x="6237862" y="4371020"/>
              <a:ext cx="24878" cy="26162"/>
            </a:xfrm>
            <a:custGeom>
              <a:rect b="b" l="l" r="r" t="t"/>
              <a:pathLst>
                <a:path extrusionOk="0" h="734" w="698">
                  <a:moveTo>
                    <a:pt x="204" y="91"/>
                  </a:moveTo>
                  <a:cubicBezTo>
                    <a:pt x="224" y="91"/>
                    <a:pt x="244" y="98"/>
                    <a:pt x="263" y="105"/>
                  </a:cubicBezTo>
                  <a:cubicBezTo>
                    <a:pt x="412" y="185"/>
                    <a:pt x="538" y="470"/>
                    <a:pt x="584" y="608"/>
                  </a:cubicBezTo>
                  <a:cubicBezTo>
                    <a:pt x="378" y="505"/>
                    <a:pt x="92" y="265"/>
                    <a:pt x="92" y="150"/>
                  </a:cubicBezTo>
                  <a:cubicBezTo>
                    <a:pt x="92" y="139"/>
                    <a:pt x="92" y="116"/>
                    <a:pt x="138" y="93"/>
                  </a:cubicBezTo>
                  <a:lnTo>
                    <a:pt x="161" y="93"/>
                  </a:lnTo>
                  <a:lnTo>
                    <a:pt x="161" y="105"/>
                  </a:lnTo>
                  <a:cubicBezTo>
                    <a:pt x="175" y="95"/>
                    <a:pt x="190" y="91"/>
                    <a:pt x="204" y="91"/>
                  </a:cubicBezTo>
                  <a:close/>
                  <a:moveTo>
                    <a:pt x="181" y="1"/>
                  </a:moveTo>
                  <a:cubicBezTo>
                    <a:pt x="156" y="1"/>
                    <a:pt x="130" y="4"/>
                    <a:pt x="103" y="13"/>
                  </a:cubicBezTo>
                  <a:cubicBezTo>
                    <a:pt x="46" y="25"/>
                    <a:pt x="0" y="93"/>
                    <a:pt x="0" y="162"/>
                  </a:cubicBezTo>
                  <a:cubicBezTo>
                    <a:pt x="0" y="356"/>
                    <a:pt x="435" y="665"/>
                    <a:pt x="641" y="733"/>
                  </a:cubicBezTo>
                  <a:lnTo>
                    <a:pt x="664" y="733"/>
                  </a:lnTo>
                  <a:lnTo>
                    <a:pt x="686" y="711"/>
                  </a:lnTo>
                  <a:cubicBezTo>
                    <a:pt x="698" y="699"/>
                    <a:pt x="698" y="688"/>
                    <a:pt x="698" y="676"/>
                  </a:cubicBezTo>
                  <a:cubicBezTo>
                    <a:pt x="686" y="653"/>
                    <a:pt x="538" y="150"/>
                    <a:pt x="298" y="25"/>
                  </a:cubicBezTo>
                  <a:cubicBezTo>
                    <a:pt x="262" y="10"/>
                    <a:pt x="223" y="1"/>
                    <a:pt x="1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 flipH="1">
              <a:off x="6706846" y="4397146"/>
              <a:ext cx="41595" cy="15932"/>
            </a:xfrm>
            <a:custGeom>
              <a:rect b="b" l="l" r="r" t="t"/>
              <a:pathLst>
                <a:path extrusionOk="0" h="447" w="1167">
                  <a:moveTo>
                    <a:pt x="286" y="92"/>
                  </a:moveTo>
                  <a:cubicBezTo>
                    <a:pt x="526" y="126"/>
                    <a:pt x="766" y="206"/>
                    <a:pt x="984" y="332"/>
                  </a:cubicBezTo>
                  <a:cubicBezTo>
                    <a:pt x="855" y="350"/>
                    <a:pt x="708" y="361"/>
                    <a:pt x="570" y="361"/>
                  </a:cubicBezTo>
                  <a:cubicBezTo>
                    <a:pt x="353" y="361"/>
                    <a:pt x="159" y="333"/>
                    <a:pt x="103" y="263"/>
                  </a:cubicBezTo>
                  <a:cubicBezTo>
                    <a:pt x="103" y="240"/>
                    <a:pt x="92" y="218"/>
                    <a:pt x="115" y="160"/>
                  </a:cubicBezTo>
                  <a:cubicBezTo>
                    <a:pt x="138" y="138"/>
                    <a:pt x="160" y="115"/>
                    <a:pt x="195" y="103"/>
                  </a:cubicBezTo>
                  <a:cubicBezTo>
                    <a:pt x="229" y="92"/>
                    <a:pt x="252" y="92"/>
                    <a:pt x="286" y="92"/>
                  </a:cubicBezTo>
                  <a:close/>
                  <a:moveTo>
                    <a:pt x="283" y="0"/>
                  </a:moveTo>
                  <a:cubicBezTo>
                    <a:pt x="247" y="0"/>
                    <a:pt x="213" y="4"/>
                    <a:pt x="183" y="12"/>
                  </a:cubicBezTo>
                  <a:cubicBezTo>
                    <a:pt x="126" y="23"/>
                    <a:pt x="69" y="58"/>
                    <a:pt x="35" y="115"/>
                  </a:cubicBezTo>
                  <a:cubicBezTo>
                    <a:pt x="0" y="172"/>
                    <a:pt x="0" y="240"/>
                    <a:pt x="35" y="298"/>
                  </a:cubicBezTo>
                  <a:cubicBezTo>
                    <a:pt x="115" y="412"/>
                    <a:pt x="332" y="446"/>
                    <a:pt x="572" y="446"/>
                  </a:cubicBezTo>
                  <a:cubicBezTo>
                    <a:pt x="755" y="435"/>
                    <a:pt x="938" y="423"/>
                    <a:pt x="1121" y="389"/>
                  </a:cubicBezTo>
                  <a:cubicBezTo>
                    <a:pt x="1167" y="378"/>
                    <a:pt x="1167" y="321"/>
                    <a:pt x="1132" y="309"/>
                  </a:cubicBezTo>
                  <a:cubicBezTo>
                    <a:pt x="1112" y="289"/>
                    <a:pt x="602" y="0"/>
                    <a:pt x="2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 flipH="1">
              <a:off x="6707238" y="4382355"/>
              <a:ext cx="25306" cy="28692"/>
            </a:xfrm>
            <a:custGeom>
              <a:rect b="b" l="l" r="r" t="t"/>
              <a:pathLst>
                <a:path extrusionOk="0" h="805" w="710">
                  <a:moveTo>
                    <a:pt x="254" y="81"/>
                  </a:moveTo>
                  <a:cubicBezTo>
                    <a:pt x="295" y="81"/>
                    <a:pt x="340" y="101"/>
                    <a:pt x="378" y="130"/>
                  </a:cubicBezTo>
                  <a:cubicBezTo>
                    <a:pt x="526" y="255"/>
                    <a:pt x="595" y="541"/>
                    <a:pt x="618" y="690"/>
                  </a:cubicBezTo>
                  <a:cubicBezTo>
                    <a:pt x="389" y="553"/>
                    <a:pt x="103" y="244"/>
                    <a:pt x="115" y="130"/>
                  </a:cubicBezTo>
                  <a:cubicBezTo>
                    <a:pt x="115" y="118"/>
                    <a:pt x="126" y="84"/>
                    <a:pt x="206" y="84"/>
                  </a:cubicBezTo>
                  <a:lnTo>
                    <a:pt x="229" y="84"/>
                  </a:lnTo>
                  <a:cubicBezTo>
                    <a:pt x="237" y="82"/>
                    <a:pt x="245" y="81"/>
                    <a:pt x="254" y="81"/>
                  </a:cubicBezTo>
                  <a:close/>
                  <a:moveTo>
                    <a:pt x="235" y="1"/>
                  </a:moveTo>
                  <a:cubicBezTo>
                    <a:pt x="222" y="1"/>
                    <a:pt x="208" y="2"/>
                    <a:pt x="195" y="4"/>
                  </a:cubicBezTo>
                  <a:cubicBezTo>
                    <a:pt x="80" y="15"/>
                    <a:pt x="35" y="72"/>
                    <a:pt x="35" y="118"/>
                  </a:cubicBezTo>
                  <a:cubicBezTo>
                    <a:pt x="0" y="324"/>
                    <a:pt x="435" y="713"/>
                    <a:pt x="652" y="804"/>
                  </a:cubicBezTo>
                  <a:lnTo>
                    <a:pt x="698" y="804"/>
                  </a:lnTo>
                  <a:cubicBezTo>
                    <a:pt x="709" y="793"/>
                    <a:pt x="709" y="781"/>
                    <a:pt x="709" y="770"/>
                  </a:cubicBezTo>
                  <a:cubicBezTo>
                    <a:pt x="709" y="747"/>
                    <a:pt x="663" y="255"/>
                    <a:pt x="423" y="72"/>
                  </a:cubicBezTo>
                  <a:cubicBezTo>
                    <a:pt x="376" y="25"/>
                    <a:pt x="304" y="1"/>
                    <a:pt x="2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 flipH="1">
              <a:off x="6638377" y="4261063"/>
              <a:ext cx="70537" cy="148736"/>
            </a:xfrm>
            <a:custGeom>
              <a:rect b="b" l="l" r="r" t="t"/>
              <a:pathLst>
                <a:path extrusionOk="0" h="4173" w="1979">
                  <a:moveTo>
                    <a:pt x="0" y="0"/>
                  </a:moveTo>
                  <a:lnTo>
                    <a:pt x="183" y="4173"/>
                  </a:lnTo>
                  <a:lnTo>
                    <a:pt x="1978" y="417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 flipH="1">
              <a:off x="6167361" y="4241496"/>
              <a:ext cx="125925" cy="152015"/>
            </a:xfrm>
            <a:custGeom>
              <a:rect b="b" l="l" r="r" t="t"/>
              <a:pathLst>
                <a:path extrusionOk="0" h="4265" w="3533">
                  <a:moveTo>
                    <a:pt x="1761" y="0"/>
                  </a:moveTo>
                  <a:lnTo>
                    <a:pt x="0" y="389"/>
                  </a:lnTo>
                  <a:lnTo>
                    <a:pt x="1772" y="4265"/>
                  </a:lnTo>
                  <a:lnTo>
                    <a:pt x="3533" y="3887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 flipH="1">
              <a:off x="6132717" y="4371805"/>
              <a:ext cx="199883" cy="103613"/>
            </a:xfrm>
            <a:custGeom>
              <a:rect b="b" l="l" r="r" t="t"/>
              <a:pathLst>
                <a:path extrusionOk="0" h="2907" w="5608">
                  <a:moveTo>
                    <a:pt x="4708" y="0"/>
                  </a:moveTo>
                  <a:cubicBezTo>
                    <a:pt x="4699" y="0"/>
                    <a:pt x="4690" y="1"/>
                    <a:pt x="4681" y="3"/>
                  </a:cubicBezTo>
                  <a:lnTo>
                    <a:pt x="2704" y="437"/>
                  </a:lnTo>
                  <a:cubicBezTo>
                    <a:pt x="2601" y="460"/>
                    <a:pt x="2509" y="517"/>
                    <a:pt x="2441" y="609"/>
                  </a:cubicBezTo>
                  <a:cubicBezTo>
                    <a:pt x="2098" y="1089"/>
                    <a:pt x="1549" y="1603"/>
                    <a:pt x="269" y="2198"/>
                  </a:cubicBezTo>
                  <a:cubicBezTo>
                    <a:pt x="1" y="2311"/>
                    <a:pt x="188" y="2907"/>
                    <a:pt x="762" y="2907"/>
                  </a:cubicBezTo>
                  <a:cubicBezTo>
                    <a:pt x="825" y="2907"/>
                    <a:pt x="893" y="2899"/>
                    <a:pt x="966" y="2884"/>
                  </a:cubicBezTo>
                  <a:cubicBezTo>
                    <a:pt x="1709" y="2712"/>
                    <a:pt x="2909" y="2426"/>
                    <a:pt x="3447" y="2312"/>
                  </a:cubicBezTo>
                  <a:cubicBezTo>
                    <a:pt x="4315" y="2118"/>
                    <a:pt x="4658" y="2095"/>
                    <a:pt x="5356" y="1946"/>
                  </a:cubicBezTo>
                  <a:cubicBezTo>
                    <a:pt x="5516" y="1912"/>
                    <a:pt x="5607" y="1740"/>
                    <a:pt x="5539" y="1580"/>
                  </a:cubicBezTo>
                  <a:lnTo>
                    <a:pt x="4853" y="94"/>
                  </a:lnTo>
                  <a:cubicBezTo>
                    <a:pt x="4833" y="34"/>
                    <a:pt x="4769" y="0"/>
                    <a:pt x="470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 flipH="1">
              <a:off x="6612714" y="4402029"/>
              <a:ext cx="250210" cy="72960"/>
            </a:xfrm>
            <a:custGeom>
              <a:rect b="b" l="l" r="r" t="t"/>
              <a:pathLst>
                <a:path extrusionOk="0" h="2047" w="7020">
                  <a:moveTo>
                    <a:pt x="4516" y="1"/>
                  </a:moveTo>
                  <a:cubicBezTo>
                    <a:pt x="4356" y="12"/>
                    <a:pt x="4207" y="58"/>
                    <a:pt x="4081" y="149"/>
                  </a:cubicBezTo>
                  <a:cubicBezTo>
                    <a:pt x="2858" y="892"/>
                    <a:pt x="1715" y="927"/>
                    <a:pt x="309" y="1235"/>
                  </a:cubicBezTo>
                  <a:cubicBezTo>
                    <a:pt x="0" y="1304"/>
                    <a:pt x="206" y="2047"/>
                    <a:pt x="937" y="2047"/>
                  </a:cubicBezTo>
                  <a:cubicBezTo>
                    <a:pt x="2161" y="2047"/>
                    <a:pt x="3064" y="1990"/>
                    <a:pt x="4104" y="1990"/>
                  </a:cubicBezTo>
                  <a:cubicBezTo>
                    <a:pt x="4996" y="1990"/>
                    <a:pt x="6013" y="2036"/>
                    <a:pt x="6722" y="2047"/>
                  </a:cubicBezTo>
                  <a:cubicBezTo>
                    <a:pt x="6894" y="2047"/>
                    <a:pt x="7019" y="1887"/>
                    <a:pt x="6985" y="1727"/>
                  </a:cubicBezTo>
                  <a:lnTo>
                    <a:pt x="6631" y="126"/>
                  </a:lnTo>
                  <a:cubicBezTo>
                    <a:pt x="6619" y="58"/>
                    <a:pt x="6551" y="1"/>
                    <a:pt x="64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 flipH="1">
              <a:off x="6333206" y="2218285"/>
              <a:ext cx="203661" cy="260939"/>
            </a:xfrm>
            <a:custGeom>
              <a:rect b="b" l="l" r="r" t="t"/>
              <a:pathLst>
                <a:path extrusionOk="0" h="7321" w="5714">
                  <a:moveTo>
                    <a:pt x="2222" y="0"/>
                  </a:moveTo>
                  <a:cubicBezTo>
                    <a:pt x="763" y="0"/>
                    <a:pt x="1" y="1930"/>
                    <a:pt x="535" y="3994"/>
                  </a:cubicBezTo>
                  <a:cubicBezTo>
                    <a:pt x="1084" y="6155"/>
                    <a:pt x="2330" y="7321"/>
                    <a:pt x="2330" y="7321"/>
                  </a:cubicBezTo>
                  <a:lnTo>
                    <a:pt x="5714" y="4737"/>
                  </a:lnTo>
                  <a:cubicBezTo>
                    <a:pt x="5714" y="4737"/>
                    <a:pt x="4330" y="439"/>
                    <a:pt x="2638" y="50"/>
                  </a:cubicBezTo>
                  <a:cubicBezTo>
                    <a:pt x="2494" y="16"/>
                    <a:pt x="2355" y="0"/>
                    <a:pt x="222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 flipH="1">
              <a:off x="6517798" y="2346384"/>
              <a:ext cx="3279" cy="14685"/>
            </a:xfrm>
            <a:custGeom>
              <a:rect b="b" l="l" r="r" t="t"/>
              <a:pathLst>
                <a:path extrusionOk="0" h="412" w="92">
                  <a:moveTo>
                    <a:pt x="1" y="1"/>
                  </a:moveTo>
                  <a:cubicBezTo>
                    <a:pt x="24" y="138"/>
                    <a:pt x="58" y="274"/>
                    <a:pt x="92" y="411"/>
                  </a:cubicBezTo>
                  <a:cubicBezTo>
                    <a:pt x="58" y="263"/>
                    <a:pt x="24" y="137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flipH="1">
              <a:off x="6448509" y="2332911"/>
              <a:ext cx="72568" cy="146740"/>
            </a:xfrm>
            <a:custGeom>
              <a:rect b="b" l="l" r="r" t="t"/>
              <a:pathLst>
                <a:path extrusionOk="0" h="4117" w="2036">
                  <a:moveTo>
                    <a:pt x="744" y="0"/>
                  </a:moveTo>
                  <a:cubicBezTo>
                    <a:pt x="745" y="2"/>
                    <a:pt x="746" y="3"/>
                    <a:pt x="748" y="4"/>
                  </a:cubicBezTo>
                  <a:lnTo>
                    <a:pt x="748" y="4"/>
                  </a:lnTo>
                  <a:lnTo>
                    <a:pt x="755" y="0"/>
                  </a:lnTo>
                  <a:close/>
                  <a:moveTo>
                    <a:pt x="748" y="4"/>
                  </a:moveTo>
                  <a:lnTo>
                    <a:pt x="1" y="389"/>
                  </a:lnTo>
                  <a:cubicBezTo>
                    <a:pt x="23" y="515"/>
                    <a:pt x="58" y="652"/>
                    <a:pt x="92" y="789"/>
                  </a:cubicBezTo>
                  <a:cubicBezTo>
                    <a:pt x="252" y="1418"/>
                    <a:pt x="492" y="2035"/>
                    <a:pt x="801" y="2618"/>
                  </a:cubicBezTo>
                  <a:cubicBezTo>
                    <a:pt x="1087" y="3167"/>
                    <a:pt x="1452" y="3670"/>
                    <a:pt x="1887" y="4116"/>
                  </a:cubicBezTo>
                  <a:lnTo>
                    <a:pt x="2001" y="4025"/>
                  </a:lnTo>
                  <a:lnTo>
                    <a:pt x="2035" y="4002"/>
                  </a:lnTo>
                  <a:cubicBezTo>
                    <a:pt x="1967" y="2563"/>
                    <a:pt x="1670" y="920"/>
                    <a:pt x="748" y="4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flipH="1">
              <a:off x="6442807" y="2203600"/>
              <a:ext cx="427461" cy="574308"/>
            </a:xfrm>
            <a:custGeom>
              <a:rect b="b" l="l" r="r" t="t"/>
              <a:pathLst>
                <a:path extrusionOk="0" h="16113" w="11993">
                  <a:moveTo>
                    <a:pt x="6375" y="0"/>
                  </a:moveTo>
                  <a:cubicBezTo>
                    <a:pt x="5746" y="0"/>
                    <a:pt x="5146" y="17"/>
                    <a:pt x="4676" y="62"/>
                  </a:cubicBezTo>
                  <a:cubicBezTo>
                    <a:pt x="3750" y="153"/>
                    <a:pt x="2824" y="325"/>
                    <a:pt x="1909" y="553"/>
                  </a:cubicBezTo>
                  <a:cubicBezTo>
                    <a:pt x="1909" y="553"/>
                    <a:pt x="0" y="2725"/>
                    <a:pt x="1807" y="16112"/>
                  </a:cubicBezTo>
                  <a:lnTo>
                    <a:pt x="11432" y="16112"/>
                  </a:lnTo>
                  <a:cubicBezTo>
                    <a:pt x="11501" y="14638"/>
                    <a:pt x="10575" y="7424"/>
                    <a:pt x="11992" y="462"/>
                  </a:cubicBezTo>
                  <a:cubicBezTo>
                    <a:pt x="10929" y="256"/>
                    <a:pt x="9855" y="130"/>
                    <a:pt x="8769" y="62"/>
                  </a:cubicBezTo>
                  <a:cubicBezTo>
                    <a:pt x="8074" y="29"/>
                    <a:pt x="7200" y="0"/>
                    <a:pt x="63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 flipH="1">
              <a:off x="6641228" y="4261063"/>
              <a:ext cx="65261" cy="76631"/>
            </a:xfrm>
            <a:custGeom>
              <a:rect b="b" l="l" r="r" t="t"/>
              <a:pathLst>
                <a:path extrusionOk="0" h="2150" w="1831">
                  <a:moveTo>
                    <a:pt x="1" y="1555"/>
                  </a:moveTo>
                  <a:lnTo>
                    <a:pt x="24" y="2149"/>
                  </a:lnTo>
                  <a:lnTo>
                    <a:pt x="24" y="2149"/>
                  </a:lnTo>
                  <a:lnTo>
                    <a:pt x="1" y="1555"/>
                  </a:lnTo>
                  <a:close/>
                  <a:moveTo>
                    <a:pt x="1739" y="0"/>
                  </a:moveTo>
                  <a:lnTo>
                    <a:pt x="1739" y="0"/>
                  </a:lnTo>
                  <a:lnTo>
                    <a:pt x="1830" y="2149"/>
                  </a:lnTo>
                  <a:lnTo>
                    <a:pt x="1830" y="2149"/>
                  </a:lnTo>
                  <a:lnTo>
                    <a:pt x="1739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 flipH="1">
              <a:off x="6641228" y="4261063"/>
              <a:ext cx="67685" cy="76631"/>
            </a:xfrm>
            <a:custGeom>
              <a:rect b="b" l="l" r="r" t="t"/>
              <a:pathLst>
                <a:path extrusionOk="0" h="2150" w="1899">
                  <a:moveTo>
                    <a:pt x="0" y="0"/>
                  </a:moveTo>
                  <a:lnTo>
                    <a:pt x="69" y="1555"/>
                  </a:lnTo>
                  <a:lnTo>
                    <a:pt x="92" y="2149"/>
                  </a:lnTo>
                  <a:lnTo>
                    <a:pt x="1898" y="214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 flipH="1">
              <a:off x="6197907" y="4298951"/>
              <a:ext cx="6166" cy="13865"/>
            </a:xfrm>
            <a:custGeom>
              <a:rect b="b" l="l" r="r" t="t"/>
              <a:pathLst>
                <a:path extrusionOk="0" h="389" w="173">
                  <a:moveTo>
                    <a:pt x="1" y="0"/>
                  </a:moveTo>
                  <a:lnTo>
                    <a:pt x="1" y="0"/>
                  </a:lnTo>
                  <a:lnTo>
                    <a:pt x="172" y="389"/>
                  </a:lnTo>
                  <a:lnTo>
                    <a:pt x="172" y="3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 flipH="1">
              <a:off x="6197907" y="4298951"/>
              <a:ext cx="68897" cy="27730"/>
            </a:xfrm>
            <a:custGeom>
              <a:rect b="b" l="l" r="r" t="t"/>
              <a:pathLst>
                <a:path extrusionOk="0" h="778" w="1933">
                  <a:moveTo>
                    <a:pt x="1761" y="0"/>
                  </a:moveTo>
                  <a:lnTo>
                    <a:pt x="0" y="389"/>
                  </a:lnTo>
                  <a:lnTo>
                    <a:pt x="172" y="778"/>
                  </a:lnTo>
                  <a:lnTo>
                    <a:pt x="1932" y="389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 flipH="1">
              <a:off x="6528812" y="1883388"/>
              <a:ext cx="209863" cy="248678"/>
            </a:xfrm>
            <a:custGeom>
              <a:rect b="b" l="l" r="r" t="t"/>
              <a:pathLst>
                <a:path extrusionOk="0" h="6977" w="5888">
                  <a:moveTo>
                    <a:pt x="3104" y="0"/>
                  </a:moveTo>
                  <a:cubicBezTo>
                    <a:pt x="2945" y="0"/>
                    <a:pt x="2783" y="16"/>
                    <a:pt x="2619" y="49"/>
                  </a:cubicBezTo>
                  <a:cubicBezTo>
                    <a:pt x="767" y="392"/>
                    <a:pt x="1" y="2941"/>
                    <a:pt x="58" y="4587"/>
                  </a:cubicBezTo>
                  <a:cubicBezTo>
                    <a:pt x="100" y="5946"/>
                    <a:pt x="1215" y="6976"/>
                    <a:pt x="2442" y="6976"/>
                  </a:cubicBezTo>
                  <a:cubicBezTo>
                    <a:pt x="2866" y="6976"/>
                    <a:pt x="3305" y="6853"/>
                    <a:pt x="3716" y="6576"/>
                  </a:cubicBezTo>
                  <a:cubicBezTo>
                    <a:pt x="4779" y="5856"/>
                    <a:pt x="4962" y="4827"/>
                    <a:pt x="5431" y="3101"/>
                  </a:cubicBezTo>
                  <a:cubicBezTo>
                    <a:pt x="5888" y="1513"/>
                    <a:pt x="4667" y="0"/>
                    <a:pt x="310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 flipH="1">
              <a:off x="6484793" y="1912935"/>
              <a:ext cx="217597" cy="192220"/>
            </a:xfrm>
            <a:custGeom>
              <a:rect b="b" l="l" r="r" t="t"/>
              <a:pathLst>
                <a:path extrusionOk="0" h="5393" w="6105">
                  <a:moveTo>
                    <a:pt x="2532" y="1"/>
                  </a:moveTo>
                  <a:cubicBezTo>
                    <a:pt x="1931" y="1"/>
                    <a:pt x="1360" y="73"/>
                    <a:pt x="949" y="226"/>
                  </a:cubicBezTo>
                  <a:cubicBezTo>
                    <a:pt x="126" y="557"/>
                    <a:pt x="515" y="1655"/>
                    <a:pt x="675" y="2272"/>
                  </a:cubicBezTo>
                  <a:cubicBezTo>
                    <a:pt x="0" y="3198"/>
                    <a:pt x="995" y="3884"/>
                    <a:pt x="1223" y="4638"/>
                  </a:cubicBezTo>
                  <a:cubicBezTo>
                    <a:pt x="1360" y="5082"/>
                    <a:pt x="2211" y="5392"/>
                    <a:pt x="2918" y="5392"/>
                  </a:cubicBezTo>
                  <a:cubicBezTo>
                    <a:pt x="3158" y="5392"/>
                    <a:pt x="3382" y="5357"/>
                    <a:pt x="3556" y="5279"/>
                  </a:cubicBezTo>
                  <a:cubicBezTo>
                    <a:pt x="3910" y="5107"/>
                    <a:pt x="3933" y="4718"/>
                    <a:pt x="4493" y="4090"/>
                  </a:cubicBezTo>
                  <a:cubicBezTo>
                    <a:pt x="5053" y="3472"/>
                    <a:pt x="6105" y="2101"/>
                    <a:pt x="5236" y="591"/>
                  </a:cubicBezTo>
                  <a:cubicBezTo>
                    <a:pt x="4668" y="210"/>
                    <a:pt x="3555" y="1"/>
                    <a:pt x="25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flipH="1">
              <a:off x="6488215" y="1887130"/>
              <a:ext cx="38173" cy="60664"/>
            </a:xfrm>
            <a:custGeom>
              <a:rect b="b" l="l" r="r" t="t"/>
              <a:pathLst>
                <a:path extrusionOk="0" h="1702" w="1071">
                  <a:moveTo>
                    <a:pt x="584" y="1"/>
                  </a:moveTo>
                  <a:lnTo>
                    <a:pt x="584" y="1"/>
                  </a:lnTo>
                  <a:cubicBezTo>
                    <a:pt x="755" y="1098"/>
                    <a:pt x="1" y="1487"/>
                    <a:pt x="1" y="1487"/>
                  </a:cubicBezTo>
                  <a:cubicBezTo>
                    <a:pt x="169" y="1637"/>
                    <a:pt x="317" y="1701"/>
                    <a:pt x="442" y="1701"/>
                  </a:cubicBezTo>
                  <a:cubicBezTo>
                    <a:pt x="952" y="1701"/>
                    <a:pt x="1071" y="626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 flipH="1">
              <a:off x="6491922" y="1944194"/>
              <a:ext cx="27944" cy="39135"/>
            </a:xfrm>
            <a:custGeom>
              <a:rect b="b" l="l" r="r" t="t"/>
              <a:pathLst>
                <a:path extrusionOk="0" h="1098" w="784">
                  <a:moveTo>
                    <a:pt x="300" y="0"/>
                  </a:moveTo>
                  <a:cubicBezTo>
                    <a:pt x="202" y="0"/>
                    <a:pt x="100" y="80"/>
                    <a:pt x="1" y="275"/>
                  </a:cubicBezTo>
                  <a:cubicBezTo>
                    <a:pt x="1" y="275"/>
                    <a:pt x="367" y="298"/>
                    <a:pt x="767" y="1098"/>
                  </a:cubicBezTo>
                  <a:cubicBezTo>
                    <a:pt x="783" y="589"/>
                    <a:pt x="562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 flipH="1">
              <a:off x="6478984" y="1804012"/>
              <a:ext cx="249890" cy="146384"/>
            </a:xfrm>
            <a:custGeom>
              <a:rect b="b" l="l" r="r" t="t"/>
              <a:pathLst>
                <a:path extrusionOk="0" h="4107" w="7011">
                  <a:moveTo>
                    <a:pt x="2504" y="1"/>
                  </a:moveTo>
                  <a:cubicBezTo>
                    <a:pt x="2321" y="641"/>
                    <a:pt x="2847" y="1258"/>
                    <a:pt x="2847" y="1258"/>
                  </a:cubicBezTo>
                  <a:cubicBezTo>
                    <a:pt x="2470" y="1247"/>
                    <a:pt x="1418" y="755"/>
                    <a:pt x="1223" y="309"/>
                  </a:cubicBezTo>
                  <a:lnTo>
                    <a:pt x="1223" y="309"/>
                  </a:lnTo>
                  <a:cubicBezTo>
                    <a:pt x="1109" y="778"/>
                    <a:pt x="1166" y="1281"/>
                    <a:pt x="1406" y="1704"/>
                  </a:cubicBezTo>
                  <a:cubicBezTo>
                    <a:pt x="1303" y="1673"/>
                    <a:pt x="1188" y="1658"/>
                    <a:pt x="1068" y="1658"/>
                  </a:cubicBezTo>
                  <a:cubicBezTo>
                    <a:pt x="705" y="1658"/>
                    <a:pt x="292" y="1793"/>
                    <a:pt x="0" y="2024"/>
                  </a:cubicBezTo>
                  <a:cubicBezTo>
                    <a:pt x="24" y="2022"/>
                    <a:pt x="48" y="2022"/>
                    <a:pt x="72" y="2022"/>
                  </a:cubicBezTo>
                  <a:cubicBezTo>
                    <a:pt x="377" y="2022"/>
                    <a:pt x="668" y="2156"/>
                    <a:pt x="869" y="2379"/>
                  </a:cubicBezTo>
                  <a:cubicBezTo>
                    <a:pt x="738" y="2413"/>
                    <a:pt x="603" y="2430"/>
                    <a:pt x="470" y="2430"/>
                  </a:cubicBezTo>
                  <a:cubicBezTo>
                    <a:pt x="337" y="2430"/>
                    <a:pt x="206" y="2413"/>
                    <a:pt x="80" y="2379"/>
                  </a:cubicBezTo>
                  <a:lnTo>
                    <a:pt x="80" y="2379"/>
                  </a:lnTo>
                  <a:cubicBezTo>
                    <a:pt x="488" y="3020"/>
                    <a:pt x="1176" y="3426"/>
                    <a:pt x="2187" y="3426"/>
                  </a:cubicBezTo>
                  <a:cubicBezTo>
                    <a:pt x="2311" y="3426"/>
                    <a:pt x="2439" y="3420"/>
                    <a:pt x="2572" y="3407"/>
                  </a:cubicBezTo>
                  <a:cubicBezTo>
                    <a:pt x="2572" y="3407"/>
                    <a:pt x="3018" y="4013"/>
                    <a:pt x="5305" y="4105"/>
                  </a:cubicBezTo>
                  <a:cubicBezTo>
                    <a:pt x="5333" y="4106"/>
                    <a:pt x="5361" y="4106"/>
                    <a:pt x="5389" y="4106"/>
                  </a:cubicBezTo>
                  <a:cubicBezTo>
                    <a:pt x="7011" y="4106"/>
                    <a:pt x="6065" y="2135"/>
                    <a:pt x="5065" y="1944"/>
                  </a:cubicBezTo>
                  <a:cubicBezTo>
                    <a:pt x="3841" y="1693"/>
                    <a:pt x="2904" y="595"/>
                    <a:pt x="25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 flipH="1">
              <a:off x="6645505" y="1960411"/>
              <a:ext cx="58988" cy="73673"/>
            </a:xfrm>
            <a:custGeom>
              <a:rect b="b" l="l" r="r" t="t"/>
              <a:pathLst>
                <a:path extrusionOk="0" h="2067" w="1655">
                  <a:moveTo>
                    <a:pt x="1030" y="0"/>
                  </a:moveTo>
                  <a:cubicBezTo>
                    <a:pt x="973" y="0"/>
                    <a:pt x="912" y="8"/>
                    <a:pt x="848" y="25"/>
                  </a:cubicBezTo>
                  <a:cubicBezTo>
                    <a:pt x="334" y="174"/>
                    <a:pt x="59" y="929"/>
                    <a:pt x="25" y="1409"/>
                  </a:cubicBezTo>
                  <a:cubicBezTo>
                    <a:pt x="0" y="1779"/>
                    <a:pt x="177" y="2066"/>
                    <a:pt x="452" y="2066"/>
                  </a:cubicBezTo>
                  <a:cubicBezTo>
                    <a:pt x="560" y="2066"/>
                    <a:pt x="682" y="2023"/>
                    <a:pt x="814" y="1923"/>
                  </a:cubicBezTo>
                  <a:cubicBezTo>
                    <a:pt x="1157" y="1660"/>
                    <a:pt x="1420" y="1283"/>
                    <a:pt x="1534" y="860"/>
                  </a:cubicBezTo>
                  <a:cubicBezTo>
                    <a:pt x="1654" y="399"/>
                    <a:pt x="1432" y="0"/>
                    <a:pt x="103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 flipH="1">
              <a:off x="6177947" y="2777872"/>
              <a:ext cx="506124" cy="1540683"/>
            </a:xfrm>
            <a:custGeom>
              <a:rect b="b" l="l" r="r" t="t"/>
              <a:pathLst>
                <a:path extrusionOk="0" h="43226" w="14200">
                  <a:moveTo>
                    <a:pt x="1" y="0"/>
                  </a:moveTo>
                  <a:cubicBezTo>
                    <a:pt x="1" y="0"/>
                    <a:pt x="2036" y="13753"/>
                    <a:pt x="3156" y="18909"/>
                  </a:cubicBezTo>
                  <a:cubicBezTo>
                    <a:pt x="4391" y="24556"/>
                    <a:pt x="10975" y="43225"/>
                    <a:pt x="10975" y="43225"/>
                  </a:cubicBezTo>
                  <a:lnTo>
                    <a:pt x="14199" y="42528"/>
                  </a:lnTo>
                  <a:cubicBezTo>
                    <a:pt x="14199" y="42528"/>
                    <a:pt x="9592" y="27312"/>
                    <a:pt x="8563" y="19423"/>
                  </a:cubicBezTo>
                  <a:cubicBezTo>
                    <a:pt x="7763" y="13364"/>
                    <a:pt x="6208" y="0"/>
                    <a:pt x="6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flipH="1">
              <a:off x="6169821" y="4254541"/>
              <a:ext cx="151195" cy="66865"/>
            </a:xfrm>
            <a:custGeom>
              <a:rect b="b" l="l" r="r" t="t"/>
              <a:pathLst>
                <a:path extrusionOk="0" h="1876" w="4242">
                  <a:moveTo>
                    <a:pt x="3933" y="0"/>
                  </a:moveTo>
                  <a:lnTo>
                    <a:pt x="12" y="720"/>
                  </a:lnTo>
                  <a:cubicBezTo>
                    <a:pt x="1" y="720"/>
                    <a:pt x="618" y="1875"/>
                    <a:pt x="618" y="1875"/>
                  </a:cubicBezTo>
                  <a:lnTo>
                    <a:pt x="4242" y="109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 flipH="1">
              <a:off x="6573187" y="3261933"/>
              <a:ext cx="33860" cy="182597"/>
            </a:xfrm>
            <a:custGeom>
              <a:rect b="b" l="l" r="r" t="t"/>
              <a:pathLst>
                <a:path extrusionOk="0" h="5123" w="950">
                  <a:moveTo>
                    <a:pt x="0" y="1"/>
                  </a:moveTo>
                  <a:lnTo>
                    <a:pt x="0" y="12"/>
                  </a:lnTo>
                  <a:cubicBezTo>
                    <a:pt x="343" y="1990"/>
                    <a:pt x="663" y="3808"/>
                    <a:pt x="949" y="5122"/>
                  </a:cubicBezTo>
                  <a:cubicBezTo>
                    <a:pt x="675" y="3808"/>
                    <a:pt x="343" y="1990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 flipH="1">
              <a:off x="6554047" y="2951843"/>
              <a:ext cx="103114" cy="492686"/>
            </a:xfrm>
            <a:custGeom>
              <a:rect b="b" l="l" r="r" t="t"/>
              <a:pathLst>
                <a:path extrusionOk="0" h="13823" w="2893">
                  <a:moveTo>
                    <a:pt x="355" y="1"/>
                  </a:moveTo>
                  <a:cubicBezTo>
                    <a:pt x="229" y="1"/>
                    <a:pt x="103" y="35"/>
                    <a:pt x="0" y="81"/>
                  </a:cubicBezTo>
                  <a:cubicBezTo>
                    <a:pt x="400" y="2653"/>
                    <a:pt x="915" y="5854"/>
                    <a:pt x="1406" y="8701"/>
                  </a:cubicBezTo>
                  <a:cubicBezTo>
                    <a:pt x="1749" y="10690"/>
                    <a:pt x="2081" y="12496"/>
                    <a:pt x="2355" y="13822"/>
                  </a:cubicBezTo>
                  <a:cubicBezTo>
                    <a:pt x="2641" y="9284"/>
                    <a:pt x="2893" y="481"/>
                    <a:pt x="538" y="24"/>
                  </a:cubicBezTo>
                  <a:cubicBezTo>
                    <a:pt x="469" y="12"/>
                    <a:pt x="412" y="1"/>
                    <a:pt x="355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flipH="1">
              <a:off x="6580529" y="2777872"/>
              <a:ext cx="234314" cy="1545138"/>
            </a:xfrm>
            <a:custGeom>
              <a:rect b="b" l="l" r="r" t="t"/>
              <a:pathLst>
                <a:path extrusionOk="0" h="43351" w="6574">
                  <a:moveTo>
                    <a:pt x="252" y="0"/>
                  </a:moveTo>
                  <a:cubicBezTo>
                    <a:pt x="252" y="0"/>
                    <a:pt x="0" y="13456"/>
                    <a:pt x="194" y="18943"/>
                  </a:cubicBezTo>
                  <a:cubicBezTo>
                    <a:pt x="400" y="24659"/>
                    <a:pt x="2401" y="43351"/>
                    <a:pt x="2401" y="43351"/>
                  </a:cubicBezTo>
                  <a:lnTo>
                    <a:pt x="5442" y="43351"/>
                  </a:lnTo>
                  <a:cubicBezTo>
                    <a:pt x="5442" y="43351"/>
                    <a:pt x="5556" y="24991"/>
                    <a:pt x="5693" y="19378"/>
                  </a:cubicBezTo>
                  <a:cubicBezTo>
                    <a:pt x="5830" y="13273"/>
                    <a:pt x="6573" y="0"/>
                    <a:pt x="6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flipH="1">
              <a:off x="6608223" y="4279384"/>
              <a:ext cx="142677" cy="45266"/>
            </a:xfrm>
            <a:custGeom>
              <a:rect b="b" l="l" r="r" t="t"/>
              <a:pathLst>
                <a:path extrusionOk="0" h="1270" w="4003">
                  <a:moveTo>
                    <a:pt x="12" y="1"/>
                  </a:moveTo>
                  <a:cubicBezTo>
                    <a:pt x="1" y="1"/>
                    <a:pt x="184" y="1269"/>
                    <a:pt x="184" y="1269"/>
                  </a:cubicBezTo>
                  <a:lnTo>
                    <a:pt x="3899" y="1269"/>
                  </a:lnTo>
                  <a:lnTo>
                    <a:pt x="4002" y="13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flipH="1">
              <a:off x="6419568" y="2196543"/>
              <a:ext cx="426676" cy="659172"/>
            </a:xfrm>
            <a:custGeom>
              <a:rect b="b" l="l" r="r" t="t"/>
              <a:pathLst>
                <a:path extrusionOk="0" h="18494" w="11971">
                  <a:moveTo>
                    <a:pt x="6027" y="1"/>
                  </a:moveTo>
                  <a:cubicBezTo>
                    <a:pt x="4122" y="1"/>
                    <a:pt x="2124" y="145"/>
                    <a:pt x="1190" y="568"/>
                  </a:cubicBezTo>
                  <a:cubicBezTo>
                    <a:pt x="721" y="786"/>
                    <a:pt x="264" y="1163"/>
                    <a:pt x="126" y="2432"/>
                  </a:cubicBezTo>
                  <a:cubicBezTo>
                    <a:pt x="1" y="3655"/>
                    <a:pt x="252" y="14344"/>
                    <a:pt x="561" y="17762"/>
                  </a:cubicBezTo>
                  <a:cubicBezTo>
                    <a:pt x="572" y="17991"/>
                    <a:pt x="732" y="18174"/>
                    <a:pt x="961" y="18231"/>
                  </a:cubicBezTo>
                  <a:cubicBezTo>
                    <a:pt x="1893" y="18416"/>
                    <a:pt x="3749" y="18494"/>
                    <a:pt x="5641" y="18494"/>
                  </a:cubicBezTo>
                  <a:cubicBezTo>
                    <a:pt x="7602" y="18494"/>
                    <a:pt x="9602" y="18410"/>
                    <a:pt x="10655" y="18277"/>
                  </a:cubicBezTo>
                  <a:cubicBezTo>
                    <a:pt x="10896" y="18242"/>
                    <a:pt x="11078" y="18037"/>
                    <a:pt x="11090" y="17785"/>
                  </a:cubicBezTo>
                  <a:cubicBezTo>
                    <a:pt x="11250" y="14481"/>
                    <a:pt x="11730" y="8662"/>
                    <a:pt x="11730" y="5233"/>
                  </a:cubicBezTo>
                  <a:cubicBezTo>
                    <a:pt x="11730" y="2992"/>
                    <a:pt x="11970" y="671"/>
                    <a:pt x="10255" y="283"/>
                  </a:cubicBezTo>
                  <a:cubicBezTo>
                    <a:pt x="9636" y="136"/>
                    <a:pt x="7875" y="1"/>
                    <a:pt x="60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 flipH="1">
              <a:off x="6734540" y="2311312"/>
              <a:ext cx="268174" cy="324703"/>
            </a:xfrm>
            <a:custGeom>
              <a:rect b="b" l="l" r="r" t="t"/>
              <a:pathLst>
                <a:path extrusionOk="0" h="9110" w="7524">
                  <a:moveTo>
                    <a:pt x="4837" y="1"/>
                  </a:moveTo>
                  <a:cubicBezTo>
                    <a:pt x="4745" y="424"/>
                    <a:pt x="4654" y="881"/>
                    <a:pt x="4551" y="1338"/>
                  </a:cubicBezTo>
                  <a:cubicBezTo>
                    <a:pt x="4448" y="1784"/>
                    <a:pt x="4334" y="2230"/>
                    <a:pt x="4219" y="2664"/>
                  </a:cubicBezTo>
                  <a:cubicBezTo>
                    <a:pt x="4002" y="3533"/>
                    <a:pt x="3739" y="4379"/>
                    <a:pt x="3419" y="5214"/>
                  </a:cubicBezTo>
                  <a:cubicBezTo>
                    <a:pt x="3270" y="5579"/>
                    <a:pt x="3099" y="5934"/>
                    <a:pt x="2905" y="6265"/>
                  </a:cubicBezTo>
                  <a:cubicBezTo>
                    <a:pt x="2825" y="6391"/>
                    <a:pt x="2745" y="6505"/>
                    <a:pt x="2653" y="6608"/>
                  </a:cubicBezTo>
                  <a:lnTo>
                    <a:pt x="2584" y="6677"/>
                  </a:lnTo>
                  <a:lnTo>
                    <a:pt x="2516" y="6746"/>
                  </a:lnTo>
                  <a:cubicBezTo>
                    <a:pt x="2482" y="6791"/>
                    <a:pt x="2470" y="6814"/>
                    <a:pt x="2413" y="6837"/>
                  </a:cubicBezTo>
                  <a:cubicBezTo>
                    <a:pt x="2377" y="6845"/>
                    <a:pt x="2339" y="6849"/>
                    <a:pt x="2301" y="6849"/>
                  </a:cubicBezTo>
                  <a:cubicBezTo>
                    <a:pt x="2232" y="6849"/>
                    <a:pt x="2163" y="6836"/>
                    <a:pt x="2104" y="6814"/>
                  </a:cubicBezTo>
                  <a:cubicBezTo>
                    <a:pt x="1944" y="6746"/>
                    <a:pt x="1796" y="6665"/>
                    <a:pt x="1658" y="6574"/>
                  </a:cubicBezTo>
                  <a:cubicBezTo>
                    <a:pt x="1578" y="6517"/>
                    <a:pt x="1487" y="6460"/>
                    <a:pt x="1418" y="6403"/>
                  </a:cubicBezTo>
                  <a:cubicBezTo>
                    <a:pt x="1338" y="6334"/>
                    <a:pt x="1247" y="6254"/>
                    <a:pt x="1190" y="6220"/>
                  </a:cubicBezTo>
                  <a:lnTo>
                    <a:pt x="1" y="6860"/>
                  </a:lnTo>
                  <a:cubicBezTo>
                    <a:pt x="35" y="6997"/>
                    <a:pt x="92" y="7146"/>
                    <a:pt x="149" y="7283"/>
                  </a:cubicBezTo>
                  <a:cubicBezTo>
                    <a:pt x="207" y="7420"/>
                    <a:pt x="275" y="7546"/>
                    <a:pt x="344" y="7672"/>
                  </a:cubicBezTo>
                  <a:cubicBezTo>
                    <a:pt x="504" y="7957"/>
                    <a:pt x="698" y="8197"/>
                    <a:pt x="927" y="8426"/>
                  </a:cubicBezTo>
                  <a:cubicBezTo>
                    <a:pt x="1213" y="8689"/>
                    <a:pt x="1544" y="8883"/>
                    <a:pt x="1910" y="8998"/>
                  </a:cubicBezTo>
                  <a:cubicBezTo>
                    <a:pt x="2141" y="9072"/>
                    <a:pt x="2382" y="9110"/>
                    <a:pt x="2623" y="9110"/>
                  </a:cubicBezTo>
                  <a:cubicBezTo>
                    <a:pt x="2825" y="9110"/>
                    <a:pt x="3027" y="9084"/>
                    <a:pt x="3225" y="9032"/>
                  </a:cubicBezTo>
                  <a:cubicBezTo>
                    <a:pt x="3328" y="9009"/>
                    <a:pt x="3430" y="8986"/>
                    <a:pt x="3522" y="8940"/>
                  </a:cubicBezTo>
                  <a:cubicBezTo>
                    <a:pt x="3625" y="8906"/>
                    <a:pt x="3716" y="8872"/>
                    <a:pt x="3808" y="8815"/>
                  </a:cubicBezTo>
                  <a:cubicBezTo>
                    <a:pt x="3991" y="8723"/>
                    <a:pt x="4162" y="8598"/>
                    <a:pt x="4322" y="8460"/>
                  </a:cubicBezTo>
                  <a:cubicBezTo>
                    <a:pt x="4574" y="8243"/>
                    <a:pt x="4802" y="7992"/>
                    <a:pt x="4997" y="7717"/>
                  </a:cubicBezTo>
                  <a:cubicBezTo>
                    <a:pt x="5317" y="7260"/>
                    <a:pt x="5603" y="6768"/>
                    <a:pt x="5831" y="6265"/>
                  </a:cubicBezTo>
                  <a:cubicBezTo>
                    <a:pt x="6254" y="5328"/>
                    <a:pt x="6597" y="4368"/>
                    <a:pt x="6872" y="3384"/>
                  </a:cubicBezTo>
                  <a:cubicBezTo>
                    <a:pt x="7009" y="2904"/>
                    <a:pt x="7123" y="2436"/>
                    <a:pt x="7237" y="1944"/>
                  </a:cubicBezTo>
                  <a:cubicBezTo>
                    <a:pt x="7340" y="1464"/>
                    <a:pt x="7443" y="984"/>
                    <a:pt x="7523" y="469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flipH="1">
              <a:off x="6637165" y="2223310"/>
              <a:ext cx="261616" cy="286067"/>
            </a:xfrm>
            <a:custGeom>
              <a:rect b="b" l="l" r="r" t="t"/>
              <a:pathLst>
                <a:path extrusionOk="0" h="8026" w="7340">
                  <a:moveTo>
                    <a:pt x="3277" y="1"/>
                  </a:moveTo>
                  <a:cubicBezTo>
                    <a:pt x="2526" y="1"/>
                    <a:pt x="1796" y="413"/>
                    <a:pt x="1326" y="1464"/>
                  </a:cubicBezTo>
                  <a:cubicBezTo>
                    <a:pt x="412" y="3498"/>
                    <a:pt x="0" y="6002"/>
                    <a:pt x="0" y="6002"/>
                  </a:cubicBezTo>
                  <a:lnTo>
                    <a:pt x="3875" y="8026"/>
                  </a:lnTo>
                  <a:cubicBezTo>
                    <a:pt x="3875" y="8026"/>
                    <a:pt x="7339" y="4710"/>
                    <a:pt x="5888" y="1772"/>
                  </a:cubicBezTo>
                  <a:cubicBezTo>
                    <a:pt x="5396" y="790"/>
                    <a:pt x="4316" y="1"/>
                    <a:pt x="327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 flipH="1">
              <a:off x="6950926" y="2485318"/>
              <a:ext cx="82334" cy="90069"/>
            </a:xfrm>
            <a:custGeom>
              <a:rect b="b" l="l" r="r" t="t"/>
              <a:pathLst>
                <a:path extrusionOk="0" h="2527" w="2310">
                  <a:moveTo>
                    <a:pt x="755" y="0"/>
                  </a:moveTo>
                  <a:lnTo>
                    <a:pt x="0" y="1829"/>
                  </a:lnTo>
                  <a:lnTo>
                    <a:pt x="1407" y="2527"/>
                  </a:lnTo>
                  <a:lnTo>
                    <a:pt x="2207" y="1829"/>
                  </a:lnTo>
                  <a:cubicBezTo>
                    <a:pt x="2310" y="515"/>
                    <a:pt x="755" y="0"/>
                    <a:pt x="75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 flipH="1">
              <a:off x="7006742" y="2476336"/>
              <a:ext cx="43234" cy="74208"/>
            </a:xfrm>
            <a:custGeom>
              <a:rect b="b" l="l" r="r" t="t"/>
              <a:pathLst>
                <a:path extrusionOk="0" h="2082" w="1213">
                  <a:moveTo>
                    <a:pt x="1" y="1"/>
                  </a:moveTo>
                  <a:lnTo>
                    <a:pt x="138" y="1635"/>
                  </a:lnTo>
                  <a:lnTo>
                    <a:pt x="469" y="2081"/>
                  </a:lnTo>
                  <a:lnTo>
                    <a:pt x="1213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9"/>
          <p:cNvSpPr/>
          <p:nvPr/>
        </p:nvSpPr>
        <p:spPr>
          <a:xfrm rot="5400000">
            <a:off x="33003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9"/>
          <p:cNvSpPr/>
          <p:nvPr/>
        </p:nvSpPr>
        <p:spPr>
          <a:xfrm rot="5400000">
            <a:off x="542015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9"/>
          <p:cNvSpPr/>
          <p:nvPr/>
        </p:nvSpPr>
        <p:spPr>
          <a:xfrm rot="5400000">
            <a:off x="75400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9"/>
          <p:cNvSpPr/>
          <p:nvPr/>
        </p:nvSpPr>
        <p:spPr>
          <a:xfrm rot="5400000">
            <a:off x="1180526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29"/>
          <p:cNvGrpSpPr/>
          <p:nvPr/>
        </p:nvGrpSpPr>
        <p:grpSpPr>
          <a:xfrm>
            <a:off x="6102564" y="2758731"/>
            <a:ext cx="738932" cy="1770122"/>
            <a:chOff x="1561000" y="723900"/>
            <a:chExt cx="1013207" cy="2427152"/>
          </a:xfrm>
        </p:grpSpPr>
        <p:sp>
          <p:nvSpPr>
            <p:cNvPr id="1185" name="Google Shape;1185;p29"/>
            <p:cNvSpPr/>
            <p:nvPr/>
          </p:nvSpPr>
          <p:spPr>
            <a:xfrm>
              <a:off x="2201800" y="3042924"/>
              <a:ext cx="237306" cy="108127"/>
            </a:xfrm>
            <a:custGeom>
              <a:rect b="b" l="l" r="r" t="t"/>
              <a:pathLst>
                <a:path extrusionOk="0" h="1808" w="3968">
                  <a:moveTo>
                    <a:pt x="40" y="0"/>
                  </a:moveTo>
                  <a:lnTo>
                    <a:pt x="1" y="1678"/>
                  </a:lnTo>
                  <a:lnTo>
                    <a:pt x="129" y="1688"/>
                  </a:lnTo>
                  <a:cubicBezTo>
                    <a:pt x="562" y="1724"/>
                    <a:pt x="1964" y="1807"/>
                    <a:pt x="2845" y="1807"/>
                  </a:cubicBezTo>
                  <a:cubicBezTo>
                    <a:pt x="3170" y="1807"/>
                    <a:pt x="3424" y="1796"/>
                    <a:pt x="3533" y="1767"/>
                  </a:cubicBezTo>
                  <a:cubicBezTo>
                    <a:pt x="3967" y="1638"/>
                    <a:pt x="2162" y="1184"/>
                    <a:pt x="2162" y="1184"/>
                  </a:cubicBezTo>
                  <a:lnTo>
                    <a:pt x="2182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202398" y="3105419"/>
              <a:ext cx="46110" cy="37259"/>
            </a:xfrm>
            <a:custGeom>
              <a:rect b="b" l="l" r="r" t="t"/>
              <a:pathLst>
                <a:path extrusionOk="0" h="623" w="771">
                  <a:moveTo>
                    <a:pt x="49" y="0"/>
                  </a:moveTo>
                  <a:cubicBezTo>
                    <a:pt x="36" y="0"/>
                    <a:pt x="23" y="1"/>
                    <a:pt x="11" y="1"/>
                  </a:cubicBezTo>
                  <a:lnTo>
                    <a:pt x="1" y="593"/>
                  </a:lnTo>
                  <a:lnTo>
                    <a:pt x="770" y="623"/>
                  </a:lnTo>
                  <a:cubicBezTo>
                    <a:pt x="741" y="445"/>
                    <a:pt x="642" y="277"/>
                    <a:pt x="504" y="169"/>
                  </a:cubicBezTo>
                  <a:cubicBezTo>
                    <a:pt x="376" y="59"/>
                    <a:pt x="21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201800" y="3129042"/>
              <a:ext cx="220202" cy="21171"/>
            </a:xfrm>
            <a:custGeom>
              <a:rect b="b" l="l" r="r" t="t"/>
              <a:pathLst>
                <a:path extrusionOk="0" h="354" w="3682">
                  <a:moveTo>
                    <a:pt x="3050" y="1"/>
                  </a:moveTo>
                  <a:cubicBezTo>
                    <a:pt x="2922" y="1"/>
                    <a:pt x="2843" y="267"/>
                    <a:pt x="2843" y="267"/>
                  </a:cubicBezTo>
                  <a:lnTo>
                    <a:pt x="1" y="188"/>
                  </a:lnTo>
                  <a:lnTo>
                    <a:pt x="1" y="228"/>
                  </a:lnTo>
                  <a:cubicBezTo>
                    <a:pt x="682" y="303"/>
                    <a:pt x="1908" y="354"/>
                    <a:pt x="2736" y="354"/>
                  </a:cubicBezTo>
                  <a:cubicBezTo>
                    <a:pt x="3217" y="354"/>
                    <a:pt x="3564" y="337"/>
                    <a:pt x="3592" y="297"/>
                  </a:cubicBezTo>
                  <a:cubicBezTo>
                    <a:pt x="3681" y="198"/>
                    <a:pt x="3050" y="1"/>
                    <a:pt x="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200066" y="3139687"/>
              <a:ext cx="217212" cy="5981"/>
            </a:xfrm>
            <a:custGeom>
              <a:rect b="b" l="l" r="r" t="t"/>
              <a:pathLst>
                <a:path extrusionOk="0" h="100" w="3632">
                  <a:moveTo>
                    <a:pt x="0" y="0"/>
                  </a:moveTo>
                  <a:cubicBezTo>
                    <a:pt x="10" y="0"/>
                    <a:pt x="20" y="10"/>
                    <a:pt x="40" y="10"/>
                  </a:cubicBezTo>
                  <a:lnTo>
                    <a:pt x="138" y="10"/>
                  </a:lnTo>
                  <a:lnTo>
                    <a:pt x="40" y="0"/>
                  </a:lnTo>
                  <a:close/>
                  <a:moveTo>
                    <a:pt x="3608" y="82"/>
                  </a:moveTo>
                  <a:cubicBezTo>
                    <a:pt x="3602" y="82"/>
                    <a:pt x="3597" y="84"/>
                    <a:pt x="3592" y="89"/>
                  </a:cubicBezTo>
                  <a:lnTo>
                    <a:pt x="3631" y="89"/>
                  </a:lnTo>
                  <a:cubicBezTo>
                    <a:pt x="3621" y="84"/>
                    <a:pt x="3614" y="82"/>
                    <a:pt x="3608" y="82"/>
                  </a:cubicBezTo>
                  <a:close/>
                  <a:moveTo>
                    <a:pt x="138" y="10"/>
                  </a:moveTo>
                  <a:lnTo>
                    <a:pt x="533" y="40"/>
                  </a:lnTo>
                  <a:cubicBezTo>
                    <a:pt x="859" y="60"/>
                    <a:pt x="1313" y="79"/>
                    <a:pt x="1816" y="89"/>
                  </a:cubicBezTo>
                  <a:cubicBezTo>
                    <a:pt x="2309" y="99"/>
                    <a:pt x="2773" y="99"/>
                    <a:pt x="3099" y="99"/>
                  </a:cubicBezTo>
                  <a:lnTo>
                    <a:pt x="3483" y="89"/>
                  </a:lnTo>
                  <a:lnTo>
                    <a:pt x="3099" y="89"/>
                  </a:lnTo>
                  <a:cubicBezTo>
                    <a:pt x="2773" y="89"/>
                    <a:pt x="2319" y="89"/>
                    <a:pt x="1816" y="70"/>
                  </a:cubicBezTo>
                  <a:cubicBezTo>
                    <a:pt x="1313" y="60"/>
                    <a:pt x="859" y="40"/>
                    <a:pt x="533" y="30"/>
                  </a:cubicBezTo>
                  <a:lnTo>
                    <a:pt x="138" y="1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2371763" y="3127308"/>
              <a:ext cx="13037" cy="20094"/>
            </a:xfrm>
            <a:custGeom>
              <a:rect b="b" l="l" r="r" t="t"/>
              <a:pathLst>
                <a:path extrusionOk="0" h="336" w="218">
                  <a:moveTo>
                    <a:pt x="218" y="0"/>
                  </a:moveTo>
                  <a:cubicBezTo>
                    <a:pt x="89" y="59"/>
                    <a:pt x="1" y="188"/>
                    <a:pt x="10" y="336"/>
                  </a:cubicBezTo>
                  <a:cubicBezTo>
                    <a:pt x="30" y="267"/>
                    <a:pt x="50" y="207"/>
                    <a:pt x="89" y="148"/>
                  </a:cubicBezTo>
                  <a:cubicBezTo>
                    <a:pt x="119" y="89"/>
                    <a:pt x="168" y="40"/>
                    <a:pt x="21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334565" y="3116663"/>
              <a:ext cx="7775" cy="10705"/>
            </a:xfrm>
            <a:custGeom>
              <a:rect b="b" l="l" r="r" t="t"/>
              <a:pathLst>
                <a:path extrusionOk="0" h="179" w="130">
                  <a:moveTo>
                    <a:pt x="119" y="1"/>
                  </a:moveTo>
                  <a:lnTo>
                    <a:pt x="119" y="1"/>
                  </a:lnTo>
                  <a:cubicBezTo>
                    <a:pt x="119" y="1"/>
                    <a:pt x="90" y="30"/>
                    <a:pt x="50" y="80"/>
                  </a:cubicBezTo>
                  <a:cubicBezTo>
                    <a:pt x="31" y="109"/>
                    <a:pt x="11" y="139"/>
                    <a:pt x="1" y="178"/>
                  </a:cubicBezTo>
                  <a:cubicBezTo>
                    <a:pt x="11" y="178"/>
                    <a:pt x="40" y="139"/>
                    <a:pt x="80" y="99"/>
                  </a:cubicBezTo>
                  <a:cubicBezTo>
                    <a:pt x="110" y="50"/>
                    <a:pt x="129" y="1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324578" y="3114151"/>
              <a:ext cx="8313" cy="7296"/>
            </a:xfrm>
            <a:custGeom>
              <a:rect b="b" l="l" r="r" t="t"/>
              <a:pathLst>
                <a:path extrusionOk="0" h="122" w="139">
                  <a:moveTo>
                    <a:pt x="132" y="1"/>
                  </a:moveTo>
                  <a:cubicBezTo>
                    <a:pt x="118" y="1"/>
                    <a:pt x="92" y="20"/>
                    <a:pt x="59" y="53"/>
                  </a:cubicBezTo>
                  <a:cubicBezTo>
                    <a:pt x="20" y="82"/>
                    <a:pt x="0" y="122"/>
                    <a:pt x="0" y="122"/>
                  </a:cubicBezTo>
                  <a:cubicBezTo>
                    <a:pt x="0" y="122"/>
                    <a:pt x="40" y="102"/>
                    <a:pt x="79" y="72"/>
                  </a:cubicBezTo>
                  <a:cubicBezTo>
                    <a:pt x="119" y="33"/>
                    <a:pt x="138" y="3"/>
                    <a:pt x="138" y="3"/>
                  </a:cubicBezTo>
                  <a:cubicBezTo>
                    <a:pt x="137" y="2"/>
                    <a:pt x="134" y="1"/>
                    <a:pt x="1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318059" y="3108410"/>
              <a:ext cx="13636" cy="2093"/>
            </a:xfrm>
            <a:custGeom>
              <a:rect b="b" l="l" r="r" t="t"/>
              <a:pathLst>
                <a:path extrusionOk="0" h="35" w="228">
                  <a:moveTo>
                    <a:pt x="119" y="1"/>
                  </a:moveTo>
                  <a:cubicBezTo>
                    <a:pt x="80" y="1"/>
                    <a:pt x="40" y="1"/>
                    <a:pt x="1" y="10"/>
                  </a:cubicBezTo>
                  <a:cubicBezTo>
                    <a:pt x="40" y="30"/>
                    <a:pt x="80" y="30"/>
                    <a:pt x="119" y="30"/>
                  </a:cubicBezTo>
                  <a:cubicBezTo>
                    <a:pt x="131" y="33"/>
                    <a:pt x="141" y="34"/>
                    <a:pt x="152" y="34"/>
                  </a:cubicBezTo>
                  <a:cubicBezTo>
                    <a:pt x="177" y="34"/>
                    <a:pt x="200" y="27"/>
                    <a:pt x="228" y="20"/>
                  </a:cubicBezTo>
                  <a:cubicBezTo>
                    <a:pt x="228" y="10"/>
                    <a:pt x="178" y="10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316325" y="3100755"/>
              <a:ext cx="14772" cy="2631"/>
            </a:xfrm>
            <a:custGeom>
              <a:rect b="b" l="l" r="r" t="t"/>
              <a:pathLst>
                <a:path extrusionOk="0" h="44" w="247">
                  <a:moveTo>
                    <a:pt x="0" y="0"/>
                  </a:moveTo>
                  <a:cubicBezTo>
                    <a:pt x="30" y="20"/>
                    <a:pt x="79" y="40"/>
                    <a:pt x="118" y="40"/>
                  </a:cubicBezTo>
                  <a:cubicBezTo>
                    <a:pt x="132" y="42"/>
                    <a:pt x="144" y="44"/>
                    <a:pt x="156" y="44"/>
                  </a:cubicBezTo>
                  <a:cubicBezTo>
                    <a:pt x="189" y="44"/>
                    <a:pt x="218" y="34"/>
                    <a:pt x="247" y="20"/>
                  </a:cubicBezTo>
                  <a:cubicBezTo>
                    <a:pt x="207" y="20"/>
                    <a:pt x="168" y="10"/>
                    <a:pt x="118" y="10"/>
                  </a:cubicBezTo>
                  <a:cubicBezTo>
                    <a:pt x="7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339290" y="3104762"/>
              <a:ext cx="24879" cy="13755"/>
            </a:xfrm>
            <a:custGeom>
              <a:rect b="b" l="l" r="r" t="t"/>
              <a:pathLst>
                <a:path extrusionOk="0" h="230" w="416">
                  <a:moveTo>
                    <a:pt x="273" y="22"/>
                  </a:moveTo>
                  <a:cubicBezTo>
                    <a:pt x="308" y="22"/>
                    <a:pt x="344" y="33"/>
                    <a:pt x="376" y="52"/>
                  </a:cubicBezTo>
                  <a:cubicBezTo>
                    <a:pt x="396" y="71"/>
                    <a:pt x="396" y="91"/>
                    <a:pt x="366" y="111"/>
                  </a:cubicBezTo>
                  <a:cubicBezTo>
                    <a:pt x="336" y="121"/>
                    <a:pt x="317" y="131"/>
                    <a:pt x="287" y="140"/>
                  </a:cubicBezTo>
                  <a:cubicBezTo>
                    <a:pt x="238" y="150"/>
                    <a:pt x="198" y="160"/>
                    <a:pt x="149" y="170"/>
                  </a:cubicBezTo>
                  <a:cubicBezTo>
                    <a:pt x="106" y="180"/>
                    <a:pt x="69" y="182"/>
                    <a:pt x="44" y="184"/>
                  </a:cubicBezTo>
                  <a:lnTo>
                    <a:pt x="44" y="184"/>
                  </a:lnTo>
                  <a:cubicBezTo>
                    <a:pt x="55" y="155"/>
                    <a:pt x="70" y="131"/>
                    <a:pt x="90" y="111"/>
                  </a:cubicBezTo>
                  <a:cubicBezTo>
                    <a:pt x="119" y="71"/>
                    <a:pt x="169" y="42"/>
                    <a:pt x="218" y="32"/>
                  </a:cubicBezTo>
                  <a:cubicBezTo>
                    <a:pt x="235" y="25"/>
                    <a:pt x="254" y="22"/>
                    <a:pt x="273" y="22"/>
                  </a:cubicBezTo>
                  <a:close/>
                  <a:moveTo>
                    <a:pt x="270" y="1"/>
                  </a:moveTo>
                  <a:cubicBezTo>
                    <a:pt x="164" y="1"/>
                    <a:pt x="63" y="72"/>
                    <a:pt x="32" y="184"/>
                  </a:cubicBezTo>
                  <a:lnTo>
                    <a:pt x="32" y="184"/>
                  </a:lnTo>
                  <a:cubicBezTo>
                    <a:pt x="12" y="185"/>
                    <a:pt x="1" y="186"/>
                    <a:pt x="1" y="190"/>
                  </a:cubicBezTo>
                  <a:cubicBezTo>
                    <a:pt x="10" y="192"/>
                    <a:pt x="19" y="193"/>
                    <a:pt x="28" y="194"/>
                  </a:cubicBezTo>
                  <a:lnTo>
                    <a:pt x="28" y="194"/>
                  </a:lnTo>
                  <a:cubicBezTo>
                    <a:pt x="21" y="213"/>
                    <a:pt x="21" y="229"/>
                    <a:pt x="31" y="229"/>
                  </a:cubicBezTo>
                  <a:cubicBezTo>
                    <a:pt x="33" y="218"/>
                    <a:pt x="36" y="206"/>
                    <a:pt x="39" y="196"/>
                  </a:cubicBezTo>
                  <a:lnTo>
                    <a:pt x="39" y="196"/>
                  </a:lnTo>
                  <a:cubicBezTo>
                    <a:pt x="50" y="197"/>
                    <a:pt x="60" y="197"/>
                    <a:pt x="70" y="197"/>
                  </a:cubicBezTo>
                  <a:cubicBezTo>
                    <a:pt x="92" y="197"/>
                    <a:pt x="114" y="195"/>
                    <a:pt x="139" y="190"/>
                  </a:cubicBezTo>
                  <a:cubicBezTo>
                    <a:pt x="188" y="180"/>
                    <a:pt x="238" y="170"/>
                    <a:pt x="287" y="160"/>
                  </a:cubicBezTo>
                  <a:cubicBezTo>
                    <a:pt x="317" y="150"/>
                    <a:pt x="346" y="140"/>
                    <a:pt x="376" y="131"/>
                  </a:cubicBezTo>
                  <a:cubicBezTo>
                    <a:pt x="386" y="121"/>
                    <a:pt x="405" y="101"/>
                    <a:pt x="405" y="81"/>
                  </a:cubicBezTo>
                  <a:cubicBezTo>
                    <a:pt x="415" y="62"/>
                    <a:pt x="405" y="42"/>
                    <a:pt x="386" y="32"/>
                  </a:cubicBezTo>
                  <a:cubicBezTo>
                    <a:pt x="349" y="11"/>
                    <a:pt x="309" y="1"/>
                    <a:pt x="2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2331037" y="3100755"/>
              <a:ext cx="11901" cy="15968"/>
            </a:xfrm>
            <a:custGeom>
              <a:rect b="b" l="l" r="r" t="t"/>
              <a:pathLst>
                <a:path extrusionOk="0" h="267" w="199">
                  <a:moveTo>
                    <a:pt x="50" y="0"/>
                  </a:moveTo>
                  <a:cubicBezTo>
                    <a:pt x="21" y="0"/>
                    <a:pt x="1" y="30"/>
                    <a:pt x="1" y="59"/>
                  </a:cubicBezTo>
                  <a:cubicBezTo>
                    <a:pt x="1" y="79"/>
                    <a:pt x="11" y="99"/>
                    <a:pt x="21" y="119"/>
                  </a:cubicBezTo>
                  <a:cubicBezTo>
                    <a:pt x="40" y="148"/>
                    <a:pt x="60" y="178"/>
                    <a:pt x="90" y="207"/>
                  </a:cubicBezTo>
                  <a:cubicBezTo>
                    <a:pt x="109" y="227"/>
                    <a:pt x="139" y="247"/>
                    <a:pt x="169" y="267"/>
                  </a:cubicBezTo>
                  <a:cubicBezTo>
                    <a:pt x="169" y="267"/>
                    <a:pt x="139" y="237"/>
                    <a:pt x="99" y="188"/>
                  </a:cubicBezTo>
                  <a:cubicBezTo>
                    <a:pt x="80" y="168"/>
                    <a:pt x="60" y="138"/>
                    <a:pt x="50" y="109"/>
                  </a:cubicBezTo>
                  <a:cubicBezTo>
                    <a:pt x="30" y="79"/>
                    <a:pt x="21" y="30"/>
                    <a:pt x="50" y="20"/>
                  </a:cubicBezTo>
                  <a:cubicBezTo>
                    <a:pt x="53" y="19"/>
                    <a:pt x="57" y="18"/>
                    <a:pt x="60" y="18"/>
                  </a:cubicBezTo>
                  <a:cubicBezTo>
                    <a:pt x="88" y="18"/>
                    <a:pt x="121" y="53"/>
                    <a:pt x="139" y="79"/>
                  </a:cubicBezTo>
                  <a:cubicBezTo>
                    <a:pt x="149" y="109"/>
                    <a:pt x="169" y="138"/>
                    <a:pt x="169" y="168"/>
                  </a:cubicBezTo>
                  <a:cubicBezTo>
                    <a:pt x="178" y="198"/>
                    <a:pt x="178" y="237"/>
                    <a:pt x="178" y="267"/>
                  </a:cubicBezTo>
                  <a:cubicBezTo>
                    <a:pt x="198" y="237"/>
                    <a:pt x="198" y="198"/>
                    <a:pt x="198" y="168"/>
                  </a:cubicBezTo>
                  <a:cubicBezTo>
                    <a:pt x="188" y="129"/>
                    <a:pt x="178" y="99"/>
                    <a:pt x="159" y="69"/>
                  </a:cubicBezTo>
                  <a:cubicBezTo>
                    <a:pt x="139" y="30"/>
                    <a:pt x="9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2203594" y="3104283"/>
              <a:ext cx="44914" cy="37797"/>
            </a:xfrm>
            <a:custGeom>
              <a:rect b="b" l="l" r="r" t="t"/>
              <a:pathLst>
                <a:path extrusionOk="0" h="632" w="751">
                  <a:moveTo>
                    <a:pt x="40" y="0"/>
                  </a:moveTo>
                  <a:cubicBezTo>
                    <a:pt x="20" y="0"/>
                    <a:pt x="10" y="0"/>
                    <a:pt x="0" y="10"/>
                  </a:cubicBezTo>
                  <a:cubicBezTo>
                    <a:pt x="0" y="10"/>
                    <a:pt x="60" y="10"/>
                    <a:pt x="158" y="20"/>
                  </a:cubicBezTo>
                  <a:cubicBezTo>
                    <a:pt x="415" y="50"/>
                    <a:pt x="622" y="227"/>
                    <a:pt x="701" y="484"/>
                  </a:cubicBezTo>
                  <a:cubicBezTo>
                    <a:pt x="731" y="573"/>
                    <a:pt x="741" y="632"/>
                    <a:pt x="741" y="632"/>
                  </a:cubicBezTo>
                  <a:cubicBezTo>
                    <a:pt x="750" y="632"/>
                    <a:pt x="741" y="622"/>
                    <a:pt x="741" y="592"/>
                  </a:cubicBezTo>
                  <a:cubicBezTo>
                    <a:pt x="741" y="553"/>
                    <a:pt x="731" y="514"/>
                    <a:pt x="721" y="474"/>
                  </a:cubicBezTo>
                  <a:cubicBezTo>
                    <a:pt x="642" y="218"/>
                    <a:pt x="425" y="3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215376" y="3051775"/>
              <a:ext cx="3050" cy="52569"/>
            </a:xfrm>
            <a:custGeom>
              <a:rect b="b" l="l" r="r" t="t"/>
              <a:pathLst>
                <a:path extrusionOk="0" h="879" w="51">
                  <a:moveTo>
                    <a:pt x="40" y="0"/>
                  </a:moveTo>
                  <a:cubicBezTo>
                    <a:pt x="21" y="148"/>
                    <a:pt x="11" y="296"/>
                    <a:pt x="11" y="444"/>
                  </a:cubicBezTo>
                  <a:cubicBezTo>
                    <a:pt x="1" y="592"/>
                    <a:pt x="1" y="740"/>
                    <a:pt x="11" y="878"/>
                  </a:cubicBezTo>
                  <a:cubicBezTo>
                    <a:pt x="30" y="740"/>
                    <a:pt x="40" y="592"/>
                    <a:pt x="40" y="444"/>
                  </a:cubicBezTo>
                  <a:cubicBezTo>
                    <a:pt x="50" y="296"/>
                    <a:pt x="50" y="148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264355" y="3130597"/>
              <a:ext cx="37259" cy="2631"/>
            </a:xfrm>
            <a:custGeom>
              <a:rect b="b" l="l" r="r" t="t"/>
              <a:pathLst>
                <a:path extrusionOk="0" h="44" w="623">
                  <a:moveTo>
                    <a:pt x="34" y="0"/>
                  </a:moveTo>
                  <a:cubicBezTo>
                    <a:pt x="13" y="0"/>
                    <a:pt x="1" y="2"/>
                    <a:pt x="1" y="4"/>
                  </a:cubicBezTo>
                  <a:cubicBezTo>
                    <a:pt x="99" y="24"/>
                    <a:pt x="208" y="44"/>
                    <a:pt x="317" y="44"/>
                  </a:cubicBezTo>
                  <a:cubicBezTo>
                    <a:pt x="415" y="44"/>
                    <a:pt x="524" y="44"/>
                    <a:pt x="622" y="24"/>
                  </a:cubicBezTo>
                  <a:cubicBezTo>
                    <a:pt x="622" y="19"/>
                    <a:pt x="588" y="19"/>
                    <a:pt x="532" y="19"/>
                  </a:cubicBezTo>
                  <a:cubicBezTo>
                    <a:pt x="477" y="19"/>
                    <a:pt x="400" y="19"/>
                    <a:pt x="317" y="14"/>
                  </a:cubicBezTo>
                  <a:cubicBezTo>
                    <a:pt x="191" y="7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239596" y="3130119"/>
              <a:ext cx="3588" cy="7296"/>
            </a:xfrm>
            <a:custGeom>
              <a:rect b="b" l="l" r="r" t="t"/>
              <a:pathLst>
                <a:path extrusionOk="0" h="122" w="6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10" y="32"/>
                    <a:pt x="20" y="62"/>
                  </a:cubicBezTo>
                  <a:cubicBezTo>
                    <a:pt x="30" y="91"/>
                    <a:pt x="40" y="121"/>
                    <a:pt x="50" y="121"/>
                  </a:cubicBezTo>
                  <a:cubicBezTo>
                    <a:pt x="60" y="121"/>
                    <a:pt x="60" y="91"/>
                    <a:pt x="50" y="52"/>
                  </a:cubicBezTo>
                  <a:cubicBezTo>
                    <a:pt x="42" y="1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2230147" y="3118218"/>
              <a:ext cx="5382" cy="5024"/>
            </a:xfrm>
            <a:custGeom>
              <a:rect b="b" l="l" r="r" t="t"/>
              <a:pathLst>
                <a:path extrusionOk="0" h="84" w="90">
                  <a:moveTo>
                    <a:pt x="10" y="1"/>
                  </a:moveTo>
                  <a:cubicBezTo>
                    <a:pt x="6" y="1"/>
                    <a:pt x="3" y="2"/>
                    <a:pt x="1" y="4"/>
                  </a:cubicBezTo>
                  <a:cubicBezTo>
                    <a:pt x="1" y="4"/>
                    <a:pt x="10" y="24"/>
                    <a:pt x="30" y="54"/>
                  </a:cubicBezTo>
                  <a:cubicBezTo>
                    <a:pt x="50" y="73"/>
                    <a:pt x="70" y="83"/>
                    <a:pt x="79" y="83"/>
                  </a:cubicBezTo>
                  <a:cubicBezTo>
                    <a:pt x="89" y="73"/>
                    <a:pt x="70" y="54"/>
                    <a:pt x="50" y="34"/>
                  </a:cubicBezTo>
                  <a:cubicBezTo>
                    <a:pt x="35" y="12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216572" y="3111699"/>
              <a:ext cx="7715" cy="3409"/>
            </a:xfrm>
            <a:custGeom>
              <a:rect b="b" l="l" r="r" t="t"/>
              <a:pathLst>
                <a:path extrusionOk="0" h="57" w="129">
                  <a:moveTo>
                    <a:pt x="42" y="1"/>
                  </a:moveTo>
                  <a:cubicBezTo>
                    <a:pt x="20" y="1"/>
                    <a:pt x="1" y="8"/>
                    <a:pt x="1" y="15"/>
                  </a:cubicBezTo>
                  <a:cubicBezTo>
                    <a:pt x="1" y="24"/>
                    <a:pt x="30" y="24"/>
                    <a:pt x="60" y="34"/>
                  </a:cubicBezTo>
                  <a:cubicBezTo>
                    <a:pt x="92" y="42"/>
                    <a:pt x="111" y="57"/>
                    <a:pt x="117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29" y="54"/>
                    <a:pt x="109" y="24"/>
                    <a:pt x="70" y="5"/>
                  </a:cubicBezTo>
                  <a:cubicBezTo>
                    <a:pt x="61" y="2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2207123" y="3109127"/>
              <a:ext cx="4186" cy="2273"/>
            </a:xfrm>
            <a:custGeom>
              <a:rect b="b" l="l" r="r" t="t"/>
              <a:pathLst>
                <a:path extrusionOk="0" h="38" w="70">
                  <a:moveTo>
                    <a:pt x="13" y="1"/>
                  </a:moveTo>
                  <a:cubicBezTo>
                    <a:pt x="6" y="1"/>
                    <a:pt x="1" y="3"/>
                    <a:pt x="1" y="8"/>
                  </a:cubicBezTo>
                  <a:cubicBezTo>
                    <a:pt x="1" y="18"/>
                    <a:pt x="11" y="28"/>
                    <a:pt x="30" y="38"/>
                  </a:cubicBezTo>
                  <a:lnTo>
                    <a:pt x="70" y="38"/>
                  </a:lnTo>
                  <a:cubicBezTo>
                    <a:pt x="70" y="28"/>
                    <a:pt x="60" y="18"/>
                    <a:pt x="40" y="8"/>
                  </a:cubicBezTo>
                  <a:cubicBezTo>
                    <a:pt x="30" y="3"/>
                    <a:pt x="20" y="1"/>
                    <a:pt x="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728750" y="2995679"/>
              <a:ext cx="243586" cy="131093"/>
            </a:xfrm>
            <a:custGeom>
              <a:rect b="b" l="l" r="r" t="t"/>
              <a:pathLst>
                <a:path extrusionOk="0" h="2192" w="4073">
                  <a:moveTo>
                    <a:pt x="2010" y="1"/>
                  </a:moveTo>
                  <a:lnTo>
                    <a:pt x="1705" y="1096"/>
                  </a:lnTo>
                  <a:cubicBezTo>
                    <a:pt x="1705" y="1096"/>
                    <a:pt x="1378" y="1081"/>
                    <a:pt x="1026" y="1081"/>
                  </a:cubicBezTo>
                  <a:cubicBezTo>
                    <a:pt x="537" y="1081"/>
                    <a:pt x="1" y="1111"/>
                    <a:pt x="224" y="1254"/>
                  </a:cubicBezTo>
                  <a:cubicBezTo>
                    <a:pt x="570" y="1471"/>
                    <a:pt x="2918" y="2034"/>
                    <a:pt x="3500" y="2162"/>
                  </a:cubicBezTo>
                  <a:lnTo>
                    <a:pt x="3629" y="2191"/>
                  </a:lnTo>
                  <a:lnTo>
                    <a:pt x="4073" y="57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901464" y="3087538"/>
              <a:ext cx="54363" cy="36840"/>
            </a:xfrm>
            <a:custGeom>
              <a:rect b="b" l="l" r="r" t="t"/>
              <a:pathLst>
                <a:path extrusionOk="0" h="616" w="909">
                  <a:moveTo>
                    <a:pt x="657" y="0"/>
                  </a:moveTo>
                  <a:cubicBezTo>
                    <a:pt x="565" y="0"/>
                    <a:pt x="472" y="18"/>
                    <a:pt x="385" y="54"/>
                  </a:cubicBezTo>
                  <a:cubicBezTo>
                    <a:pt x="218" y="123"/>
                    <a:pt x="79" y="261"/>
                    <a:pt x="1" y="428"/>
                  </a:cubicBezTo>
                  <a:lnTo>
                    <a:pt x="750" y="616"/>
                  </a:lnTo>
                  <a:lnTo>
                    <a:pt x="908" y="44"/>
                  </a:lnTo>
                  <a:cubicBezTo>
                    <a:pt x="828" y="15"/>
                    <a:pt x="742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35628" y="3060626"/>
              <a:ext cx="210753" cy="65546"/>
            </a:xfrm>
            <a:custGeom>
              <a:rect b="b" l="l" r="r" t="t"/>
              <a:pathLst>
                <a:path extrusionOk="0" h="1096" w="3524">
                  <a:moveTo>
                    <a:pt x="672" y="0"/>
                  </a:moveTo>
                  <a:cubicBezTo>
                    <a:pt x="672" y="0"/>
                    <a:pt x="1" y="0"/>
                    <a:pt x="50" y="119"/>
                  </a:cubicBezTo>
                  <a:cubicBezTo>
                    <a:pt x="100" y="247"/>
                    <a:pt x="2448" y="898"/>
                    <a:pt x="3514" y="1096"/>
                  </a:cubicBezTo>
                  <a:lnTo>
                    <a:pt x="3523" y="1046"/>
                  </a:lnTo>
                  <a:lnTo>
                    <a:pt x="771" y="306"/>
                  </a:lnTo>
                  <a:cubicBezTo>
                    <a:pt x="771" y="306"/>
                    <a:pt x="790" y="4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739216" y="3065949"/>
              <a:ext cx="209497" cy="58310"/>
            </a:xfrm>
            <a:custGeom>
              <a:rect b="b" l="l" r="r" t="t"/>
              <a:pathLst>
                <a:path extrusionOk="0" h="975" w="3503">
                  <a:moveTo>
                    <a:pt x="0" y="0"/>
                  </a:moveTo>
                  <a:lnTo>
                    <a:pt x="30" y="20"/>
                  </a:lnTo>
                  <a:lnTo>
                    <a:pt x="138" y="49"/>
                  </a:lnTo>
                  <a:lnTo>
                    <a:pt x="503" y="178"/>
                  </a:lnTo>
                  <a:cubicBezTo>
                    <a:pt x="819" y="276"/>
                    <a:pt x="1253" y="405"/>
                    <a:pt x="1737" y="533"/>
                  </a:cubicBezTo>
                  <a:cubicBezTo>
                    <a:pt x="2220" y="671"/>
                    <a:pt x="2664" y="780"/>
                    <a:pt x="2980" y="859"/>
                  </a:cubicBezTo>
                  <a:lnTo>
                    <a:pt x="3355" y="947"/>
                  </a:lnTo>
                  <a:lnTo>
                    <a:pt x="3438" y="963"/>
                  </a:lnTo>
                  <a:lnTo>
                    <a:pt x="3438" y="963"/>
                  </a:lnTo>
                  <a:lnTo>
                    <a:pt x="3355" y="937"/>
                  </a:lnTo>
                  <a:lnTo>
                    <a:pt x="2970" y="839"/>
                  </a:lnTo>
                  <a:cubicBezTo>
                    <a:pt x="2664" y="760"/>
                    <a:pt x="2220" y="641"/>
                    <a:pt x="1737" y="513"/>
                  </a:cubicBezTo>
                  <a:cubicBezTo>
                    <a:pt x="1253" y="375"/>
                    <a:pt x="819" y="247"/>
                    <a:pt x="503" y="148"/>
                  </a:cubicBezTo>
                  <a:lnTo>
                    <a:pt x="138" y="40"/>
                  </a:lnTo>
                  <a:lnTo>
                    <a:pt x="40" y="10"/>
                  </a:lnTo>
                  <a:cubicBezTo>
                    <a:pt x="20" y="10"/>
                    <a:pt x="10" y="0"/>
                    <a:pt x="0" y="0"/>
                  </a:cubicBezTo>
                  <a:close/>
                  <a:moveTo>
                    <a:pt x="3438" y="963"/>
                  </a:moveTo>
                  <a:lnTo>
                    <a:pt x="3454" y="967"/>
                  </a:lnTo>
                  <a:lnTo>
                    <a:pt x="3463" y="967"/>
                  </a:lnTo>
                  <a:lnTo>
                    <a:pt x="3438" y="963"/>
                  </a:lnTo>
                  <a:close/>
                  <a:moveTo>
                    <a:pt x="3463" y="967"/>
                  </a:moveTo>
                  <a:cubicBezTo>
                    <a:pt x="3468" y="972"/>
                    <a:pt x="3476" y="974"/>
                    <a:pt x="3483" y="974"/>
                  </a:cubicBezTo>
                  <a:cubicBezTo>
                    <a:pt x="3491" y="974"/>
                    <a:pt x="3498" y="972"/>
                    <a:pt x="3503" y="967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775218" y="3058832"/>
              <a:ext cx="8313" cy="22487"/>
            </a:xfrm>
            <a:custGeom>
              <a:rect b="b" l="l" r="r" t="t"/>
              <a:pathLst>
                <a:path extrusionOk="0" h="376" w="139">
                  <a:moveTo>
                    <a:pt x="0" y="1"/>
                  </a:moveTo>
                  <a:lnTo>
                    <a:pt x="0" y="1"/>
                  </a:lnTo>
                  <a:cubicBezTo>
                    <a:pt x="30" y="50"/>
                    <a:pt x="59" y="109"/>
                    <a:pt x="89" y="178"/>
                  </a:cubicBezTo>
                  <a:cubicBezTo>
                    <a:pt x="99" y="238"/>
                    <a:pt x="109" y="307"/>
                    <a:pt x="109" y="376"/>
                  </a:cubicBezTo>
                  <a:cubicBezTo>
                    <a:pt x="128" y="307"/>
                    <a:pt x="138" y="238"/>
                    <a:pt x="109" y="168"/>
                  </a:cubicBezTo>
                  <a:cubicBezTo>
                    <a:pt x="99" y="99"/>
                    <a:pt x="59" y="4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818875" y="3060626"/>
              <a:ext cx="4784" cy="12439"/>
            </a:xfrm>
            <a:custGeom>
              <a:rect b="b" l="l" r="r" t="t"/>
              <a:pathLst>
                <a:path extrusionOk="0" h="208" w="80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10" y="50"/>
                    <a:pt x="30" y="109"/>
                  </a:cubicBezTo>
                  <a:cubicBezTo>
                    <a:pt x="40" y="168"/>
                    <a:pt x="59" y="208"/>
                    <a:pt x="69" y="208"/>
                  </a:cubicBezTo>
                  <a:cubicBezTo>
                    <a:pt x="79" y="208"/>
                    <a:pt x="69" y="158"/>
                    <a:pt x="49" y="99"/>
                  </a:cubicBezTo>
                  <a:cubicBezTo>
                    <a:pt x="40" y="40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828324" y="3061224"/>
              <a:ext cx="7117" cy="9509"/>
            </a:xfrm>
            <a:custGeom>
              <a:rect b="b" l="l" r="r" t="t"/>
              <a:pathLst>
                <a:path extrusionOk="0" h="159" w="119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20" y="40"/>
                    <a:pt x="49" y="89"/>
                  </a:cubicBezTo>
                  <a:cubicBezTo>
                    <a:pt x="69" y="128"/>
                    <a:pt x="99" y="158"/>
                    <a:pt x="109" y="158"/>
                  </a:cubicBezTo>
                  <a:cubicBezTo>
                    <a:pt x="118" y="148"/>
                    <a:pt x="89" y="109"/>
                    <a:pt x="69" y="69"/>
                  </a:cubicBezTo>
                  <a:cubicBezTo>
                    <a:pt x="40" y="3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831254" y="3057098"/>
              <a:ext cx="13037" cy="3588"/>
            </a:xfrm>
            <a:custGeom>
              <a:rect b="b" l="l" r="r" t="t"/>
              <a:pathLst>
                <a:path extrusionOk="0" h="60" w="218">
                  <a:moveTo>
                    <a:pt x="0" y="0"/>
                  </a:moveTo>
                  <a:cubicBezTo>
                    <a:pt x="0" y="10"/>
                    <a:pt x="40" y="30"/>
                    <a:pt x="99" y="40"/>
                  </a:cubicBezTo>
                  <a:cubicBezTo>
                    <a:pt x="139" y="49"/>
                    <a:pt x="178" y="59"/>
                    <a:pt x="217" y="59"/>
                  </a:cubicBezTo>
                  <a:cubicBezTo>
                    <a:pt x="217" y="49"/>
                    <a:pt x="168" y="30"/>
                    <a:pt x="109" y="20"/>
                  </a:cubicBezTo>
                  <a:cubicBezTo>
                    <a:pt x="6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833587" y="3049981"/>
              <a:ext cx="14832" cy="3469"/>
            </a:xfrm>
            <a:custGeom>
              <a:rect b="b" l="l" r="r" t="t"/>
              <a:pathLst>
                <a:path extrusionOk="0" h="58" w="248">
                  <a:moveTo>
                    <a:pt x="1" y="1"/>
                  </a:moveTo>
                  <a:cubicBezTo>
                    <a:pt x="40" y="30"/>
                    <a:pt x="80" y="50"/>
                    <a:pt x="129" y="50"/>
                  </a:cubicBezTo>
                  <a:cubicBezTo>
                    <a:pt x="149" y="55"/>
                    <a:pt x="169" y="57"/>
                    <a:pt x="188" y="57"/>
                  </a:cubicBezTo>
                  <a:cubicBezTo>
                    <a:pt x="208" y="57"/>
                    <a:pt x="228" y="55"/>
                    <a:pt x="248" y="50"/>
                  </a:cubicBezTo>
                  <a:cubicBezTo>
                    <a:pt x="208" y="40"/>
                    <a:pt x="169" y="30"/>
                    <a:pt x="129" y="20"/>
                  </a:cubicBezTo>
                  <a:cubicBezTo>
                    <a:pt x="90" y="11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800575" y="3045077"/>
              <a:ext cx="21291" cy="17942"/>
            </a:xfrm>
            <a:custGeom>
              <a:rect b="b" l="l" r="r" t="t"/>
              <a:pathLst>
                <a:path extrusionOk="0" h="300" w="356">
                  <a:moveTo>
                    <a:pt x="82" y="30"/>
                  </a:moveTo>
                  <a:cubicBezTo>
                    <a:pt x="126" y="30"/>
                    <a:pt x="170" y="43"/>
                    <a:pt x="207" y="73"/>
                  </a:cubicBezTo>
                  <a:cubicBezTo>
                    <a:pt x="247" y="93"/>
                    <a:pt x="277" y="132"/>
                    <a:pt x="296" y="172"/>
                  </a:cubicBezTo>
                  <a:cubicBezTo>
                    <a:pt x="309" y="198"/>
                    <a:pt x="318" y="224"/>
                    <a:pt x="323" y="253"/>
                  </a:cubicBezTo>
                  <a:lnTo>
                    <a:pt x="323" y="253"/>
                  </a:lnTo>
                  <a:cubicBezTo>
                    <a:pt x="302" y="246"/>
                    <a:pt x="272" y="236"/>
                    <a:pt x="237" y="221"/>
                  </a:cubicBezTo>
                  <a:cubicBezTo>
                    <a:pt x="188" y="201"/>
                    <a:pt x="148" y="172"/>
                    <a:pt x="109" y="142"/>
                  </a:cubicBezTo>
                  <a:cubicBezTo>
                    <a:pt x="89" y="132"/>
                    <a:pt x="59" y="112"/>
                    <a:pt x="40" y="93"/>
                  </a:cubicBezTo>
                  <a:cubicBezTo>
                    <a:pt x="20" y="73"/>
                    <a:pt x="20" y="43"/>
                    <a:pt x="40" y="33"/>
                  </a:cubicBezTo>
                  <a:cubicBezTo>
                    <a:pt x="54" y="31"/>
                    <a:pt x="68" y="30"/>
                    <a:pt x="82" y="30"/>
                  </a:cubicBezTo>
                  <a:close/>
                  <a:moveTo>
                    <a:pt x="75" y="0"/>
                  </a:moveTo>
                  <a:cubicBezTo>
                    <a:pt x="60" y="0"/>
                    <a:pt x="45" y="1"/>
                    <a:pt x="30" y="4"/>
                  </a:cubicBezTo>
                  <a:cubicBezTo>
                    <a:pt x="10" y="14"/>
                    <a:pt x="0" y="33"/>
                    <a:pt x="0" y="53"/>
                  </a:cubicBezTo>
                  <a:cubicBezTo>
                    <a:pt x="0" y="73"/>
                    <a:pt x="10" y="93"/>
                    <a:pt x="20" y="102"/>
                  </a:cubicBezTo>
                  <a:cubicBezTo>
                    <a:pt x="40" y="122"/>
                    <a:pt x="69" y="142"/>
                    <a:pt x="89" y="162"/>
                  </a:cubicBezTo>
                  <a:cubicBezTo>
                    <a:pt x="129" y="181"/>
                    <a:pt x="178" y="211"/>
                    <a:pt x="227" y="231"/>
                  </a:cubicBezTo>
                  <a:cubicBezTo>
                    <a:pt x="258" y="246"/>
                    <a:pt x="289" y="255"/>
                    <a:pt x="324" y="263"/>
                  </a:cubicBezTo>
                  <a:lnTo>
                    <a:pt x="324" y="263"/>
                  </a:lnTo>
                  <a:cubicBezTo>
                    <a:pt x="325" y="275"/>
                    <a:pt x="326" y="287"/>
                    <a:pt x="326" y="300"/>
                  </a:cubicBezTo>
                  <a:cubicBezTo>
                    <a:pt x="335" y="300"/>
                    <a:pt x="336" y="284"/>
                    <a:pt x="336" y="266"/>
                  </a:cubicBezTo>
                  <a:lnTo>
                    <a:pt x="336" y="266"/>
                  </a:lnTo>
                  <a:cubicBezTo>
                    <a:pt x="342" y="267"/>
                    <a:pt x="349" y="269"/>
                    <a:pt x="355" y="270"/>
                  </a:cubicBezTo>
                  <a:cubicBezTo>
                    <a:pt x="355" y="266"/>
                    <a:pt x="348" y="263"/>
                    <a:pt x="336" y="258"/>
                  </a:cubicBezTo>
                  <a:lnTo>
                    <a:pt x="336" y="258"/>
                  </a:lnTo>
                  <a:cubicBezTo>
                    <a:pt x="335" y="220"/>
                    <a:pt x="326" y="191"/>
                    <a:pt x="316" y="162"/>
                  </a:cubicBezTo>
                  <a:cubicBezTo>
                    <a:pt x="273" y="58"/>
                    <a:pt x="177" y="0"/>
                    <a:pt x="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818875" y="3047409"/>
              <a:ext cx="15370" cy="13277"/>
            </a:xfrm>
            <a:custGeom>
              <a:rect b="b" l="l" r="r" t="t"/>
              <a:pathLst>
                <a:path extrusionOk="0" h="222" w="257">
                  <a:moveTo>
                    <a:pt x="183" y="1"/>
                  </a:moveTo>
                  <a:cubicBezTo>
                    <a:pt x="146" y="1"/>
                    <a:pt x="112" y="14"/>
                    <a:pt x="89" y="44"/>
                  </a:cubicBezTo>
                  <a:cubicBezTo>
                    <a:pt x="59" y="63"/>
                    <a:pt x="40" y="93"/>
                    <a:pt x="20" y="133"/>
                  </a:cubicBezTo>
                  <a:cubicBezTo>
                    <a:pt x="10" y="162"/>
                    <a:pt x="0" y="192"/>
                    <a:pt x="10" y="221"/>
                  </a:cubicBezTo>
                  <a:cubicBezTo>
                    <a:pt x="20" y="192"/>
                    <a:pt x="30" y="162"/>
                    <a:pt x="40" y="133"/>
                  </a:cubicBezTo>
                  <a:cubicBezTo>
                    <a:pt x="59" y="103"/>
                    <a:pt x="79" y="83"/>
                    <a:pt x="99" y="63"/>
                  </a:cubicBezTo>
                  <a:cubicBezTo>
                    <a:pt x="128" y="34"/>
                    <a:pt x="168" y="24"/>
                    <a:pt x="207" y="24"/>
                  </a:cubicBezTo>
                  <a:cubicBezTo>
                    <a:pt x="237" y="44"/>
                    <a:pt x="207" y="93"/>
                    <a:pt x="188" y="113"/>
                  </a:cubicBezTo>
                  <a:cubicBezTo>
                    <a:pt x="158" y="133"/>
                    <a:pt x="138" y="162"/>
                    <a:pt x="109" y="182"/>
                  </a:cubicBezTo>
                  <a:cubicBezTo>
                    <a:pt x="59" y="211"/>
                    <a:pt x="30" y="221"/>
                    <a:pt x="30" y="221"/>
                  </a:cubicBezTo>
                  <a:cubicBezTo>
                    <a:pt x="59" y="221"/>
                    <a:pt x="89" y="211"/>
                    <a:pt x="119" y="192"/>
                  </a:cubicBezTo>
                  <a:cubicBezTo>
                    <a:pt x="148" y="172"/>
                    <a:pt x="178" y="152"/>
                    <a:pt x="198" y="133"/>
                  </a:cubicBezTo>
                  <a:cubicBezTo>
                    <a:pt x="217" y="113"/>
                    <a:pt x="227" y="93"/>
                    <a:pt x="237" y="73"/>
                  </a:cubicBezTo>
                  <a:cubicBezTo>
                    <a:pt x="257" y="54"/>
                    <a:pt x="247" y="14"/>
                    <a:pt x="217" y="4"/>
                  </a:cubicBezTo>
                  <a:cubicBezTo>
                    <a:pt x="206" y="2"/>
                    <a:pt x="194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902062" y="3085744"/>
              <a:ext cx="53765" cy="26852"/>
            </a:xfrm>
            <a:custGeom>
              <a:rect b="b" l="l" r="r" t="t"/>
              <a:pathLst>
                <a:path extrusionOk="0" h="449" w="899">
                  <a:moveTo>
                    <a:pt x="617" y="1"/>
                  </a:moveTo>
                  <a:cubicBezTo>
                    <a:pt x="530" y="1"/>
                    <a:pt x="443" y="20"/>
                    <a:pt x="356" y="54"/>
                  </a:cubicBezTo>
                  <a:cubicBezTo>
                    <a:pt x="237" y="103"/>
                    <a:pt x="139" y="192"/>
                    <a:pt x="60" y="301"/>
                  </a:cubicBezTo>
                  <a:cubicBezTo>
                    <a:pt x="40" y="330"/>
                    <a:pt x="20" y="370"/>
                    <a:pt x="10" y="399"/>
                  </a:cubicBezTo>
                  <a:cubicBezTo>
                    <a:pt x="0" y="429"/>
                    <a:pt x="0" y="439"/>
                    <a:pt x="0" y="449"/>
                  </a:cubicBezTo>
                  <a:cubicBezTo>
                    <a:pt x="0" y="449"/>
                    <a:pt x="20" y="389"/>
                    <a:pt x="79" y="310"/>
                  </a:cubicBezTo>
                  <a:cubicBezTo>
                    <a:pt x="148" y="202"/>
                    <a:pt x="247" y="123"/>
                    <a:pt x="366" y="74"/>
                  </a:cubicBezTo>
                  <a:cubicBezTo>
                    <a:pt x="446" y="40"/>
                    <a:pt x="531" y="20"/>
                    <a:pt x="617" y="20"/>
                  </a:cubicBezTo>
                  <a:cubicBezTo>
                    <a:pt x="658" y="20"/>
                    <a:pt x="699" y="25"/>
                    <a:pt x="740" y="34"/>
                  </a:cubicBezTo>
                  <a:cubicBezTo>
                    <a:pt x="839" y="44"/>
                    <a:pt x="888" y="64"/>
                    <a:pt x="888" y="64"/>
                  </a:cubicBezTo>
                  <a:cubicBezTo>
                    <a:pt x="898" y="64"/>
                    <a:pt x="879" y="54"/>
                    <a:pt x="859" y="44"/>
                  </a:cubicBezTo>
                  <a:cubicBezTo>
                    <a:pt x="819" y="34"/>
                    <a:pt x="780" y="24"/>
                    <a:pt x="740" y="14"/>
                  </a:cubicBezTo>
                  <a:cubicBezTo>
                    <a:pt x="699" y="5"/>
                    <a:pt x="658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943387" y="3034671"/>
              <a:ext cx="13636" cy="50774"/>
            </a:xfrm>
            <a:custGeom>
              <a:rect b="b" l="l" r="r" t="t"/>
              <a:pathLst>
                <a:path extrusionOk="0" h="849" w="228">
                  <a:moveTo>
                    <a:pt x="227" y="0"/>
                  </a:moveTo>
                  <a:cubicBezTo>
                    <a:pt x="178" y="138"/>
                    <a:pt x="138" y="286"/>
                    <a:pt x="99" y="424"/>
                  </a:cubicBezTo>
                  <a:cubicBezTo>
                    <a:pt x="59" y="563"/>
                    <a:pt x="30" y="711"/>
                    <a:pt x="0" y="849"/>
                  </a:cubicBezTo>
                  <a:cubicBezTo>
                    <a:pt x="49" y="711"/>
                    <a:pt x="89" y="572"/>
                    <a:pt x="128" y="434"/>
                  </a:cubicBezTo>
                  <a:cubicBezTo>
                    <a:pt x="168" y="286"/>
                    <a:pt x="197" y="148"/>
                    <a:pt x="2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853083" y="3087119"/>
              <a:ext cx="36660" cy="9569"/>
            </a:xfrm>
            <a:custGeom>
              <a:rect b="b" l="l" r="r" t="t"/>
              <a:pathLst>
                <a:path extrusionOk="0" h="160" w="613">
                  <a:moveTo>
                    <a:pt x="4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99" y="51"/>
                    <a:pt x="198" y="80"/>
                    <a:pt x="296" y="110"/>
                  </a:cubicBezTo>
                  <a:cubicBezTo>
                    <a:pt x="395" y="139"/>
                    <a:pt x="504" y="159"/>
                    <a:pt x="612" y="159"/>
                  </a:cubicBezTo>
                  <a:cubicBezTo>
                    <a:pt x="612" y="149"/>
                    <a:pt x="474" y="130"/>
                    <a:pt x="306" y="80"/>
                  </a:cubicBezTo>
                  <a:cubicBezTo>
                    <a:pt x="153" y="44"/>
                    <a:pt x="25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907983" y="3103087"/>
              <a:ext cx="5921" cy="6579"/>
            </a:xfrm>
            <a:custGeom>
              <a:rect b="b" l="l" r="r" t="t"/>
              <a:pathLst>
                <a:path extrusionOk="0" h="110" w="99">
                  <a:moveTo>
                    <a:pt x="99" y="1"/>
                  </a:moveTo>
                  <a:cubicBezTo>
                    <a:pt x="89" y="1"/>
                    <a:pt x="59" y="11"/>
                    <a:pt x="30" y="40"/>
                  </a:cubicBezTo>
                  <a:cubicBezTo>
                    <a:pt x="10" y="70"/>
                    <a:pt x="0" y="99"/>
                    <a:pt x="10" y="109"/>
                  </a:cubicBezTo>
                  <a:cubicBezTo>
                    <a:pt x="20" y="109"/>
                    <a:pt x="30" y="90"/>
                    <a:pt x="49" y="60"/>
                  </a:cubicBezTo>
                  <a:cubicBezTo>
                    <a:pt x="7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919764" y="3094236"/>
              <a:ext cx="5981" cy="3828"/>
            </a:xfrm>
            <a:custGeom>
              <a:rect b="b" l="l" r="r" t="t"/>
              <a:pathLst>
                <a:path extrusionOk="0" h="64" w="10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69" y="11"/>
                    <a:pt x="50" y="20"/>
                  </a:cubicBezTo>
                  <a:cubicBezTo>
                    <a:pt x="20" y="40"/>
                    <a:pt x="0" y="60"/>
                    <a:pt x="0" y="60"/>
                  </a:cubicBezTo>
                  <a:cubicBezTo>
                    <a:pt x="3" y="63"/>
                    <a:pt x="6" y="64"/>
                    <a:pt x="10" y="64"/>
                  </a:cubicBezTo>
                  <a:cubicBezTo>
                    <a:pt x="22" y="64"/>
                    <a:pt x="38" y="55"/>
                    <a:pt x="60" y="40"/>
                  </a:cubicBezTo>
                  <a:cubicBezTo>
                    <a:pt x="8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32144" y="3091306"/>
              <a:ext cx="8313" cy="2392"/>
            </a:xfrm>
            <a:custGeom>
              <a:rect b="b" l="l" r="r" t="t"/>
              <a:pathLst>
                <a:path extrusionOk="0" h="40" w="139">
                  <a:moveTo>
                    <a:pt x="70" y="0"/>
                  </a:moveTo>
                  <a:cubicBezTo>
                    <a:pt x="30" y="0"/>
                    <a:pt x="1" y="30"/>
                    <a:pt x="11" y="40"/>
                  </a:cubicBezTo>
                  <a:cubicBezTo>
                    <a:pt x="11" y="40"/>
                    <a:pt x="40" y="30"/>
                    <a:pt x="70" y="30"/>
                  </a:cubicBezTo>
                  <a:cubicBezTo>
                    <a:pt x="96" y="30"/>
                    <a:pt x="118" y="34"/>
                    <a:pt x="130" y="34"/>
                  </a:cubicBezTo>
                  <a:cubicBezTo>
                    <a:pt x="135" y="34"/>
                    <a:pt x="139" y="33"/>
                    <a:pt x="139" y="30"/>
                  </a:cubicBezTo>
                  <a:cubicBezTo>
                    <a:pt x="139" y="20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946317" y="3092502"/>
              <a:ext cx="4186" cy="1794"/>
            </a:xfrm>
            <a:custGeom>
              <a:rect b="b" l="l" r="r" t="t"/>
              <a:pathLst>
                <a:path extrusionOk="0" h="30" w="70">
                  <a:moveTo>
                    <a:pt x="3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30"/>
                    <a:pt x="30" y="30"/>
                  </a:cubicBezTo>
                  <a:cubicBezTo>
                    <a:pt x="50" y="30"/>
                    <a:pt x="70" y="20"/>
                    <a:pt x="70" y="10"/>
                  </a:cubicBezTo>
                  <a:cubicBezTo>
                    <a:pt x="70" y="0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791126" y="1811378"/>
              <a:ext cx="602535" cy="1285329"/>
            </a:xfrm>
            <a:custGeom>
              <a:rect b="b" l="l" r="r" t="t"/>
              <a:pathLst>
                <a:path extrusionOk="0" h="21492" w="10075">
                  <a:moveTo>
                    <a:pt x="3543" y="1"/>
                  </a:moveTo>
                  <a:cubicBezTo>
                    <a:pt x="3385" y="218"/>
                    <a:pt x="0" y="20297"/>
                    <a:pt x="0" y="20297"/>
                  </a:cubicBezTo>
                  <a:lnTo>
                    <a:pt x="3543" y="21491"/>
                  </a:lnTo>
                  <a:lnTo>
                    <a:pt x="6523" y="2339"/>
                  </a:lnTo>
                  <a:lnTo>
                    <a:pt x="6157" y="21363"/>
                  </a:lnTo>
                  <a:lnTo>
                    <a:pt x="10075" y="214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1586357" y="861150"/>
              <a:ext cx="298666" cy="539381"/>
            </a:xfrm>
            <a:custGeom>
              <a:rect b="b" l="l" r="r" t="t"/>
              <a:pathLst>
                <a:path extrusionOk="0" h="9019" w="4994">
                  <a:moveTo>
                    <a:pt x="3434" y="1"/>
                  </a:moveTo>
                  <a:cubicBezTo>
                    <a:pt x="3395" y="1"/>
                    <a:pt x="3344" y="43"/>
                    <a:pt x="3296" y="162"/>
                  </a:cubicBezTo>
                  <a:cubicBezTo>
                    <a:pt x="3286" y="191"/>
                    <a:pt x="2971" y="991"/>
                    <a:pt x="2971" y="991"/>
                  </a:cubicBezTo>
                  <a:cubicBezTo>
                    <a:pt x="2971" y="991"/>
                    <a:pt x="3049" y="418"/>
                    <a:pt x="3059" y="369"/>
                  </a:cubicBezTo>
                  <a:cubicBezTo>
                    <a:pt x="3065" y="307"/>
                    <a:pt x="3034" y="269"/>
                    <a:pt x="2995" y="269"/>
                  </a:cubicBezTo>
                  <a:cubicBezTo>
                    <a:pt x="2961" y="269"/>
                    <a:pt x="2920" y="299"/>
                    <a:pt x="2892" y="369"/>
                  </a:cubicBezTo>
                  <a:cubicBezTo>
                    <a:pt x="2852" y="478"/>
                    <a:pt x="2655" y="951"/>
                    <a:pt x="2655" y="951"/>
                  </a:cubicBezTo>
                  <a:lnTo>
                    <a:pt x="2102" y="2431"/>
                  </a:lnTo>
                  <a:lnTo>
                    <a:pt x="2092" y="2431"/>
                  </a:lnTo>
                  <a:lnTo>
                    <a:pt x="523" y="6161"/>
                  </a:lnTo>
                  <a:cubicBezTo>
                    <a:pt x="40" y="7059"/>
                    <a:pt x="1" y="8440"/>
                    <a:pt x="1431" y="8934"/>
                  </a:cubicBezTo>
                  <a:cubicBezTo>
                    <a:pt x="1606" y="8993"/>
                    <a:pt x="1810" y="9019"/>
                    <a:pt x="2030" y="9019"/>
                  </a:cubicBezTo>
                  <a:cubicBezTo>
                    <a:pt x="3260" y="9019"/>
                    <a:pt x="4993" y="8223"/>
                    <a:pt x="4993" y="8223"/>
                  </a:cubicBezTo>
                  <a:lnTo>
                    <a:pt x="4697" y="6122"/>
                  </a:lnTo>
                  <a:lnTo>
                    <a:pt x="2359" y="6812"/>
                  </a:lnTo>
                  <a:lnTo>
                    <a:pt x="3267" y="2954"/>
                  </a:lnTo>
                  <a:cubicBezTo>
                    <a:pt x="3267" y="2954"/>
                    <a:pt x="3345" y="2816"/>
                    <a:pt x="3533" y="2412"/>
                  </a:cubicBezTo>
                  <a:lnTo>
                    <a:pt x="4293" y="1642"/>
                  </a:lnTo>
                  <a:cubicBezTo>
                    <a:pt x="4293" y="1642"/>
                    <a:pt x="4280" y="1571"/>
                    <a:pt x="4199" y="1571"/>
                  </a:cubicBezTo>
                  <a:cubicBezTo>
                    <a:pt x="4138" y="1571"/>
                    <a:pt x="4039" y="1611"/>
                    <a:pt x="3878" y="1750"/>
                  </a:cubicBezTo>
                  <a:cubicBezTo>
                    <a:pt x="3834" y="1780"/>
                    <a:pt x="3788" y="1793"/>
                    <a:pt x="3744" y="1793"/>
                  </a:cubicBezTo>
                  <a:cubicBezTo>
                    <a:pt x="3579" y="1793"/>
                    <a:pt x="3438" y="1614"/>
                    <a:pt x="3523" y="1435"/>
                  </a:cubicBezTo>
                  <a:cubicBezTo>
                    <a:pt x="3598" y="1302"/>
                    <a:pt x="3729" y="1239"/>
                    <a:pt x="3860" y="1239"/>
                  </a:cubicBezTo>
                  <a:cubicBezTo>
                    <a:pt x="4020" y="1239"/>
                    <a:pt x="4179" y="1334"/>
                    <a:pt x="4234" y="1514"/>
                  </a:cubicBezTo>
                  <a:cubicBezTo>
                    <a:pt x="4234" y="1514"/>
                    <a:pt x="4274" y="1530"/>
                    <a:pt x="4319" y="1530"/>
                  </a:cubicBezTo>
                  <a:cubicBezTo>
                    <a:pt x="4361" y="1530"/>
                    <a:pt x="4407" y="1516"/>
                    <a:pt x="4431" y="1464"/>
                  </a:cubicBezTo>
                  <a:cubicBezTo>
                    <a:pt x="4490" y="1356"/>
                    <a:pt x="4243" y="961"/>
                    <a:pt x="3928" y="951"/>
                  </a:cubicBezTo>
                  <a:cubicBezTo>
                    <a:pt x="3799" y="951"/>
                    <a:pt x="3681" y="981"/>
                    <a:pt x="3563" y="1030"/>
                  </a:cubicBezTo>
                  <a:cubicBezTo>
                    <a:pt x="3563" y="1030"/>
                    <a:pt x="3928" y="93"/>
                    <a:pt x="3859" y="53"/>
                  </a:cubicBezTo>
                  <a:cubicBezTo>
                    <a:pt x="3848" y="49"/>
                    <a:pt x="3837" y="46"/>
                    <a:pt x="3824" y="46"/>
                  </a:cubicBezTo>
                  <a:cubicBezTo>
                    <a:pt x="3741" y="46"/>
                    <a:pt x="3600" y="179"/>
                    <a:pt x="3257" y="1080"/>
                  </a:cubicBezTo>
                  <a:cubicBezTo>
                    <a:pt x="3257" y="1080"/>
                    <a:pt x="3493" y="241"/>
                    <a:pt x="3503" y="132"/>
                  </a:cubicBezTo>
                  <a:cubicBezTo>
                    <a:pt x="3514" y="67"/>
                    <a:pt x="3483" y="1"/>
                    <a:pt x="343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561000" y="1016581"/>
              <a:ext cx="920578" cy="1521918"/>
            </a:xfrm>
            <a:custGeom>
              <a:rect b="b" l="l" r="r" t="t"/>
              <a:pathLst>
                <a:path extrusionOk="0" h="25448" w="15393">
                  <a:moveTo>
                    <a:pt x="2181" y="0"/>
                  </a:moveTo>
                  <a:cubicBezTo>
                    <a:pt x="2181" y="0"/>
                    <a:pt x="0" y="3917"/>
                    <a:pt x="464" y="5427"/>
                  </a:cubicBezTo>
                  <a:cubicBezTo>
                    <a:pt x="789" y="6482"/>
                    <a:pt x="1925" y="6638"/>
                    <a:pt x="2578" y="6638"/>
                  </a:cubicBezTo>
                  <a:cubicBezTo>
                    <a:pt x="2737" y="6638"/>
                    <a:pt x="2867" y="6629"/>
                    <a:pt x="2951" y="6621"/>
                  </a:cubicBezTo>
                  <a:lnTo>
                    <a:pt x="3029" y="6611"/>
                  </a:lnTo>
                  <a:lnTo>
                    <a:pt x="3049" y="6611"/>
                  </a:lnTo>
                  <a:lnTo>
                    <a:pt x="7302" y="6049"/>
                  </a:lnTo>
                  <a:lnTo>
                    <a:pt x="7302" y="8604"/>
                  </a:lnTo>
                  <a:lnTo>
                    <a:pt x="4707" y="25003"/>
                  </a:lnTo>
                  <a:lnTo>
                    <a:pt x="14347" y="25447"/>
                  </a:lnTo>
                  <a:lnTo>
                    <a:pt x="13380" y="8180"/>
                  </a:lnTo>
                  <a:lnTo>
                    <a:pt x="13281" y="5970"/>
                  </a:lnTo>
                  <a:lnTo>
                    <a:pt x="13814" y="7203"/>
                  </a:lnTo>
                  <a:lnTo>
                    <a:pt x="15393" y="4904"/>
                  </a:lnTo>
                  <a:lnTo>
                    <a:pt x="14041" y="2289"/>
                  </a:lnTo>
                  <a:cubicBezTo>
                    <a:pt x="13429" y="1677"/>
                    <a:pt x="11604" y="1638"/>
                    <a:pt x="11308" y="1598"/>
                  </a:cubicBezTo>
                  <a:cubicBezTo>
                    <a:pt x="10948" y="1712"/>
                    <a:pt x="10578" y="1769"/>
                    <a:pt x="10208" y="1769"/>
                  </a:cubicBezTo>
                  <a:cubicBezTo>
                    <a:pt x="9838" y="1769"/>
                    <a:pt x="9468" y="1712"/>
                    <a:pt x="9108" y="1598"/>
                  </a:cubicBezTo>
                  <a:cubicBezTo>
                    <a:pt x="8802" y="1608"/>
                    <a:pt x="8496" y="1668"/>
                    <a:pt x="8200" y="1776"/>
                  </a:cubicBezTo>
                  <a:cubicBezTo>
                    <a:pt x="7682" y="1967"/>
                    <a:pt x="6681" y="2358"/>
                    <a:pt x="6647" y="2358"/>
                  </a:cubicBezTo>
                  <a:cubicBezTo>
                    <a:pt x="6644" y="2358"/>
                    <a:pt x="6648" y="2355"/>
                    <a:pt x="6661" y="2348"/>
                  </a:cubicBezTo>
                  <a:lnTo>
                    <a:pt x="6661" y="2348"/>
                  </a:lnTo>
                  <a:lnTo>
                    <a:pt x="2783" y="4213"/>
                  </a:lnTo>
                  <a:lnTo>
                    <a:pt x="2783" y="4213"/>
                  </a:lnTo>
                  <a:lnTo>
                    <a:pt x="3750" y="68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158143" y="1462062"/>
              <a:ext cx="21889" cy="1049877"/>
            </a:xfrm>
            <a:custGeom>
              <a:rect b="b" l="l" r="r" t="t"/>
              <a:pathLst>
                <a:path extrusionOk="0" h="17555" w="366">
                  <a:moveTo>
                    <a:pt x="356" y="1"/>
                  </a:moveTo>
                  <a:cubicBezTo>
                    <a:pt x="356" y="20"/>
                    <a:pt x="356" y="40"/>
                    <a:pt x="356" y="50"/>
                  </a:cubicBezTo>
                  <a:cubicBezTo>
                    <a:pt x="366" y="40"/>
                    <a:pt x="366" y="20"/>
                    <a:pt x="356" y="1"/>
                  </a:cubicBezTo>
                  <a:close/>
                  <a:moveTo>
                    <a:pt x="356" y="188"/>
                  </a:moveTo>
                  <a:cubicBezTo>
                    <a:pt x="356" y="306"/>
                    <a:pt x="346" y="484"/>
                    <a:pt x="346" y="691"/>
                  </a:cubicBezTo>
                  <a:cubicBezTo>
                    <a:pt x="336" y="1145"/>
                    <a:pt x="326" y="1787"/>
                    <a:pt x="307" y="2576"/>
                  </a:cubicBezTo>
                  <a:cubicBezTo>
                    <a:pt x="267" y="4164"/>
                    <a:pt x="218" y="6355"/>
                    <a:pt x="159" y="8772"/>
                  </a:cubicBezTo>
                  <a:cubicBezTo>
                    <a:pt x="99" y="11200"/>
                    <a:pt x="50" y="13390"/>
                    <a:pt x="30" y="14979"/>
                  </a:cubicBezTo>
                  <a:cubicBezTo>
                    <a:pt x="20" y="15778"/>
                    <a:pt x="20" y="16419"/>
                    <a:pt x="20" y="16863"/>
                  </a:cubicBezTo>
                  <a:lnTo>
                    <a:pt x="20" y="17376"/>
                  </a:lnTo>
                  <a:cubicBezTo>
                    <a:pt x="20" y="17248"/>
                    <a:pt x="30" y="17080"/>
                    <a:pt x="30" y="16863"/>
                  </a:cubicBezTo>
                  <a:cubicBezTo>
                    <a:pt x="40" y="16409"/>
                    <a:pt x="50" y="15768"/>
                    <a:pt x="70" y="14979"/>
                  </a:cubicBezTo>
                  <a:cubicBezTo>
                    <a:pt x="109" y="13390"/>
                    <a:pt x="168" y="11200"/>
                    <a:pt x="218" y="8782"/>
                  </a:cubicBezTo>
                  <a:cubicBezTo>
                    <a:pt x="277" y="6355"/>
                    <a:pt x="326" y="4164"/>
                    <a:pt x="346" y="2576"/>
                  </a:cubicBezTo>
                  <a:cubicBezTo>
                    <a:pt x="356" y="1787"/>
                    <a:pt x="356" y="1135"/>
                    <a:pt x="356" y="691"/>
                  </a:cubicBezTo>
                  <a:lnTo>
                    <a:pt x="356" y="188"/>
                  </a:lnTo>
                  <a:close/>
                  <a:moveTo>
                    <a:pt x="20" y="17376"/>
                  </a:moveTo>
                  <a:cubicBezTo>
                    <a:pt x="20" y="17426"/>
                    <a:pt x="20" y="17475"/>
                    <a:pt x="11" y="17505"/>
                  </a:cubicBezTo>
                  <a:cubicBezTo>
                    <a:pt x="1" y="17544"/>
                    <a:pt x="20" y="17554"/>
                    <a:pt x="20" y="17554"/>
                  </a:cubicBezTo>
                  <a:cubicBezTo>
                    <a:pt x="11" y="17534"/>
                    <a:pt x="11" y="17524"/>
                    <a:pt x="20" y="17505"/>
                  </a:cubicBezTo>
                  <a:lnTo>
                    <a:pt x="20" y="17376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256700" y="906781"/>
              <a:ext cx="199509" cy="338616"/>
            </a:xfrm>
            <a:custGeom>
              <a:rect b="b" l="l" r="r" t="t"/>
              <a:pathLst>
                <a:path extrusionOk="0" h="5662" w="3336">
                  <a:moveTo>
                    <a:pt x="1164" y="1"/>
                  </a:moveTo>
                  <a:cubicBezTo>
                    <a:pt x="993" y="1"/>
                    <a:pt x="832" y="31"/>
                    <a:pt x="711" y="139"/>
                  </a:cubicBezTo>
                  <a:lnTo>
                    <a:pt x="583" y="425"/>
                  </a:lnTo>
                  <a:cubicBezTo>
                    <a:pt x="928" y="425"/>
                    <a:pt x="1155" y="780"/>
                    <a:pt x="1007" y="1086"/>
                  </a:cubicBezTo>
                  <a:cubicBezTo>
                    <a:pt x="928" y="1224"/>
                    <a:pt x="839" y="1343"/>
                    <a:pt x="721" y="1451"/>
                  </a:cubicBezTo>
                  <a:cubicBezTo>
                    <a:pt x="612" y="1560"/>
                    <a:pt x="563" y="1718"/>
                    <a:pt x="602" y="1866"/>
                  </a:cubicBezTo>
                  <a:cubicBezTo>
                    <a:pt x="642" y="1974"/>
                    <a:pt x="741" y="2043"/>
                    <a:pt x="780" y="2142"/>
                  </a:cubicBezTo>
                  <a:cubicBezTo>
                    <a:pt x="829" y="2270"/>
                    <a:pt x="800" y="2408"/>
                    <a:pt x="721" y="2507"/>
                  </a:cubicBezTo>
                  <a:cubicBezTo>
                    <a:pt x="642" y="2616"/>
                    <a:pt x="553" y="2704"/>
                    <a:pt x="464" y="2803"/>
                  </a:cubicBezTo>
                  <a:cubicBezTo>
                    <a:pt x="178" y="3119"/>
                    <a:pt x="79" y="3563"/>
                    <a:pt x="50" y="3977"/>
                  </a:cubicBezTo>
                  <a:cubicBezTo>
                    <a:pt x="1" y="4293"/>
                    <a:pt x="50" y="4619"/>
                    <a:pt x="188" y="4905"/>
                  </a:cubicBezTo>
                  <a:cubicBezTo>
                    <a:pt x="366" y="5250"/>
                    <a:pt x="731" y="5457"/>
                    <a:pt x="1106" y="5566"/>
                  </a:cubicBezTo>
                  <a:cubicBezTo>
                    <a:pt x="1310" y="5627"/>
                    <a:pt x="1527" y="5661"/>
                    <a:pt x="1741" y="5661"/>
                  </a:cubicBezTo>
                  <a:cubicBezTo>
                    <a:pt x="2044" y="5661"/>
                    <a:pt x="2342" y="5593"/>
                    <a:pt x="2596" y="5437"/>
                  </a:cubicBezTo>
                  <a:cubicBezTo>
                    <a:pt x="3000" y="5171"/>
                    <a:pt x="3267" y="4737"/>
                    <a:pt x="3306" y="4263"/>
                  </a:cubicBezTo>
                  <a:cubicBezTo>
                    <a:pt x="3336" y="3780"/>
                    <a:pt x="3188" y="3306"/>
                    <a:pt x="2872" y="2941"/>
                  </a:cubicBezTo>
                  <a:cubicBezTo>
                    <a:pt x="3296" y="2596"/>
                    <a:pt x="3267" y="1935"/>
                    <a:pt x="2813" y="1639"/>
                  </a:cubicBezTo>
                  <a:cubicBezTo>
                    <a:pt x="2546" y="1461"/>
                    <a:pt x="2161" y="1412"/>
                    <a:pt x="2043" y="1135"/>
                  </a:cubicBezTo>
                  <a:cubicBezTo>
                    <a:pt x="1925" y="849"/>
                    <a:pt x="2132" y="484"/>
                    <a:pt x="1964" y="238"/>
                  </a:cubicBezTo>
                  <a:cubicBezTo>
                    <a:pt x="1856" y="80"/>
                    <a:pt x="1638" y="50"/>
                    <a:pt x="1451" y="21"/>
                  </a:cubicBezTo>
                  <a:cubicBezTo>
                    <a:pt x="1356" y="10"/>
                    <a:pt x="1259" y="1"/>
                    <a:pt x="11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227217" y="872573"/>
              <a:ext cx="87973" cy="125172"/>
            </a:xfrm>
            <a:custGeom>
              <a:rect b="b" l="l" r="r" t="t"/>
              <a:pathLst>
                <a:path extrusionOk="0" h="2093" w="1471">
                  <a:moveTo>
                    <a:pt x="0" y="0"/>
                  </a:moveTo>
                  <a:lnTo>
                    <a:pt x="365" y="2092"/>
                  </a:lnTo>
                  <a:cubicBezTo>
                    <a:pt x="1155" y="1727"/>
                    <a:pt x="1470" y="760"/>
                    <a:pt x="104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090326" y="1109876"/>
              <a:ext cx="181807" cy="355182"/>
            </a:xfrm>
            <a:custGeom>
              <a:rect b="b" l="l" r="r" t="t"/>
              <a:pathLst>
                <a:path extrusionOk="0" h="5939" w="3040">
                  <a:moveTo>
                    <a:pt x="709" y="0"/>
                  </a:moveTo>
                  <a:cubicBezTo>
                    <a:pt x="394" y="0"/>
                    <a:pt x="138" y="11"/>
                    <a:pt x="20" y="38"/>
                  </a:cubicBezTo>
                  <a:cubicBezTo>
                    <a:pt x="0" y="38"/>
                    <a:pt x="1500" y="5939"/>
                    <a:pt x="1500" y="5939"/>
                  </a:cubicBezTo>
                  <a:lnTo>
                    <a:pt x="3039" y="88"/>
                  </a:lnTo>
                  <a:cubicBezTo>
                    <a:pt x="3039" y="88"/>
                    <a:pt x="1624" y="0"/>
                    <a:pt x="7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2061380" y="818091"/>
              <a:ext cx="195383" cy="364930"/>
            </a:xfrm>
            <a:custGeom>
              <a:rect b="b" l="l" r="r" t="t"/>
              <a:pathLst>
                <a:path extrusionOk="0" h="6102" w="3267">
                  <a:moveTo>
                    <a:pt x="1322" y="1"/>
                  </a:moveTo>
                  <a:cubicBezTo>
                    <a:pt x="926" y="1"/>
                    <a:pt x="527" y="80"/>
                    <a:pt x="149" y="241"/>
                  </a:cubicBezTo>
                  <a:cubicBezTo>
                    <a:pt x="149" y="241"/>
                    <a:pt x="1" y="2214"/>
                    <a:pt x="10" y="3062"/>
                  </a:cubicBezTo>
                  <a:cubicBezTo>
                    <a:pt x="20" y="3921"/>
                    <a:pt x="879" y="4049"/>
                    <a:pt x="879" y="4049"/>
                  </a:cubicBezTo>
                  <a:lnTo>
                    <a:pt x="879" y="4977"/>
                  </a:lnTo>
                  <a:cubicBezTo>
                    <a:pt x="879" y="5598"/>
                    <a:pt x="1382" y="6102"/>
                    <a:pt x="2004" y="6102"/>
                  </a:cubicBezTo>
                  <a:cubicBezTo>
                    <a:pt x="2605" y="6102"/>
                    <a:pt x="3109" y="5618"/>
                    <a:pt x="3128" y="5016"/>
                  </a:cubicBezTo>
                  <a:lnTo>
                    <a:pt x="3267" y="714"/>
                  </a:lnTo>
                  <a:lnTo>
                    <a:pt x="3138" y="615"/>
                  </a:lnTo>
                  <a:cubicBezTo>
                    <a:pt x="2612" y="211"/>
                    <a:pt x="1971" y="1"/>
                    <a:pt x="13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076750" y="910250"/>
              <a:ext cx="15968" cy="14891"/>
            </a:xfrm>
            <a:custGeom>
              <a:rect b="b" l="l" r="r" t="t"/>
              <a:pathLst>
                <a:path extrusionOk="0" h="249" w="267">
                  <a:moveTo>
                    <a:pt x="127" y="0"/>
                  </a:moveTo>
                  <a:cubicBezTo>
                    <a:pt x="66" y="0"/>
                    <a:pt x="6" y="44"/>
                    <a:pt x="0" y="120"/>
                  </a:cubicBezTo>
                  <a:cubicBezTo>
                    <a:pt x="0" y="197"/>
                    <a:pt x="64" y="249"/>
                    <a:pt x="129" y="249"/>
                  </a:cubicBezTo>
                  <a:cubicBezTo>
                    <a:pt x="156" y="249"/>
                    <a:pt x="184" y="240"/>
                    <a:pt x="207" y="219"/>
                  </a:cubicBezTo>
                  <a:cubicBezTo>
                    <a:pt x="266" y="170"/>
                    <a:pt x="266" y="91"/>
                    <a:pt x="217" y="41"/>
                  </a:cubicBezTo>
                  <a:cubicBezTo>
                    <a:pt x="193" y="13"/>
                    <a:pt x="160" y="0"/>
                    <a:pt x="1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069035" y="901458"/>
              <a:ext cx="27211" cy="7356"/>
            </a:xfrm>
            <a:custGeom>
              <a:rect b="b" l="l" r="r" t="t"/>
              <a:pathLst>
                <a:path extrusionOk="0" h="123" w="455">
                  <a:moveTo>
                    <a:pt x="218" y="1"/>
                  </a:moveTo>
                  <a:cubicBezTo>
                    <a:pt x="159" y="1"/>
                    <a:pt x="99" y="21"/>
                    <a:pt x="50" y="60"/>
                  </a:cubicBezTo>
                  <a:cubicBezTo>
                    <a:pt x="11" y="90"/>
                    <a:pt x="1" y="119"/>
                    <a:pt x="11" y="119"/>
                  </a:cubicBezTo>
                  <a:cubicBezTo>
                    <a:pt x="12" y="122"/>
                    <a:pt x="14" y="123"/>
                    <a:pt x="18" y="123"/>
                  </a:cubicBezTo>
                  <a:cubicBezTo>
                    <a:pt x="43" y="123"/>
                    <a:pt x="124" y="70"/>
                    <a:pt x="228" y="70"/>
                  </a:cubicBezTo>
                  <a:cubicBezTo>
                    <a:pt x="337" y="70"/>
                    <a:pt x="413" y="120"/>
                    <a:pt x="431" y="120"/>
                  </a:cubicBezTo>
                  <a:cubicBezTo>
                    <a:pt x="433" y="120"/>
                    <a:pt x="434" y="120"/>
                    <a:pt x="435" y="119"/>
                  </a:cubicBezTo>
                  <a:cubicBezTo>
                    <a:pt x="455" y="100"/>
                    <a:pt x="435" y="80"/>
                    <a:pt x="395" y="50"/>
                  </a:cubicBezTo>
                  <a:cubicBezTo>
                    <a:pt x="346" y="21"/>
                    <a:pt x="287" y="1"/>
                    <a:pt x="21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149292" y="915034"/>
              <a:ext cx="19138" cy="14533"/>
            </a:xfrm>
            <a:custGeom>
              <a:rect b="b" l="l" r="r" t="t"/>
              <a:pathLst>
                <a:path extrusionOk="0" h="243" w="320">
                  <a:moveTo>
                    <a:pt x="164" y="0"/>
                  </a:moveTo>
                  <a:cubicBezTo>
                    <a:pt x="143" y="0"/>
                    <a:pt x="120" y="7"/>
                    <a:pt x="99" y="21"/>
                  </a:cubicBezTo>
                  <a:cubicBezTo>
                    <a:pt x="1" y="80"/>
                    <a:pt x="30" y="218"/>
                    <a:pt x="129" y="238"/>
                  </a:cubicBezTo>
                  <a:cubicBezTo>
                    <a:pt x="141" y="241"/>
                    <a:pt x="152" y="242"/>
                    <a:pt x="163" y="242"/>
                  </a:cubicBezTo>
                  <a:cubicBezTo>
                    <a:pt x="255" y="242"/>
                    <a:pt x="320" y="139"/>
                    <a:pt x="267" y="60"/>
                  </a:cubicBezTo>
                  <a:cubicBezTo>
                    <a:pt x="242" y="22"/>
                    <a:pt x="204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2145764" y="907379"/>
              <a:ext cx="26613" cy="7834"/>
            </a:xfrm>
            <a:custGeom>
              <a:rect b="b" l="l" r="r" t="t"/>
              <a:pathLst>
                <a:path extrusionOk="0" h="131" w="445">
                  <a:moveTo>
                    <a:pt x="219" y="1"/>
                  </a:moveTo>
                  <a:cubicBezTo>
                    <a:pt x="158" y="1"/>
                    <a:pt x="99" y="20"/>
                    <a:pt x="50" y="60"/>
                  </a:cubicBezTo>
                  <a:cubicBezTo>
                    <a:pt x="10" y="89"/>
                    <a:pt x="1" y="119"/>
                    <a:pt x="1" y="129"/>
                  </a:cubicBezTo>
                  <a:cubicBezTo>
                    <a:pt x="2" y="130"/>
                    <a:pt x="4" y="130"/>
                    <a:pt x="6" y="130"/>
                  </a:cubicBezTo>
                  <a:cubicBezTo>
                    <a:pt x="33" y="130"/>
                    <a:pt x="108" y="80"/>
                    <a:pt x="218" y="80"/>
                  </a:cubicBezTo>
                  <a:cubicBezTo>
                    <a:pt x="226" y="79"/>
                    <a:pt x="233" y="79"/>
                    <a:pt x="241" y="79"/>
                  </a:cubicBezTo>
                  <a:cubicBezTo>
                    <a:pt x="333" y="79"/>
                    <a:pt x="404" y="123"/>
                    <a:pt x="427" y="123"/>
                  </a:cubicBezTo>
                  <a:cubicBezTo>
                    <a:pt x="431" y="123"/>
                    <a:pt x="433" y="122"/>
                    <a:pt x="435" y="119"/>
                  </a:cubicBezTo>
                  <a:cubicBezTo>
                    <a:pt x="445" y="109"/>
                    <a:pt x="425" y="89"/>
                    <a:pt x="395" y="60"/>
                  </a:cubicBezTo>
                  <a:cubicBezTo>
                    <a:pt x="341" y="20"/>
                    <a:pt x="279" y="1"/>
                    <a:pt x="2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2099177" y="911506"/>
              <a:ext cx="22427" cy="61898"/>
            </a:xfrm>
            <a:custGeom>
              <a:rect b="b" l="l" r="r" t="t"/>
              <a:pathLst>
                <a:path extrusionOk="0" h="1035" w="375">
                  <a:moveTo>
                    <a:pt x="375" y="1"/>
                  </a:moveTo>
                  <a:cubicBezTo>
                    <a:pt x="276" y="198"/>
                    <a:pt x="187" y="395"/>
                    <a:pt x="118" y="612"/>
                  </a:cubicBezTo>
                  <a:cubicBezTo>
                    <a:pt x="89" y="691"/>
                    <a:pt x="59" y="770"/>
                    <a:pt x="30" y="859"/>
                  </a:cubicBezTo>
                  <a:cubicBezTo>
                    <a:pt x="10" y="899"/>
                    <a:pt x="0" y="938"/>
                    <a:pt x="10" y="978"/>
                  </a:cubicBezTo>
                  <a:cubicBezTo>
                    <a:pt x="20" y="1007"/>
                    <a:pt x="39" y="1017"/>
                    <a:pt x="59" y="1027"/>
                  </a:cubicBezTo>
                  <a:cubicBezTo>
                    <a:pt x="69" y="1032"/>
                    <a:pt x="79" y="1034"/>
                    <a:pt x="89" y="1034"/>
                  </a:cubicBezTo>
                  <a:cubicBezTo>
                    <a:pt x="99" y="1034"/>
                    <a:pt x="109" y="1032"/>
                    <a:pt x="118" y="1027"/>
                  </a:cubicBezTo>
                  <a:cubicBezTo>
                    <a:pt x="148" y="1032"/>
                    <a:pt x="180" y="1034"/>
                    <a:pt x="213" y="1034"/>
                  </a:cubicBezTo>
                  <a:cubicBezTo>
                    <a:pt x="247" y="1034"/>
                    <a:pt x="281" y="1032"/>
                    <a:pt x="316" y="1027"/>
                  </a:cubicBezTo>
                  <a:cubicBezTo>
                    <a:pt x="247" y="1007"/>
                    <a:pt x="187" y="987"/>
                    <a:pt x="118" y="987"/>
                  </a:cubicBezTo>
                  <a:cubicBezTo>
                    <a:pt x="89" y="987"/>
                    <a:pt x="69" y="978"/>
                    <a:pt x="59" y="958"/>
                  </a:cubicBezTo>
                  <a:cubicBezTo>
                    <a:pt x="59" y="928"/>
                    <a:pt x="69" y="899"/>
                    <a:pt x="89" y="869"/>
                  </a:cubicBezTo>
                  <a:lnTo>
                    <a:pt x="178" y="632"/>
                  </a:lnTo>
                  <a:cubicBezTo>
                    <a:pt x="266" y="435"/>
                    <a:pt x="335" y="218"/>
                    <a:pt x="3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113290" y="1040742"/>
              <a:ext cx="67340" cy="32355"/>
            </a:xfrm>
            <a:custGeom>
              <a:rect b="b" l="l" r="r" t="t"/>
              <a:pathLst>
                <a:path extrusionOk="0" h="541" w="1126">
                  <a:moveTo>
                    <a:pt x="1126" y="1"/>
                  </a:moveTo>
                  <a:lnTo>
                    <a:pt x="1126" y="1"/>
                  </a:lnTo>
                  <a:cubicBezTo>
                    <a:pt x="790" y="208"/>
                    <a:pt x="396" y="316"/>
                    <a:pt x="1" y="316"/>
                  </a:cubicBezTo>
                  <a:lnTo>
                    <a:pt x="1" y="533"/>
                  </a:lnTo>
                  <a:cubicBezTo>
                    <a:pt x="53" y="538"/>
                    <a:pt x="103" y="540"/>
                    <a:pt x="150" y="540"/>
                  </a:cubicBezTo>
                  <a:cubicBezTo>
                    <a:pt x="890" y="540"/>
                    <a:pt x="1126" y="1"/>
                    <a:pt x="1126" y="1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2245517" y="920596"/>
              <a:ext cx="34866" cy="53047"/>
            </a:xfrm>
            <a:custGeom>
              <a:rect b="b" l="l" r="r" t="t"/>
              <a:pathLst>
                <a:path extrusionOk="0" h="887" w="583">
                  <a:moveTo>
                    <a:pt x="174" y="0"/>
                  </a:moveTo>
                  <a:cubicBezTo>
                    <a:pt x="125" y="0"/>
                    <a:pt x="91" y="7"/>
                    <a:pt x="89" y="7"/>
                  </a:cubicBezTo>
                  <a:cubicBezTo>
                    <a:pt x="89" y="7"/>
                    <a:pt x="0" y="835"/>
                    <a:pt x="0" y="845"/>
                  </a:cubicBezTo>
                  <a:cubicBezTo>
                    <a:pt x="0" y="849"/>
                    <a:pt x="101" y="886"/>
                    <a:pt x="219" y="886"/>
                  </a:cubicBezTo>
                  <a:cubicBezTo>
                    <a:pt x="384" y="886"/>
                    <a:pt x="582" y="814"/>
                    <a:pt x="582" y="480"/>
                  </a:cubicBezTo>
                  <a:cubicBezTo>
                    <a:pt x="582" y="55"/>
                    <a:pt x="315" y="0"/>
                    <a:pt x="1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2255504" y="931600"/>
              <a:ext cx="16028" cy="30381"/>
            </a:xfrm>
            <a:custGeom>
              <a:rect b="b" l="l" r="r" t="t"/>
              <a:pathLst>
                <a:path extrusionOk="0" h="508" w="268">
                  <a:moveTo>
                    <a:pt x="119" y="0"/>
                  </a:moveTo>
                  <a:cubicBezTo>
                    <a:pt x="99" y="0"/>
                    <a:pt x="80" y="10"/>
                    <a:pt x="70" y="20"/>
                  </a:cubicBezTo>
                  <a:cubicBezTo>
                    <a:pt x="50" y="30"/>
                    <a:pt x="50" y="40"/>
                    <a:pt x="40" y="59"/>
                  </a:cubicBezTo>
                  <a:cubicBezTo>
                    <a:pt x="40" y="79"/>
                    <a:pt x="40" y="89"/>
                    <a:pt x="50" y="89"/>
                  </a:cubicBezTo>
                  <a:cubicBezTo>
                    <a:pt x="60" y="89"/>
                    <a:pt x="50" y="79"/>
                    <a:pt x="60" y="59"/>
                  </a:cubicBezTo>
                  <a:cubicBezTo>
                    <a:pt x="70" y="40"/>
                    <a:pt x="90" y="30"/>
                    <a:pt x="119" y="30"/>
                  </a:cubicBezTo>
                  <a:cubicBezTo>
                    <a:pt x="149" y="40"/>
                    <a:pt x="178" y="69"/>
                    <a:pt x="188" y="109"/>
                  </a:cubicBezTo>
                  <a:cubicBezTo>
                    <a:pt x="208" y="158"/>
                    <a:pt x="218" y="207"/>
                    <a:pt x="218" y="257"/>
                  </a:cubicBezTo>
                  <a:cubicBezTo>
                    <a:pt x="218" y="346"/>
                    <a:pt x="178" y="424"/>
                    <a:pt x="99" y="474"/>
                  </a:cubicBezTo>
                  <a:cubicBezTo>
                    <a:pt x="90" y="479"/>
                    <a:pt x="77" y="481"/>
                    <a:pt x="65" y="481"/>
                  </a:cubicBezTo>
                  <a:cubicBezTo>
                    <a:pt x="53" y="481"/>
                    <a:pt x="40" y="479"/>
                    <a:pt x="30" y="474"/>
                  </a:cubicBezTo>
                  <a:cubicBezTo>
                    <a:pt x="11" y="464"/>
                    <a:pt x="1" y="454"/>
                    <a:pt x="1" y="454"/>
                  </a:cubicBezTo>
                  <a:lnTo>
                    <a:pt x="1" y="454"/>
                  </a:lnTo>
                  <a:cubicBezTo>
                    <a:pt x="1" y="464"/>
                    <a:pt x="1" y="474"/>
                    <a:pt x="21" y="484"/>
                  </a:cubicBezTo>
                  <a:cubicBezTo>
                    <a:pt x="42" y="498"/>
                    <a:pt x="64" y="507"/>
                    <a:pt x="86" y="507"/>
                  </a:cubicBezTo>
                  <a:cubicBezTo>
                    <a:pt x="93" y="507"/>
                    <a:pt x="101" y="506"/>
                    <a:pt x="109" y="503"/>
                  </a:cubicBezTo>
                  <a:cubicBezTo>
                    <a:pt x="208" y="454"/>
                    <a:pt x="267" y="355"/>
                    <a:pt x="257" y="257"/>
                  </a:cubicBezTo>
                  <a:cubicBezTo>
                    <a:pt x="257" y="198"/>
                    <a:pt x="247" y="148"/>
                    <a:pt x="228" y="99"/>
                  </a:cubicBezTo>
                  <a:cubicBezTo>
                    <a:pt x="208" y="50"/>
                    <a:pt x="169" y="10"/>
                    <a:pt x="119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061380" y="802243"/>
              <a:ext cx="201304" cy="137671"/>
            </a:xfrm>
            <a:custGeom>
              <a:rect b="b" l="l" r="r" t="t"/>
              <a:pathLst>
                <a:path extrusionOk="0" h="2302" w="3366">
                  <a:moveTo>
                    <a:pt x="1230" y="1"/>
                  </a:moveTo>
                  <a:cubicBezTo>
                    <a:pt x="773" y="1"/>
                    <a:pt x="338" y="177"/>
                    <a:pt x="1" y="496"/>
                  </a:cubicBezTo>
                  <a:lnTo>
                    <a:pt x="149" y="466"/>
                  </a:lnTo>
                  <a:cubicBezTo>
                    <a:pt x="316" y="762"/>
                    <a:pt x="671" y="920"/>
                    <a:pt x="1017" y="930"/>
                  </a:cubicBezTo>
                  <a:cubicBezTo>
                    <a:pt x="1362" y="930"/>
                    <a:pt x="1698" y="871"/>
                    <a:pt x="2023" y="752"/>
                  </a:cubicBezTo>
                  <a:cubicBezTo>
                    <a:pt x="2115" y="728"/>
                    <a:pt x="2213" y="707"/>
                    <a:pt x="2304" y="707"/>
                  </a:cubicBezTo>
                  <a:cubicBezTo>
                    <a:pt x="2401" y="707"/>
                    <a:pt x="2490" y="731"/>
                    <a:pt x="2556" y="802"/>
                  </a:cubicBezTo>
                  <a:cubicBezTo>
                    <a:pt x="2625" y="880"/>
                    <a:pt x="2665" y="989"/>
                    <a:pt x="2674" y="1098"/>
                  </a:cubicBezTo>
                  <a:cubicBezTo>
                    <a:pt x="2704" y="1334"/>
                    <a:pt x="2704" y="1581"/>
                    <a:pt x="2684" y="1818"/>
                  </a:cubicBezTo>
                  <a:cubicBezTo>
                    <a:pt x="2665" y="1917"/>
                    <a:pt x="2665" y="2015"/>
                    <a:pt x="2684" y="2114"/>
                  </a:cubicBezTo>
                  <a:cubicBezTo>
                    <a:pt x="2704" y="2203"/>
                    <a:pt x="2773" y="2282"/>
                    <a:pt x="2872" y="2301"/>
                  </a:cubicBezTo>
                  <a:cubicBezTo>
                    <a:pt x="2875" y="2302"/>
                    <a:pt x="2878" y="2302"/>
                    <a:pt x="2881" y="2302"/>
                  </a:cubicBezTo>
                  <a:cubicBezTo>
                    <a:pt x="3037" y="2302"/>
                    <a:pt x="3208" y="2071"/>
                    <a:pt x="3257" y="1926"/>
                  </a:cubicBezTo>
                  <a:cubicBezTo>
                    <a:pt x="3306" y="1759"/>
                    <a:pt x="3336" y="1581"/>
                    <a:pt x="3336" y="1394"/>
                  </a:cubicBezTo>
                  <a:cubicBezTo>
                    <a:pt x="3365" y="1186"/>
                    <a:pt x="3326" y="969"/>
                    <a:pt x="3227" y="792"/>
                  </a:cubicBezTo>
                  <a:cubicBezTo>
                    <a:pt x="3089" y="594"/>
                    <a:pt x="2892" y="446"/>
                    <a:pt x="2674" y="358"/>
                  </a:cubicBezTo>
                  <a:cubicBezTo>
                    <a:pt x="2250" y="140"/>
                    <a:pt x="1777" y="22"/>
                    <a:pt x="1303" y="2"/>
                  </a:cubicBezTo>
                  <a:cubicBezTo>
                    <a:pt x="1279" y="1"/>
                    <a:pt x="1254" y="1"/>
                    <a:pt x="123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2120527" y="978307"/>
              <a:ext cx="25896" cy="19197"/>
            </a:xfrm>
            <a:custGeom>
              <a:rect b="b" l="l" r="r" t="t"/>
              <a:pathLst>
                <a:path extrusionOk="0" h="321" w="433">
                  <a:moveTo>
                    <a:pt x="235" y="0"/>
                  </a:moveTo>
                  <a:cubicBezTo>
                    <a:pt x="211" y="0"/>
                    <a:pt x="188" y="6"/>
                    <a:pt x="166" y="18"/>
                  </a:cubicBezTo>
                  <a:cubicBezTo>
                    <a:pt x="97" y="58"/>
                    <a:pt x="48" y="127"/>
                    <a:pt x="28" y="206"/>
                  </a:cubicBezTo>
                  <a:cubicBezTo>
                    <a:pt x="0" y="252"/>
                    <a:pt x="33" y="315"/>
                    <a:pt x="86" y="315"/>
                  </a:cubicBezTo>
                  <a:cubicBezTo>
                    <a:pt x="89" y="315"/>
                    <a:pt x="93" y="315"/>
                    <a:pt x="97" y="314"/>
                  </a:cubicBezTo>
                  <a:cubicBezTo>
                    <a:pt x="121" y="319"/>
                    <a:pt x="146" y="321"/>
                    <a:pt x="170" y="321"/>
                  </a:cubicBezTo>
                  <a:cubicBezTo>
                    <a:pt x="203" y="321"/>
                    <a:pt x="236" y="316"/>
                    <a:pt x="265" y="305"/>
                  </a:cubicBezTo>
                  <a:cubicBezTo>
                    <a:pt x="324" y="295"/>
                    <a:pt x="373" y="255"/>
                    <a:pt x="403" y="206"/>
                  </a:cubicBezTo>
                  <a:cubicBezTo>
                    <a:pt x="432" y="157"/>
                    <a:pt x="423" y="87"/>
                    <a:pt x="383" y="48"/>
                  </a:cubicBezTo>
                  <a:lnTo>
                    <a:pt x="373" y="68"/>
                  </a:lnTo>
                  <a:cubicBezTo>
                    <a:pt x="339" y="27"/>
                    <a:pt x="287" y="0"/>
                    <a:pt x="235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032495" y="853675"/>
              <a:ext cx="272651" cy="26015"/>
            </a:xfrm>
            <a:custGeom>
              <a:rect b="b" l="l" r="r" t="t"/>
              <a:pathLst>
                <a:path extrusionOk="0" h="435" w="4559">
                  <a:moveTo>
                    <a:pt x="217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6"/>
                    <a:pt x="99" y="435"/>
                    <a:pt x="217" y="435"/>
                  </a:cubicBezTo>
                  <a:lnTo>
                    <a:pt x="4342" y="435"/>
                  </a:lnTo>
                  <a:cubicBezTo>
                    <a:pt x="4460" y="435"/>
                    <a:pt x="4559" y="336"/>
                    <a:pt x="4559" y="218"/>
                  </a:cubicBezTo>
                  <a:cubicBezTo>
                    <a:pt x="4559" y="99"/>
                    <a:pt x="4460" y="1"/>
                    <a:pt x="43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054324" y="724438"/>
              <a:ext cx="228993" cy="132827"/>
            </a:xfrm>
            <a:custGeom>
              <a:rect b="b" l="l" r="r" t="t"/>
              <a:pathLst>
                <a:path extrusionOk="0" h="2221" w="3829">
                  <a:moveTo>
                    <a:pt x="1914" y="1"/>
                  </a:moveTo>
                  <a:cubicBezTo>
                    <a:pt x="859" y="1"/>
                    <a:pt x="0" y="859"/>
                    <a:pt x="0" y="1915"/>
                  </a:cubicBezTo>
                  <a:lnTo>
                    <a:pt x="0" y="2221"/>
                  </a:lnTo>
                  <a:lnTo>
                    <a:pt x="3829" y="2221"/>
                  </a:lnTo>
                  <a:lnTo>
                    <a:pt x="3829" y="1915"/>
                  </a:lnTo>
                  <a:cubicBezTo>
                    <a:pt x="3829" y="859"/>
                    <a:pt x="2970" y="1"/>
                    <a:pt x="1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2148096" y="724438"/>
              <a:ext cx="35464" cy="137552"/>
            </a:xfrm>
            <a:custGeom>
              <a:rect b="b" l="l" r="r" t="t"/>
              <a:pathLst>
                <a:path extrusionOk="0" h="2300" w="593">
                  <a:moveTo>
                    <a:pt x="1" y="1"/>
                  </a:moveTo>
                  <a:lnTo>
                    <a:pt x="1" y="2300"/>
                  </a:lnTo>
                  <a:lnTo>
                    <a:pt x="593" y="23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144568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179972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2052529" y="850745"/>
              <a:ext cx="234914" cy="5382"/>
            </a:xfrm>
            <a:custGeom>
              <a:rect b="b" l="l" r="r" t="t"/>
              <a:pathLst>
                <a:path extrusionOk="0" h="90" w="3928">
                  <a:moveTo>
                    <a:pt x="1964" y="0"/>
                  </a:moveTo>
                  <a:cubicBezTo>
                    <a:pt x="879" y="0"/>
                    <a:pt x="1" y="20"/>
                    <a:pt x="1" y="40"/>
                  </a:cubicBezTo>
                  <a:cubicBezTo>
                    <a:pt x="1" y="69"/>
                    <a:pt x="879" y="89"/>
                    <a:pt x="1964" y="89"/>
                  </a:cubicBezTo>
                  <a:cubicBezTo>
                    <a:pt x="3049" y="89"/>
                    <a:pt x="3928" y="69"/>
                    <a:pt x="3928" y="40"/>
                  </a:cubicBezTo>
                  <a:cubicBezTo>
                    <a:pt x="3928" y="20"/>
                    <a:pt x="3049" y="0"/>
                    <a:pt x="19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2183560" y="723900"/>
              <a:ext cx="17702" cy="130435"/>
            </a:xfrm>
            <a:custGeom>
              <a:rect b="b" l="l" r="r" t="t"/>
              <a:pathLst>
                <a:path extrusionOk="0" h="2181" w="296">
                  <a:moveTo>
                    <a:pt x="0" y="0"/>
                  </a:moveTo>
                  <a:lnTo>
                    <a:pt x="0" y="2181"/>
                  </a:lnTo>
                  <a:lnTo>
                    <a:pt x="29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117417" y="977529"/>
              <a:ext cx="32534" cy="19676"/>
            </a:xfrm>
            <a:custGeom>
              <a:rect b="b" l="l" r="r" t="t"/>
              <a:pathLst>
                <a:path extrusionOk="0" h="329" w="544">
                  <a:moveTo>
                    <a:pt x="521" y="1"/>
                  </a:moveTo>
                  <a:cubicBezTo>
                    <a:pt x="498" y="1"/>
                    <a:pt x="377" y="67"/>
                    <a:pt x="248" y="150"/>
                  </a:cubicBezTo>
                  <a:cubicBezTo>
                    <a:pt x="119" y="229"/>
                    <a:pt x="1" y="298"/>
                    <a:pt x="1" y="318"/>
                  </a:cubicBezTo>
                  <a:cubicBezTo>
                    <a:pt x="3" y="325"/>
                    <a:pt x="13" y="329"/>
                    <a:pt x="30" y="329"/>
                  </a:cubicBezTo>
                  <a:cubicBezTo>
                    <a:pt x="80" y="329"/>
                    <a:pt x="188" y="293"/>
                    <a:pt x="307" y="219"/>
                  </a:cubicBezTo>
                  <a:cubicBezTo>
                    <a:pt x="455" y="130"/>
                    <a:pt x="544" y="22"/>
                    <a:pt x="524" y="2"/>
                  </a:cubicBezTo>
                  <a:cubicBezTo>
                    <a:pt x="523" y="1"/>
                    <a:pt x="522" y="1"/>
                    <a:pt x="5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908789" y="1953600"/>
              <a:ext cx="431708" cy="5382"/>
            </a:xfrm>
            <a:custGeom>
              <a:rect b="b" l="l" r="r" t="t"/>
              <a:pathLst>
                <a:path extrusionOk="0" h="90" w="10134">
                  <a:moveTo>
                    <a:pt x="5072" y="1"/>
                  </a:moveTo>
                  <a:cubicBezTo>
                    <a:pt x="2270" y="1"/>
                    <a:pt x="1" y="21"/>
                    <a:pt x="1" y="50"/>
                  </a:cubicBezTo>
                  <a:cubicBezTo>
                    <a:pt x="1" y="70"/>
                    <a:pt x="2270" y="90"/>
                    <a:pt x="5072" y="90"/>
                  </a:cubicBezTo>
                  <a:cubicBezTo>
                    <a:pt x="7865" y="90"/>
                    <a:pt x="10134" y="70"/>
                    <a:pt x="10134" y="50"/>
                  </a:cubicBezTo>
                  <a:cubicBezTo>
                    <a:pt x="10134" y="21"/>
                    <a:pt x="7865" y="1"/>
                    <a:pt x="507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904998" y="2274618"/>
              <a:ext cx="431751" cy="5382"/>
            </a:xfrm>
            <a:custGeom>
              <a:rect b="b" l="l" r="r" t="t"/>
              <a:pathLst>
                <a:path extrusionOk="0" h="90" w="10135">
                  <a:moveTo>
                    <a:pt x="5072" y="0"/>
                  </a:moveTo>
                  <a:cubicBezTo>
                    <a:pt x="2270" y="0"/>
                    <a:pt x="1" y="20"/>
                    <a:pt x="1" y="40"/>
                  </a:cubicBezTo>
                  <a:cubicBezTo>
                    <a:pt x="1" y="70"/>
                    <a:pt x="2270" y="89"/>
                    <a:pt x="5072" y="89"/>
                  </a:cubicBezTo>
                  <a:cubicBezTo>
                    <a:pt x="7865" y="89"/>
                    <a:pt x="10134" y="70"/>
                    <a:pt x="10134" y="40"/>
                  </a:cubicBezTo>
                  <a:cubicBezTo>
                    <a:pt x="10134" y="20"/>
                    <a:pt x="7865" y="0"/>
                    <a:pt x="507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297427" y="908575"/>
              <a:ext cx="8911" cy="27809"/>
            </a:xfrm>
            <a:custGeom>
              <a:rect b="b" l="l" r="r" t="t"/>
              <a:pathLst>
                <a:path extrusionOk="0" h="465" w="149">
                  <a:moveTo>
                    <a:pt x="89" y="0"/>
                  </a:moveTo>
                  <a:cubicBezTo>
                    <a:pt x="69" y="0"/>
                    <a:pt x="50" y="99"/>
                    <a:pt x="40" y="227"/>
                  </a:cubicBezTo>
                  <a:cubicBezTo>
                    <a:pt x="20" y="356"/>
                    <a:pt x="0" y="464"/>
                    <a:pt x="20" y="464"/>
                  </a:cubicBezTo>
                  <a:cubicBezTo>
                    <a:pt x="21" y="465"/>
                    <a:pt x="22" y="465"/>
                    <a:pt x="23" y="465"/>
                  </a:cubicBezTo>
                  <a:cubicBezTo>
                    <a:pt x="46" y="465"/>
                    <a:pt x="100" y="378"/>
                    <a:pt x="119" y="247"/>
                  </a:cubicBezTo>
                  <a:cubicBezTo>
                    <a:pt x="148" y="109"/>
                    <a:pt x="119" y="0"/>
                    <a:pt x="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1760446" y="1436107"/>
              <a:ext cx="352909" cy="214281"/>
            </a:xfrm>
            <a:custGeom>
              <a:rect b="b" l="l" r="r" t="t"/>
              <a:pathLst>
                <a:path extrusionOk="0" h="3583" w="5901">
                  <a:moveTo>
                    <a:pt x="5151" y="0"/>
                  </a:moveTo>
                  <a:lnTo>
                    <a:pt x="0" y="99"/>
                  </a:lnTo>
                  <a:lnTo>
                    <a:pt x="819" y="3582"/>
                  </a:lnTo>
                  <a:lnTo>
                    <a:pt x="5901" y="346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996493" y="1492144"/>
              <a:ext cx="164105" cy="119849"/>
            </a:xfrm>
            <a:custGeom>
              <a:rect b="b" l="l" r="r" t="t"/>
              <a:pathLst>
                <a:path extrusionOk="0" h="2004" w="2744">
                  <a:moveTo>
                    <a:pt x="1500" y="1"/>
                  </a:moveTo>
                  <a:lnTo>
                    <a:pt x="1500" y="494"/>
                  </a:lnTo>
                  <a:lnTo>
                    <a:pt x="119" y="494"/>
                  </a:lnTo>
                  <a:cubicBezTo>
                    <a:pt x="0" y="918"/>
                    <a:pt x="701" y="1007"/>
                    <a:pt x="701" y="1007"/>
                  </a:cubicBezTo>
                  <a:cubicBezTo>
                    <a:pt x="750" y="1570"/>
                    <a:pt x="1224" y="2004"/>
                    <a:pt x="1786" y="2004"/>
                  </a:cubicBezTo>
                  <a:lnTo>
                    <a:pt x="2743" y="2004"/>
                  </a:lnTo>
                  <a:lnTo>
                    <a:pt x="2743" y="790"/>
                  </a:lnTo>
                  <a:cubicBezTo>
                    <a:pt x="2497" y="1"/>
                    <a:pt x="1500" y="1"/>
                    <a:pt x="150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138707" y="1302744"/>
              <a:ext cx="435500" cy="317923"/>
            </a:xfrm>
            <a:custGeom>
              <a:rect b="b" l="l" r="r" t="t"/>
              <a:pathLst>
                <a:path extrusionOk="0" h="5316" w="7282">
                  <a:moveTo>
                    <a:pt x="5664" y="1"/>
                  </a:moveTo>
                  <a:lnTo>
                    <a:pt x="3710" y="1382"/>
                  </a:lnTo>
                  <a:lnTo>
                    <a:pt x="4371" y="2892"/>
                  </a:lnTo>
                  <a:lnTo>
                    <a:pt x="0" y="3306"/>
                  </a:lnTo>
                  <a:lnTo>
                    <a:pt x="0" y="5299"/>
                  </a:lnTo>
                  <a:cubicBezTo>
                    <a:pt x="46" y="5311"/>
                    <a:pt x="1166" y="5315"/>
                    <a:pt x="2514" y="5315"/>
                  </a:cubicBezTo>
                  <a:cubicBezTo>
                    <a:pt x="3467" y="5315"/>
                    <a:pt x="4534" y="5313"/>
                    <a:pt x="5417" y="5309"/>
                  </a:cubicBezTo>
                  <a:cubicBezTo>
                    <a:pt x="6443" y="5309"/>
                    <a:pt x="7282" y="4470"/>
                    <a:pt x="7282" y="3444"/>
                  </a:cubicBezTo>
                  <a:cubicBezTo>
                    <a:pt x="7282" y="3355"/>
                    <a:pt x="7262" y="3257"/>
                    <a:pt x="7223" y="3178"/>
                  </a:cubicBezTo>
                  <a:lnTo>
                    <a:pt x="5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138707" y="1616656"/>
              <a:ext cx="287423" cy="5382"/>
            </a:xfrm>
            <a:custGeom>
              <a:rect b="b" l="l" r="r" t="t"/>
              <a:pathLst>
                <a:path extrusionOk="0" h="90" w="4806">
                  <a:moveTo>
                    <a:pt x="2408" y="1"/>
                  </a:moveTo>
                  <a:cubicBezTo>
                    <a:pt x="1076" y="1"/>
                    <a:pt x="0" y="21"/>
                    <a:pt x="0" y="40"/>
                  </a:cubicBezTo>
                  <a:cubicBezTo>
                    <a:pt x="0" y="70"/>
                    <a:pt x="1076" y="90"/>
                    <a:pt x="2408" y="90"/>
                  </a:cubicBezTo>
                  <a:cubicBezTo>
                    <a:pt x="3730" y="90"/>
                    <a:pt x="4805" y="70"/>
                    <a:pt x="4805" y="40"/>
                  </a:cubicBezTo>
                  <a:cubicBezTo>
                    <a:pt x="4805" y="21"/>
                    <a:pt x="3730" y="1"/>
                    <a:pt x="24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140441" y="1475219"/>
              <a:ext cx="259733" cy="27450"/>
            </a:xfrm>
            <a:custGeom>
              <a:rect b="b" l="l" r="r" t="t"/>
              <a:pathLst>
                <a:path extrusionOk="0" h="459" w="4343">
                  <a:moveTo>
                    <a:pt x="4253" y="0"/>
                  </a:moveTo>
                  <a:cubicBezTo>
                    <a:pt x="4224" y="0"/>
                    <a:pt x="4194" y="3"/>
                    <a:pt x="4165" y="8"/>
                  </a:cubicBezTo>
                  <a:cubicBezTo>
                    <a:pt x="4056" y="8"/>
                    <a:pt x="3898" y="17"/>
                    <a:pt x="3701" y="37"/>
                  </a:cubicBezTo>
                  <a:cubicBezTo>
                    <a:pt x="3306" y="67"/>
                    <a:pt x="2763" y="126"/>
                    <a:pt x="2171" y="185"/>
                  </a:cubicBezTo>
                  <a:cubicBezTo>
                    <a:pt x="1570" y="244"/>
                    <a:pt x="1027" y="304"/>
                    <a:pt x="632" y="353"/>
                  </a:cubicBezTo>
                  <a:cubicBezTo>
                    <a:pt x="435" y="383"/>
                    <a:pt x="277" y="402"/>
                    <a:pt x="168" y="412"/>
                  </a:cubicBezTo>
                  <a:cubicBezTo>
                    <a:pt x="109" y="422"/>
                    <a:pt x="60" y="432"/>
                    <a:pt x="1" y="452"/>
                  </a:cubicBezTo>
                  <a:cubicBezTo>
                    <a:pt x="30" y="457"/>
                    <a:pt x="60" y="459"/>
                    <a:pt x="90" y="459"/>
                  </a:cubicBezTo>
                  <a:cubicBezTo>
                    <a:pt x="119" y="459"/>
                    <a:pt x="149" y="457"/>
                    <a:pt x="178" y="452"/>
                  </a:cubicBezTo>
                  <a:cubicBezTo>
                    <a:pt x="287" y="442"/>
                    <a:pt x="445" y="432"/>
                    <a:pt x="642" y="412"/>
                  </a:cubicBezTo>
                  <a:cubicBezTo>
                    <a:pt x="1037" y="383"/>
                    <a:pt x="1579" y="333"/>
                    <a:pt x="2181" y="274"/>
                  </a:cubicBezTo>
                  <a:cubicBezTo>
                    <a:pt x="2773" y="205"/>
                    <a:pt x="3316" y="146"/>
                    <a:pt x="3711" y="96"/>
                  </a:cubicBezTo>
                  <a:cubicBezTo>
                    <a:pt x="3908" y="77"/>
                    <a:pt x="4066" y="57"/>
                    <a:pt x="4174" y="37"/>
                  </a:cubicBezTo>
                  <a:cubicBezTo>
                    <a:pt x="4234" y="37"/>
                    <a:pt x="4283" y="17"/>
                    <a:pt x="4342" y="8"/>
                  </a:cubicBezTo>
                  <a:cubicBezTo>
                    <a:pt x="4313" y="3"/>
                    <a:pt x="4283" y="0"/>
                    <a:pt x="425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397718" y="1473186"/>
              <a:ext cx="42581" cy="52090"/>
            </a:xfrm>
            <a:custGeom>
              <a:rect b="b" l="l" r="r" t="t"/>
              <a:pathLst>
                <a:path extrusionOk="0" h="871" w="712">
                  <a:moveTo>
                    <a:pt x="25" y="0"/>
                  </a:moveTo>
                  <a:cubicBezTo>
                    <a:pt x="23" y="0"/>
                    <a:pt x="22" y="1"/>
                    <a:pt x="20" y="2"/>
                  </a:cubicBezTo>
                  <a:cubicBezTo>
                    <a:pt x="1" y="22"/>
                    <a:pt x="168" y="199"/>
                    <a:pt x="356" y="436"/>
                  </a:cubicBezTo>
                  <a:cubicBezTo>
                    <a:pt x="529" y="677"/>
                    <a:pt x="665" y="871"/>
                    <a:pt x="690" y="871"/>
                  </a:cubicBezTo>
                  <a:cubicBezTo>
                    <a:pt x="690" y="871"/>
                    <a:pt x="691" y="871"/>
                    <a:pt x="691" y="870"/>
                  </a:cubicBezTo>
                  <a:cubicBezTo>
                    <a:pt x="711" y="861"/>
                    <a:pt x="603" y="634"/>
                    <a:pt x="415" y="387"/>
                  </a:cubicBezTo>
                  <a:cubicBezTo>
                    <a:pt x="248" y="154"/>
                    <a:pt x="62" y="0"/>
                    <a:pt x="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2400708" y="1472109"/>
              <a:ext cx="56695" cy="24341"/>
            </a:xfrm>
            <a:custGeom>
              <a:rect b="b" l="l" r="r" t="t"/>
              <a:pathLst>
                <a:path extrusionOk="0" h="407" w="948">
                  <a:moveTo>
                    <a:pt x="90" y="1"/>
                  </a:moveTo>
                  <a:cubicBezTo>
                    <a:pt x="34" y="1"/>
                    <a:pt x="0" y="9"/>
                    <a:pt x="0" y="20"/>
                  </a:cubicBezTo>
                  <a:cubicBezTo>
                    <a:pt x="0" y="40"/>
                    <a:pt x="227" y="69"/>
                    <a:pt x="484" y="178"/>
                  </a:cubicBezTo>
                  <a:cubicBezTo>
                    <a:pt x="723" y="279"/>
                    <a:pt x="894" y="407"/>
                    <a:pt x="924" y="407"/>
                  </a:cubicBezTo>
                  <a:cubicBezTo>
                    <a:pt x="926" y="407"/>
                    <a:pt x="927" y="406"/>
                    <a:pt x="928" y="405"/>
                  </a:cubicBezTo>
                  <a:cubicBezTo>
                    <a:pt x="947" y="395"/>
                    <a:pt x="780" y="208"/>
                    <a:pt x="513" y="99"/>
                  </a:cubicBezTo>
                  <a:cubicBezTo>
                    <a:pt x="346" y="25"/>
                    <a:pt x="186" y="1"/>
                    <a:pt x="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909119" y="1496270"/>
              <a:ext cx="18360" cy="18958"/>
            </a:xfrm>
            <a:custGeom>
              <a:rect b="b" l="l" r="r" t="t"/>
              <a:pathLst>
                <a:path extrusionOk="0" h="317" w="307">
                  <a:moveTo>
                    <a:pt x="149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8"/>
                    <a:pt x="70" y="317"/>
                    <a:pt x="149" y="317"/>
                  </a:cubicBezTo>
                  <a:cubicBezTo>
                    <a:pt x="238" y="317"/>
                    <a:pt x="307" y="248"/>
                    <a:pt x="307" y="159"/>
                  </a:cubicBezTo>
                  <a:cubicBezTo>
                    <a:pt x="307" y="70"/>
                    <a:pt x="238" y="1"/>
                    <a:pt x="14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2244919" y="1350528"/>
              <a:ext cx="87375" cy="23085"/>
            </a:xfrm>
            <a:custGeom>
              <a:rect b="b" l="l" r="r" t="t"/>
              <a:pathLst>
                <a:path extrusionOk="0" h="386" w="1461">
                  <a:moveTo>
                    <a:pt x="0" y="1"/>
                  </a:moveTo>
                  <a:lnTo>
                    <a:pt x="0" y="386"/>
                  </a:lnTo>
                  <a:lnTo>
                    <a:pt x="1461" y="38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671936" y="1269074"/>
              <a:ext cx="54363" cy="67998"/>
            </a:xfrm>
            <a:custGeom>
              <a:rect b="b" l="l" r="r" t="t"/>
              <a:pathLst>
                <a:path extrusionOk="0" h="1137" w="909">
                  <a:moveTo>
                    <a:pt x="885" y="0"/>
                  </a:moveTo>
                  <a:cubicBezTo>
                    <a:pt x="853" y="0"/>
                    <a:pt x="652" y="240"/>
                    <a:pt x="415" y="534"/>
                  </a:cubicBezTo>
                  <a:cubicBezTo>
                    <a:pt x="178" y="850"/>
                    <a:pt x="0" y="1116"/>
                    <a:pt x="20" y="1136"/>
                  </a:cubicBezTo>
                  <a:cubicBezTo>
                    <a:pt x="20" y="1136"/>
                    <a:pt x="20" y="1136"/>
                    <a:pt x="21" y="1136"/>
                  </a:cubicBezTo>
                  <a:cubicBezTo>
                    <a:pt x="39" y="1136"/>
                    <a:pt x="252" y="903"/>
                    <a:pt x="484" y="593"/>
                  </a:cubicBezTo>
                  <a:cubicBezTo>
                    <a:pt x="730" y="277"/>
                    <a:pt x="908" y="11"/>
                    <a:pt x="888" y="1"/>
                  </a:cubicBezTo>
                  <a:cubicBezTo>
                    <a:pt x="888" y="0"/>
                    <a:pt x="887" y="0"/>
                    <a:pt x="8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67212" y="1264828"/>
              <a:ext cx="60822" cy="36302"/>
            </a:xfrm>
            <a:custGeom>
              <a:rect b="b" l="l" r="r" t="t"/>
              <a:pathLst>
                <a:path extrusionOk="0" h="607" w="1017">
                  <a:moveTo>
                    <a:pt x="999" y="0"/>
                  </a:moveTo>
                  <a:cubicBezTo>
                    <a:pt x="955" y="0"/>
                    <a:pt x="721" y="79"/>
                    <a:pt x="464" y="230"/>
                  </a:cubicBezTo>
                  <a:cubicBezTo>
                    <a:pt x="188" y="398"/>
                    <a:pt x="0" y="595"/>
                    <a:pt x="20" y="605"/>
                  </a:cubicBezTo>
                  <a:cubicBezTo>
                    <a:pt x="21" y="606"/>
                    <a:pt x="23" y="607"/>
                    <a:pt x="26" y="607"/>
                  </a:cubicBezTo>
                  <a:cubicBezTo>
                    <a:pt x="65" y="607"/>
                    <a:pt x="263" y="467"/>
                    <a:pt x="513" y="309"/>
                  </a:cubicBezTo>
                  <a:cubicBezTo>
                    <a:pt x="790" y="141"/>
                    <a:pt x="1017" y="33"/>
                    <a:pt x="1007" y="3"/>
                  </a:cubicBezTo>
                  <a:cubicBezTo>
                    <a:pt x="1007" y="1"/>
                    <a:pt x="1004" y="0"/>
                    <a:pt x="9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9"/>
          <p:cNvGrpSpPr/>
          <p:nvPr/>
        </p:nvGrpSpPr>
        <p:grpSpPr>
          <a:xfrm>
            <a:off x="1642107" y="2897217"/>
            <a:ext cx="959698" cy="1658460"/>
            <a:chOff x="5806575" y="2035075"/>
            <a:chExt cx="582200" cy="1006225"/>
          </a:xfrm>
        </p:grpSpPr>
        <p:sp>
          <p:nvSpPr>
            <p:cNvPr id="1262" name="Google Shape;1262;p29"/>
            <p:cNvSpPr/>
            <p:nvPr/>
          </p:nvSpPr>
          <p:spPr>
            <a:xfrm>
              <a:off x="5806575" y="2280025"/>
              <a:ext cx="272625" cy="104775"/>
            </a:xfrm>
            <a:custGeom>
              <a:rect b="b" l="l" r="r" t="t"/>
              <a:pathLst>
                <a:path extrusionOk="0" h="4191" w="10905">
                  <a:moveTo>
                    <a:pt x="9513" y="0"/>
                  </a:moveTo>
                  <a:cubicBezTo>
                    <a:pt x="9513" y="0"/>
                    <a:pt x="7786" y="2063"/>
                    <a:pt x="7155" y="2151"/>
                  </a:cubicBezTo>
                  <a:cubicBezTo>
                    <a:pt x="7037" y="2168"/>
                    <a:pt x="6813" y="2174"/>
                    <a:pt x="6526" y="2174"/>
                  </a:cubicBezTo>
                  <a:cubicBezTo>
                    <a:pt x="5249" y="2174"/>
                    <a:pt x="2724" y="2043"/>
                    <a:pt x="2724" y="2043"/>
                  </a:cubicBezTo>
                  <a:cubicBezTo>
                    <a:pt x="2586" y="1964"/>
                    <a:pt x="2458" y="1875"/>
                    <a:pt x="2330" y="1776"/>
                  </a:cubicBezTo>
                  <a:cubicBezTo>
                    <a:pt x="2241" y="1717"/>
                    <a:pt x="2172" y="1638"/>
                    <a:pt x="2113" y="1549"/>
                  </a:cubicBezTo>
                  <a:cubicBezTo>
                    <a:pt x="2034" y="1441"/>
                    <a:pt x="1974" y="1332"/>
                    <a:pt x="1925" y="1204"/>
                  </a:cubicBezTo>
                  <a:cubicBezTo>
                    <a:pt x="1908" y="1148"/>
                    <a:pt x="1857" y="1118"/>
                    <a:pt x="1806" y="1118"/>
                  </a:cubicBezTo>
                  <a:cubicBezTo>
                    <a:pt x="1768" y="1118"/>
                    <a:pt x="1729" y="1136"/>
                    <a:pt x="1708" y="1175"/>
                  </a:cubicBezTo>
                  <a:cubicBezTo>
                    <a:pt x="1669" y="1273"/>
                    <a:pt x="1738" y="1599"/>
                    <a:pt x="1984" y="1905"/>
                  </a:cubicBezTo>
                  <a:cubicBezTo>
                    <a:pt x="2109" y="2055"/>
                    <a:pt x="2016" y="2098"/>
                    <a:pt x="1866" y="2098"/>
                  </a:cubicBezTo>
                  <a:cubicBezTo>
                    <a:pt x="1719" y="2098"/>
                    <a:pt x="1519" y="2057"/>
                    <a:pt x="1412" y="2033"/>
                  </a:cubicBezTo>
                  <a:cubicBezTo>
                    <a:pt x="1243" y="2002"/>
                    <a:pt x="786" y="1936"/>
                    <a:pt x="565" y="1936"/>
                  </a:cubicBezTo>
                  <a:cubicBezTo>
                    <a:pt x="502" y="1936"/>
                    <a:pt x="458" y="1941"/>
                    <a:pt x="445" y="1954"/>
                  </a:cubicBezTo>
                  <a:cubicBezTo>
                    <a:pt x="346" y="2033"/>
                    <a:pt x="406" y="2161"/>
                    <a:pt x="632" y="2191"/>
                  </a:cubicBezTo>
                  <a:cubicBezTo>
                    <a:pt x="859" y="2230"/>
                    <a:pt x="1511" y="2388"/>
                    <a:pt x="1481" y="2497"/>
                  </a:cubicBezTo>
                  <a:cubicBezTo>
                    <a:pt x="1475" y="2521"/>
                    <a:pt x="1422" y="2531"/>
                    <a:pt x="1343" y="2531"/>
                  </a:cubicBezTo>
                  <a:cubicBezTo>
                    <a:pt x="1038" y="2531"/>
                    <a:pt x="336" y="2388"/>
                    <a:pt x="336" y="2388"/>
                  </a:cubicBezTo>
                  <a:cubicBezTo>
                    <a:pt x="336" y="2388"/>
                    <a:pt x="265" y="2360"/>
                    <a:pt x="195" y="2360"/>
                  </a:cubicBezTo>
                  <a:cubicBezTo>
                    <a:pt x="140" y="2360"/>
                    <a:pt x="87" y="2377"/>
                    <a:pt x="70" y="2438"/>
                  </a:cubicBezTo>
                  <a:cubicBezTo>
                    <a:pt x="1" y="2674"/>
                    <a:pt x="1205" y="2822"/>
                    <a:pt x="1323" y="2832"/>
                  </a:cubicBezTo>
                  <a:cubicBezTo>
                    <a:pt x="1399" y="2842"/>
                    <a:pt x="1384" y="2961"/>
                    <a:pt x="1303" y="2961"/>
                  </a:cubicBezTo>
                  <a:cubicBezTo>
                    <a:pt x="1300" y="2961"/>
                    <a:pt x="1297" y="2961"/>
                    <a:pt x="1294" y="2960"/>
                  </a:cubicBezTo>
                  <a:cubicBezTo>
                    <a:pt x="1234" y="2954"/>
                    <a:pt x="760" y="2841"/>
                    <a:pt x="432" y="2841"/>
                  </a:cubicBezTo>
                  <a:cubicBezTo>
                    <a:pt x="269" y="2841"/>
                    <a:pt x="142" y="2869"/>
                    <a:pt x="119" y="2951"/>
                  </a:cubicBezTo>
                  <a:cubicBezTo>
                    <a:pt x="60" y="3128"/>
                    <a:pt x="1106" y="3089"/>
                    <a:pt x="1294" y="3247"/>
                  </a:cubicBezTo>
                  <a:cubicBezTo>
                    <a:pt x="1354" y="3304"/>
                    <a:pt x="1280" y="3318"/>
                    <a:pt x="1154" y="3318"/>
                  </a:cubicBezTo>
                  <a:cubicBezTo>
                    <a:pt x="1043" y="3318"/>
                    <a:pt x="892" y="3307"/>
                    <a:pt x="758" y="3307"/>
                  </a:cubicBezTo>
                  <a:cubicBezTo>
                    <a:pt x="601" y="3307"/>
                    <a:pt x="469" y="3322"/>
                    <a:pt x="455" y="3385"/>
                  </a:cubicBezTo>
                  <a:cubicBezTo>
                    <a:pt x="435" y="3454"/>
                    <a:pt x="435" y="3503"/>
                    <a:pt x="1017" y="3543"/>
                  </a:cubicBezTo>
                  <a:cubicBezTo>
                    <a:pt x="1118" y="3545"/>
                    <a:pt x="1220" y="3546"/>
                    <a:pt x="1322" y="3546"/>
                  </a:cubicBezTo>
                  <a:cubicBezTo>
                    <a:pt x="1629" y="3546"/>
                    <a:pt x="1940" y="3535"/>
                    <a:pt x="2251" y="3513"/>
                  </a:cubicBezTo>
                  <a:cubicBezTo>
                    <a:pt x="2251" y="3513"/>
                    <a:pt x="5138" y="4191"/>
                    <a:pt x="6906" y="4191"/>
                  </a:cubicBezTo>
                  <a:cubicBezTo>
                    <a:pt x="7396" y="4191"/>
                    <a:pt x="7800" y="4139"/>
                    <a:pt x="8033" y="4006"/>
                  </a:cubicBezTo>
                  <a:cubicBezTo>
                    <a:pt x="9118" y="3355"/>
                    <a:pt x="10085" y="2536"/>
                    <a:pt x="10904" y="1579"/>
                  </a:cubicBezTo>
                  <a:lnTo>
                    <a:pt x="951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107275" y="2060425"/>
              <a:ext cx="112625" cy="106275"/>
            </a:xfrm>
            <a:custGeom>
              <a:rect b="b" l="l" r="r" t="t"/>
              <a:pathLst>
                <a:path extrusionOk="0" h="4251" w="4505">
                  <a:moveTo>
                    <a:pt x="1874" y="0"/>
                  </a:moveTo>
                  <a:cubicBezTo>
                    <a:pt x="1852" y="0"/>
                    <a:pt x="1829" y="1"/>
                    <a:pt x="1807" y="3"/>
                  </a:cubicBezTo>
                  <a:cubicBezTo>
                    <a:pt x="1491" y="32"/>
                    <a:pt x="1215" y="230"/>
                    <a:pt x="909" y="269"/>
                  </a:cubicBezTo>
                  <a:cubicBezTo>
                    <a:pt x="751" y="299"/>
                    <a:pt x="593" y="279"/>
                    <a:pt x="435" y="309"/>
                  </a:cubicBezTo>
                  <a:cubicBezTo>
                    <a:pt x="277" y="318"/>
                    <a:pt x="129" y="407"/>
                    <a:pt x="50" y="545"/>
                  </a:cubicBezTo>
                  <a:cubicBezTo>
                    <a:pt x="11" y="654"/>
                    <a:pt x="1" y="782"/>
                    <a:pt x="31" y="901"/>
                  </a:cubicBezTo>
                  <a:cubicBezTo>
                    <a:pt x="50" y="1098"/>
                    <a:pt x="11" y="1749"/>
                    <a:pt x="248" y="1799"/>
                  </a:cubicBezTo>
                  <a:lnTo>
                    <a:pt x="2823" y="3851"/>
                  </a:lnTo>
                  <a:cubicBezTo>
                    <a:pt x="2812" y="4104"/>
                    <a:pt x="3011" y="4251"/>
                    <a:pt x="3209" y="4251"/>
                  </a:cubicBezTo>
                  <a:cubicBezTo>
                    <a:pt x="3359" y="4251"/>
                    <a:pt x="3508" y="4166"/>
                    <a:pt x="3563" y="3979"/>
                  </a:cubicBezTo>
                  <a:cubicBezTo>
                    <a:pt x="3583" y="3930"/>
                    <a:pt x="3573" y="3880"/>
                    <a:pt x="3622" y="3841"/>
                  </a:cubicBezTo>
                  <a:cubicBezTo>
                    <a:pt x="3644" y="3823"/>
                    <a:pt x="3669" y="3817"/>
                    <a:pt x="3694" y="3817"/>
                  </a:cubicBezTo>
                  <a:cubicBezTo>
                    <a:pt x="3725" y="3817"/>
                    <a:pt x="3757" y="3826"/>
                    <a:pt x="3790" y="3831"/>
                  </a:cubicBezTo>
                  <a:cubicBezTo>
                    <a:pt x="3819" y="3836"/>
                    <a:pt x="3848" y="3838"/>
                    <a:pt x="3875" y="3838"/>
                  </a:cubicBezTo>
                  <a:cubicBezTo>
                    <a:pt x="4246" y="3838"/>
                    <a:pt x="4505" y="3431"/>
                    <a:pt x="4303" y="3091"/>
                  </a:cubicBezTo>
                  <a:cubicBezTo>
                    <a:pt x="4194" y="2904"/>
                    <a:pt x="3997" y="2805"/>
                    <a:pt x="3889" y="2627"/>
                  </a:cubicBezTo>
                  <a:cubicBezTo>
                    <a:pt x="3790" y="2450"/>
                    <a:pt x="3760" y="2243"/>
                    <a:pt x="3800" y="2045"/>
                  </a:cubicBezTo>
                  <a:cubicBezTo>
                    <a:pt x="3839" y="1848"/>
                    <a:pt x="3849" y="1641"/>
                    <a:pt x="3849" y="1443"/>
                  </a:cubicBezTo>
                  <a:cubicBezTo>
                    <a:pt x="3800" y="1098"/>
                    <a:pt x="3553" y="822"/>
                    <a:pt x="3227" y="713"/>
                  </a:cubicBezTo>
                  <a:cubicBezTo>
                    <a:pt x="3089" y="684"/>
                    <a:pt x="2961" y="644"/>
                    <a:pt x="2843" y="585"/>
                  </a:cubicBezTo>
                  <a:cubicBezTo>
                    <a:pt x="2714" y="496"/>
                    <a:pt x="2606" y="388"/>
                    <a:pt x="2517" y="259"/>
                  </a:cubicBezTo>
                  <a:cubicBezTo>
                    <a:pt x="2345" y="97"/>
                    <a:pt x="2116" y="0"/>
                    <a:pt x="18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108275" y="2074275"/>
              <a:ext cx="81675" cy="134725"/>
            </a:xfrm>
            <a:custGeom>
              <a:rect b="b" l="l" r="r" t="t"/>
              <a:pathLst>
                <a:path extrusionOk="0" h="5389" w="3267">
                  <a:moveTo>
                    <a:pt x="1335" y="1"/>
                  </a:moveTo>
                  <a:cubicBezTo>
                    <a:pt x="937" y="1"/>
                    <a:pt x="536" y="82"/>
                    <a:pt x="158" y="248"/>
                  </a:cubicBezTo>
                  <a:cubicBezTo>
                    <a:pt x="158" y="248"/>
                    <a:pt x="0" y="2211"/>
                    <a:pt x="10" y="3070"/>
                  </a:cubicBezTo>
                  <a:cubicBezTo>
                    <a:pt x="20" y="3918"/>
                    <a:pt x="869" y="4057"/>
                    <a:pt x="869" y="4057"/>
                  </a:cubicBezTo>
                  <a:cubicBezTo>
                    <a:pt x="869" y="4057"/>
                    <a:pt x="859" y="4984"/>
                    <a:pt x="869" y="5221"/>
                  </a:cubicBezTo>
                  <a:lnTo>
                    <a:pt x="2931" y="5389"/>
                  </a:lnTo>
                  <a:lnTo>
                    <a:pt x="3266" y="712"/>
                  </a:lnTo>
                  <a:lnTo>
                    <a:pt x="3138" y="613"/>
                  </a:lnTo>
                  <a:cubicBezTo>
                    <a:pt x="2614" y="211"/>
                    <a:pt x="1978" y="1"/>
                    <a:pt x="13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6111675" y="2111725"/>
              <a:ext cx="7975" cy="6350"/>
            </a:xfrm>
            <a:custGeom>
              <a:rect b="b" l="l" r="r" t="t"/>
              <a:pathLst>
                <a:path extrusionOk="0" h="254" w="319">
                  <a:moveTo>
                    <a:pt x="180" y="0"/>
                  </a:moveTo>
                  <a:cubicBezTo>
                    <a:pt x="152" y="0"/>
                    <a:pt x="123" y="10"/>
                    <a:pt x="101" y="33"/>
                  </a:cubicBezTo>
                  <a:cubicBezTo>
                    <a:pt x="1" y="125"/>
                    <a:pt x="82" y="254"/>
                    <a:pt x="183" y="254"/>
                  </a:cubicBezTo>
                  <a:cubicBezTo>
                    <a:pt x="211" y="254"/>
                    <a:pt x="241" y="244"/>
                    <a:pt x="269" y="220"/>
                  </a:cubicBezTo>
                  <a:cubicBezTo>
                    <a:pt x="318" y="171"/>
                    <a:pt x="318" y="92"/>
                    <a:pt x="269" y="43"/>
                  </a:cubicBezTo>
                  <a:cubicBezTo>
                    <a:pt x="247" y="15"/>
                    <a:pt x="214" y="0"/>
                    <a:pt x="1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6111475" y="2109075"/>
              <a:ext cx="11375" cy="3250"/>
            </a:xfrm>
            <a:custGeom>
              <a:rect b="b" l="l" r="r" t="t"/>
              <a:pathLst>
                <a:path extrusionOk="0" h="130" w="455">
                  <a:moveTo>
                    <a:pt x="223" y="1"/>
                  </a:moveTo>
                  <a:cubicBezTo>
                    <a:pt x="161" y="1"/>
                    <a:pt x="99" y="20"/>
                    <a:pt x="50" y="60"/>
                  </a:cubicBezTo>
                  <a:cubicBezTo>
                    <a:pt x="11" y="89"/>
                    <a:pt x="1" y="119"/>
                    <a:pt x="11" y="129"/>
                  </a:cubicBezTo>
                  <a:cubicBezTo>
                    <a:pt x="11" y="130"/>
                    <a:pt x="13" y="130"/>
                    <a:pt x="14" y="130"/>
                  </a:cubicBezTo>
                  <a:cubicBezTo>
                    <a:pt x="34" y="130"/>
                    <a:pt x="118" y="79"/>
                    <a:pt x="228" y="79"/>
                  </a:cubicBezTo>
                  <a:cubicBezTo>
                    <a:pt x="329" y="79"/>
                    <a:pt x="402" y="123"/>
                    <a:pt x="433" y="123"/>
                  </a:cubicBezTo>
                  <a:cubicBezTo>
                    <a:pt x="438" y="123"/>
                    <a:pt x="442" y="122"/>
                    <a:pt x="445" y="119"/>
                  </a:cubicBezTo>
                  <a:cubicBezTo>
                    <a:pt x="455" y="109"/>
                    <a:pt x="435" y="89"/>
                    <a:pt x="395" y="60"/>
                  </a:cubicBezTo>
                  <a:cubicBezTo>
                    <a:pt x="346" y="20"/>
                    <a:pt x="284" y="1"/>
                    <a:pt x="2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6143300" y="2114975"/>
              <a:ext cx="7750" cy="6075"/>
            </a:xfrm>
            <a:custGeom>
              <a:rect b="b" l="l" r="r" t="t"/>
              <a:pathLst>
                <a:path extrusionOk="0" h="243" w="310">
                  <a:moveTo>
                    <a:pt x="157" y="1"/>
                  </a:moveTo>
                  <a:cubicBezTo>
                    <a:pt x="134" y="1"/>
                    <a:pt x="110" y="7"/>
                    <a:pt x="89" y="21"/>
                  </a:cubicBezTo>
                  <a:cubicBezTo>
                    <a:pt x="1" y="70"/>
                    <a:pt x="20" y="218"/>
                    <a:pt x="129" y="238"/>
                  </a:cubicBezTo>
                  <a:cubicBezTo>
                    <a:pt x="139" y="241"/>
                    <a:pt x="150" y="243"/>
                    <a:pt x="160" y="243"/>
                  </a:cubicBezTo>
                  <a:cubicBezTo>
                    <a:pt x="245" y="243"/>
                    <a:pt x="310" y="140"/>
                    <a:pt x="257" y="61"/>
                  </a:cubicBezTo>
                  <a:cubicBezTo>
                    <a:pt x="238" y="22"/>
                    <a:pt x="198" y="1"/>
                    <a:pt x="1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6143550" y="2111800"/>
              <a:ext cx="11375" cy="3075"/>
            </a:xfrm>
            <a:custGeom>
              <a:rect b="b" l="l" r="r" t="t"/>
              <a:pathLst>
                <a:path extrusionOk="0" h="123" w="455">
                  <a:moveTo>
                    <a:pt x="217" y="0"/>
                  </a:moveTo>
                  <a:cubicBezTo>
                    <a:pt x="158" y="0"/>
                    <a:pt x="99" y="20"/>
                    <a:pt x="50" y="59"/>
                  </a:cubicBezTo>
                  <a:cubicBezTo>
                    <a:pt x="10" y="89"/>
                    <a:pt x="0" y="118"/>
                    <a:pt x="10" y="118"/>
                  </a:cubicBezTo>
                  <a:cubicBezTo>
                    <a:pt x="11" y="121"/>
                    <a:pt x="14" y="122"/>
                    <a:pt x="17" y="122"/>
                  </a:cubicBezTo>
                  <a:cubicBezTo>
                    <a:pt x="40" y="122"/>
                    <a:pt x="114" y="69"/>
                    <a:pt x="217" y="69"/>
                  </a:cubicBezTo>
                  <a:cubicBezTo>
                    <a:pt x="327" y="69"/>
                    <a:pt x="411" y="120"/>
                    <a:pt x="431" y="120"/>
                  </a:cubicBezTo>
                  <a:cubicBezTo>
                    <a:pt x="433" y="120"/>
                    <a:pt x="434" y="119"/>
                    <a:pt x="435" y="118"/>
                  </a:cubicBezTo>
                  <a:cubicBezTo>
                    <a:pt x="454" y="99"/>
                    <a:pt x="435" y="79"/>
                    <a:pt x="395" y="59"/>
                  </a:cubicBezTo>
                  <a:cubicBezTo>
                    <a:pt x="346" y="20"/>
                    <a:pt x="287" y="0"/>
                    <a:pt x="2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6124050" y="2113525"/>
              <a:ext cx="9650" cy="26025"/>
            </a:xfrm>
            <a:custGeom>
              <a:rect b="b" l="l" r="r" t="t"/>
              <a:pathLst>
                <a:path extrusionOk="0" h="1041" w="386">
                  <a:moveTo>
                    <a:pt x="386" y="0"/>
                  </a:moveTo>
                  <a:cubicBezTo>
                    <a:pt x="277" y="197"/>
                    <a:pt x="188" y="395"/>
                    <a:pt x="119" y="612"/>
                  </a:cubicBezTo>
                  <a:cubicBezTo>
                    <a:pt x="90" y="691"/>
                    <a:pt x="60" y="770"/>
                    <a:pt x="30" y="859"/>
                  </a:cubicBezTo>
                  <a:cubicBezTo>
                    <a:pt x="11" y="888"/>
                    <a:pt x="1" y="938"/>
                    <a:pt x="11" y="977"/>
                  </a:cubicBezTo>
                  <a:cubicBezTo>
                    <a:pt x="21" y="997"/>
                    <a:pt x="40" y="1016"/>
                    <a:pt x="70" y="1026"/>
                  </a:cubicBezTo>
                  <a:cubicBezTo>
                    <a:pt x="80" y="1026"/>
                    <a:pt x="100" y="1036"/>
                    <a:pt x="119" y="1036"/>
                  </a:cubicBezTo>
                  <a:cubicBezTo>
                    <a:pt x="137" y="1039"/>
                    <a:pt x="155" y="1040"/>
                    <a:pt x="174" y="1040"/>
                  </a:cubicBezTo>
                  <a:cubicBezTo>
                    <a:pt x="219" y="1040"/>
                    <a:pt x="268" y="1033"/>
                    <a:pt x="317" y="1026"/>
                  </a:cubicBezTo>
                  <a:cubicBezTo>
                    <a:pt x="248" y="1007"/>
                    <a:pt x="188" y="987"/>
                    <a:pt x="119" y="987"/>
                  </a:cubicBezTo>
                  <a:cubicBezTo>
                    <a:pt x="90" y="987"/>
                    <a:pt x="70" y="977"/>
                    <a:pt x="70" y="957"/>
                  </a:cubicBezTo>
                  <a:cubicBezTo>
                    <a:pt x="60" y="928"/>
                    <a:pt x="70" y="898"/>
                    <a:pt x="90" y="868"/>
                  </a:cubicBezTo>
                  <a:lnTo>
                    <a:pt x="178" y="632"/>
                  </a:lnTo>
                  <a:cubicBezTo>
                    <a:pt x="267" y="424"/>
                    <a:pt x="336" y="217"/>
                    <a:pt x="38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6129975" y="2167550"/>
              <a:ext cx="28150" cy="13725"/>
            </a:xfrm>
            <a:custGeom>
              <a:rect b="b" l="l" r="r" t="t"/>
              <a:pathLst>
                <a:path extrusionOk="0" h="549" w="1126">
                  <a:moveTo>
                    <a:pt x="1126" y="0"/>
                  </a:moveTo>
                  <a:lnTo>
                    <a:pt x="1126" y="0"/>
                  </a:lnTo>
                  <a:cubicBezTo>
                    <a:pt x="804" y="208"/>
                    <a:pt x="437" y="316"/>
                    <a:pt x="60" y="316"/>
                  </a:cubicBezTo>
                  <a:cubicBezTo>
                    <a:pt x="43" y="316"/>
                    <a:pt x="27" y="316"/>
                    <a:pt x="11" y="316"/>
                  </a:cubicBezTo>
                  <a:lnTo>
                    <a:pt x="1" y="543"/>
                  </a:lnTo>
                  <a:cubicBezTo>
                    <a:pt x="47" y="546"/>
                    <a:pt x="91" y="548"/>
                    <a:pt x="133" y="548"/>
                  </a:cubicBezTo>
                  <a:cubicBezTo>
                    <a:pt x="887" y="548"/>
                    <a:pt x="1125" y="0"/>
                    <a:pt x="112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6185225" y="2117275"/>
              <a:ext cx="14600" cy="22200"/>
            </a:xfrm>
            <a:custGeom>
              <a:rect b="b" l="l" r="r" t="t"/>
              <a:pathLst>
                <a:path extrusionOk="0" h="888" w="584">
                  <a:moveTo>
                    <a:pt x="183" y="0"/>
                  </a:moveTo>
                  <a:cubicBezTo>
                    <a:pt x="130" y="0"/>
                    <a:pt x="92" y="8"/>
                    <a:pt x="90" y="8"/>
                  </a:cubicBezTo>
                  <a:cubicBezTo>
                    <a:pt x="90" y="8"/>
                    <a:pt x="1" y="837"/>
                    <a:pt x="1" y="847"/>
                  </a:cubicBezTo>
                  <a:cubicBezTo>
                    <a:pt x="1" y="851"/>
                    <a:pt x="102" y="887"/>
                    <a:pt x="220" y="887"/>
                  </a:cubicBezTo>
                  <a:cubicBezTo>
                    <a:pt x="385" y="887"/>
                    <a:pt x="583" y="816"/>
                    <a:pt x="583" y="482"/>
                  </a:cubicBezTo>
                  <a:cubicBezTo>
                    <a:pt x="583" y="58"/>
                    <a:pt x="327" y="0"/>
                    <a:pt x="18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6189425" y="2121900"/>
              <a:ext cx="6700" cy="12525"/>
            </a:xfrm>
            <a:custGeom>
              <a:rect b="b" l="l" r="r" t="t"/>
              <a:pathLst>
                <a:path extrusionOk="0" h="501" w="268">
                  <a:moveTo>
                    <a:pt x="119" y="1"/>
                  </a:moveTo>
                  <a:cubicBezTo>
                    <a:pt x="99" y="1"/>
                    <a:pt x="80" y="1"/>
                    <a:pt x="70" y="10"/>
                  </a:cubicBezTo>
                  <a:cubicBezTo>
                    <a:pt x="60" y="20"/>
                    <a:pt x="50" y="40"/>
                    <a:pt x="50" y="50"/>
                  </a:cubicBezTo>
                  <a:cubicBezTo>
                    <a:pt x="40" y="70"/>
                    <a:pt x="50" y="80"/>
                    <a:pt x="50" y="80"/>
                  </a:cubicBezTo>
                  <a:cubicBezTo>
                    <a:pt x="60" y="80"/>
                    <a:pt x="50" y="70"/>
                    <a:pt x="60" y="60"/>
                  </a:cubicBezTo>
                  <a:cubicBezTo>
                    <a:pt x="67" y="38"/>
                    <a:pt x="86" y="27"/>
                    <a:pt x="103" y="27"/>
                  </a:cubicBezTo>
                  <a:cubicBezTo>
                    <a:pt x="109" y="27"/>
                    <a:pt x="114" y="28"/>
                    <a:pt x="119" y="30"/>
                  </a:cubicBezTo>
                  <a:cubicBezTo>
                    <a:pt x="159" y="40"/>
                    <a:pt x="178" y="70"/>
                    <a:pt x="198" y="109"/>
                  </a:cubicBezTo>
                  <a:cubicBezTo>
                    <a:pt x="218" y="149"/>
                    <a:pt x="218" y="198"/>
                    <a:pt x="218" y="247"/>
                  </a:cubicBezTo>
                  <a:cubicBezTo>
                    <a:pt x="228" y="336"/>
                    <a:pt x="178" y="425"/>
                    <a:pt x="99" y="474"/>
                  </a:cubicBezTo>
                  <a:cubicBezTo>
                    <a:pt x="89" y="479"/>
                    <a:pt x="77" y="482"/>
                    <a:pt x="65" y="482"/>
                  </a:cubicBezTo>
                  <a:cubicBezTo>
                    <a:pt x="52" y="482"/>
                    <a:pt x="40" y="479"/>
                    <a:pt x="30" y="474"/>
                  </a:cubicBezTo>
                  <a:cubicBezTo>
                    <a:pt x="11" y="464"/>
                    <a:pt x="1" y="455"/>
                    <a:pt x="1" y="454"/>
                  </a:cubicBezTo>
                  <a:lnTo>
                    <a:pt x="1" y="454"/>
                  </a:lnTo>
                  <a:cubicBezTo>
                    <a:pt x="1" y="455"/>
                    <a:pt x="1" y="474"/>
                    <a:pt x="20" y="484"/>
                  </a:cubicBezTo>
                  <a:cubicBezTo>
                    <a:pt x="38" y="496"/>
                    <a:pt x="55" y="500"/>
                    <a:pt x="72" y="500"/>
                  </a:cubicBezTo>
                  <a:cubicBezTo>
                    <a:pt x="85" y="500"/>
                    <a:pt x="97" y="498"/>
                    <a:pt x="109" y="494"/>
                  </a:cubicBezTo>
                  <a:cubicBezTo>
                    <a:pt x="208" y="454"/>
                    <a:pt x="267" y="356"/>
                    <a:pt x="257" y="247"/>
                  </a:cubicBezTo>
                  <a:cubicBezTo>
                    <a:pt x="267" y="198"/>
                    <a:pt x="247" y="139"/>
                    <a:pt x="228" y="89"/>
                  </a:cubicBezTo>
                  <a:cubicBezTo>
                    <a:pt x="208" y="40"/>
                    <a:pt x="168" y="10"/>
                    <a:pt x="1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6108525" y="2067850"/>
              <a:ext cx="84125" cy="57550"/>
            </a:xfrm>
            <a:custGeom>
              <a:rect b="b" l="l" r="r" t="t"/>
              <a:pathLst>
                <a:path extrusionOk="0" h="2302" w="3365">
                  <a:moveTo>
                    <a:pt x="1220" y="0"/>
                  </a:moveTo>
                  <a:cubicBezTo>
                    <a:pt x="763" y="0"/>
                    <a:pt x="328" y="176"/>
                    <a:pt x="0" y="495"/>
                  </a:cubicBezTo>
                  <a:lnTo>
                    <a:pt x="148" y="456"/>
                  </a:lnTo>
                  <a:cubicBezTo>
                    <a:pt x="306" y="761"/>
                    <a:pt x="671" y="919"/>
                    <a:pt x="1007" y="929"/>
                  </a:cubicBezTo>
                  <a:cubicBezTo>
                    <a:pt x="1352" y="919"/>
                    <a:pt x="1697" y="860"/>
                    <a:pt x="2023" y="752"/>
                  </a:cubicBezTo>
                  <a:cubicBezTo>
                    <a:pt x="2112" y="727"/>
                    <a:pt x="2210" y="705"/>
                    <a:pt x="2304" y="705"/>
                  </a:cubicBezTo>
                  <a:cubicBezTo>
                    <a:pt x="2398" y="705"/>
                    <a:pt x="2487" y="727"/>
                    <a:pt x="2556" y="791"/>
                  </a:cubicBezTo>
                  <a:cubicBezTo>
                    <a:pt x="2625" y="880"/>
                    <a:pt x="2664" y="988"/>
                    <a:pt x="2664" y="1097"/>
                  </a:cubicBezTo>
                  <a:cubicBezTo>
                    <a:pt x="2694" y="1334"/>
                    <a:pt x="2694" y="1580"/>
                    <a:pt x="2674" y="1817"/>
                  </a:cubicBezTo>
                  <a:cubicBezTo>
                    <a:pt x="2654" y="1916"/>
                    <a:pt x="2654" y="2015"/>
                    <a:pt x="2674" y="2103"/>
                  </a:cubicBezTo>
                  <a:cubicBezTo>
                    <a:pt x="2694" y="2202"/>
                    <a:pt x="2773" y="2281"/>
                    <a:pt x="2872" y="2301"/>
                  </a:cubicBezTo>
                  <a:cubicBezTo>
                    <a:pt x="2874" y="2301"/>
                    <a:pt x="2877" y="2301"/>
                    <a:pt x="2880" y="2301"/>
                  </a:cubicBezTo>
                  <a:cubicBezTo>
                    <a:pt x="3026" y="2301"/>
                    <a:pt x="3198" y="2061"/>
                    <a:pt x="3247" y="1926"/>
                  </a:cubicBezTo>
                  <a:cubicBezTo>
                    <a:pt x="3296" y="1758"/>
                    <a:pt x="3325" y="1571"/>
                    <a:pt x="3325" y="1393"/>
                  </a:cubicBezTo>
                  <a:cubicBezTo>
                    <a:pt x="3365" y="1186"/>
                    <a:pt x="3325" y="969"/>
                    <a:pt x="3217" y="781"/>
                  </a:cubicBezTo>
                  <a:cubicBezTo>
                    <a:pt x="3079" y="594"/>
                    <a:pt x="2891" y="446"/>
                    <a:pt x="2664" y="357"/>
                  </a:cubicBezTo>
                  <a:cubicBezTo>
                    <a:pt x="2240" y="140"/>
                    <a:pt x="1776" y="12"/>
                    <a:pt x="1293" y="2"/>
                  </a:cubicBezTo>
                  <a:cubicBezTo>
                    <a:pt x="1269" y="1"/>
                    <a:pt x="1244" y="0"/>
                    <a:pt x="122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6291050" y="2979350"/>
              <a:ext cx="97225" cy="61950"/>
            </a:xfrm>
            <a:custGeom>
              <a:rect b="b" l="l" r="r" t="t"/>
              <a:pathLst>
                <a:path extrusionOk="0" h="2478" w="3889">
                  <a:moveTo>
                    <a:pt x="3494" y="0"/>
                  </a:moveTo>
                  <a:lnTo>
                    <a:pt x="1412" y="513"/>
                  </a:lnTo>
                  <a:lnTo>
                    <a:pt x="1668" y="1618"/>
                  </a:lnTo>
                  <a:cubicBezTo>
                    <a:pt x="1668" y="1618"/>
                    <a:pt x="1" y="2447"/>
                    <a:pt x="465" y="2477"/>
                  </a:cubicBezTo>
                  <a:cubicBezTo>
                    <a:pt x="471" y="2477"/>
                    <a:pt x="477" y="2477"/>
                    <a:pt x="484" y="2477"/>
                  </a:cubicBezTo>
                  <a:cubicBezTo>
                    <a:pt x="947" y="2477"/>
                    <a:pt x="3206" y="1833"/>
                    <a:pt x="3770" y="1668"/>
                  </a:cubicBezTo>
                  <a:lnTo>
                    <a:pt x="3888" y="1628"/>
                  </a:lnTo>
                  <a:lnTo>
                    <a:pt x="34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6369000" y="3004750"/>
              <a:ext cx="19025" cy="19525"/>
            </a:xfrm>
            <a:custGeom>
              <a:rect b="b" l="l" r="r" t="t"/>
              <a:pathLst>
                <a:path extrusionOk="0" h="781" w="761">
                  <a:moveTo>
                    <a:pt x="622" y="1"/>
                  </a:moveTo>
                  <a:cubicBezTo>
                    <a:pt x="445" y="30"/>
                    <a:pt x="277" y="129"/>
                    <a:pt x="169" y="267"/>
                  </a:cubicBezTo>
                  <a:cubicBezTo>
                    <a:pt x="60" y="415"/>
                    <a:pt x="1" y="593"/>
                    <a:pt x="11" y="780"/>
                  </a:cubicBezTo>
                  <a:lnTo>
                    <a:pt x="761" y="583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6298225" y="3018825"/>
              <a:ext cx="90050" cy="22400"/>
            </a:xfrm>
            <a:custGeom>
              <a:rect b="b" l="l" r="r" t="t"/>
              <a:pathLst>
                <a:path extrusionOk="0" h="896" w="3602">
                  <a:moveTo>
                    <a:pt x="3582" y="0"/>
                  </a:moveTo>
                  <a:lnTo>
                    <a:pt x="819" y="701"/>
                  </a:lnTo>
                  <a:cubicBezTo>
                    <a:pt x="819" y="701"/>
                    <a:pt x="710" y="473"/>
                    <a:pt x="587" y="473"/>
                  </a:cubicBezTo>
                  <a:cubicBezTo>
                    <a:pt x="582" y="473"/>
                    <a:pt x="577" y="473"/>
                    <a:pt x="572" y="474"/>
                  </a:cubicBezTo>
                  <a:cubicBezTo>
                    <a:pt x="572" y="474"/>
                    <a:pt x="0" y="799"/>
                    <a:pt x="99" y="888"/>
                  </a:cubicBezTo>
                  <a:cubicBezTo>
                    <a:pt x="105" y="893"/>
                    <a:pt x="120" y="895"/>
                    <a:pt x="144" y="895"/>
                  </a:cubicBezTo>
                  <a:cubicBezTo>
                    <a:pt x="493" y="895"/>
                    <a:pt x="2640" y="373"/>
                    <a:pt x="3601" y="49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6300675" y="3018575"/>
              <a:ext cx="88100" cy="21475"/>
            </a:xfrm>
            <a:custGeom>
              <a:rect b="b" l="l" r="r" t="t"/>
              <a:pathLst>
                <a:path extrusionOk="0" h="859" w="3524">
                  <a:moveTo>
                    <a:pt x="3484" y="0"/>
                  </a:moveTo>
                  <a:lnTo>
                    <a:pt x="3385" y="30"/>
                  </a:lnTo>
                  <a:lnTo>
                    <a:pt x="3010" y="128"/>
                  </a:lnTo>
                  <a:cubicBezTo>
                    <a:pt x="2694" y="217"/>
                    <a:pt x="2250" y="326"/>
                    <a:pt x="1767" y="444"/>
                  </a:cubicBezTo>
                  <a:cubicBezTo>
                    <a:pt x="1283" y="563"/>
                    <a:pt x="839" y="671"/>
                    <a:pt x="514" y="740"/>
                  </a:cubicBezTo>
                  <a:lnTo>
                    <a:pt x="139" y="819"/>
                  </a:lnTo>
                  <a:lnTo>
                    <a:pt x="30" y="849"/>
                  </a:lnTo>
                  <a:lnTo>
                    <a:pt x="1" y="859"/>
                  </a:lnTo>
                  <a:lnTo>
                    <a:pt x="40" y="859"/>
                  </a:lnTo>
                  <a:lnTo>
                    <a:pt x="139" y="839"/>
                  </a:lnTo>
                  <a:lnTo>
                    <a:pt x="524" y="760"/>
                  </a:lnTo>
                  <a:cubicBezTo>
                    <a:pt x="839" y="691"/>
                    <a:pt x="1283" y="592"/>
                    <a:pt x="1777" y="474"/>
                  </a:cubicBezTo>
                  <a:cubicBezTo>
                    <a:pt x="2260" y="355"/>
                    <a:pt x="2704" y="247"/>
                    <a:pt x="3020" y="158"/>
                  </a:cubicBezTo>
                  <a:lnTo>
                    <a:pt x="3385" y="49"/>
                  </a:lnTo>
                  <a:lnTo>
                    <a:pt x="3484" y="10"/>
                  </a:lnTo>
                  <a:cubicBezTo>
                    <a:pt x="3503" y="10"/>
                    <a:pt x="3513" y="10"/>
                    <a:pt x="3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6312025" y="30301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1" y="1"/>
                  </a:moveTo>
                  <a:lnTo>
                    <a:pt x="1" y="1"/>
                  </a:lnTo>
                  <a:cubicBezTo>
                    <a:pt x="60" y="31"/>
                    <a:pt x="119" y="70"/>
                    <a:pt x="168" y="109"/>
                  </a:cubicBezTo>
                  <a:cubicBezTo>
                    <a:pt x="208" y="159"/>
                    <a:pt x="247" y="218"/>
                    <a:pt x="277" y="277"/>
                  </a:cubicBezTo>
                  <a:cubicBezTo>
                    <a:pt x="277" y="208"/>
                    <a:pt x="237" y="139"/>
                    <a:pt x="188" y="100"/>
                  </a:cubicBezTo>
                  <a:cubicBezTo>
                    <a:pt x="139" y="40"/>
                    <a:pt x="70" y="1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6328550" y="3021775"/>
              <a:ext cx="3975" cy="3725"/>
            </a:xfrm>
            <a:custGeom>
              <a:rect b="b" l="l" r="r" t="t"/>
              <a:pathLst>
                <a:path extrusionOk="0" h="149" w="159">
                  <a:moveTo>
                    <a:pt x="11" y="0"/>
                  </a:moveTo>
                  <a:lnTo>
                    <a:pt x="11" y="0"/>
                  </a:lnTo>
                  <a:cubicBezTo>
                    <a:pt x="1" y="10"/>
                    <a:pt x="30" y="50"/>
                    <a:pt x="70" y="89"/>
                  </a:cubicBezTo>
                  <a:cubicBezTo>
                    <a:pt x="119" y="129"/>
                    <a:pt x="159" y="148"/>
                    <a:pt x="159" y="148"/>
                  </a:cubicBezTo>
                  <a:cubicBezTo>
                    <a:pt x="159" y="148"/>
                    <a:pt x="129" y="109"/>
                    <a:pt x="89" y="69"/>
                  </a:cubicBezTo>
                  <a:cubicBezTo>
                    <a:pt x="50" y="3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6332000" y="3020200"/>
              <a:ext cx="4225" cy="2150"/>
            </a:xfrm>
            <a:custGeom>
              <a:rect b="b" l="l" r="r" t="t"/>
              <a:pathLst>
                <a:path extrusionOk="0" h="86" w="169">
                  <a:moveTo>
                    <a:pt x="17" y="1"/>
                  </a:moveTo>
                  <a:cubicBezTo>
                    <a:pt x="13" y="1"/>
                    <a:pt x="11" y="2"/>
                    <a:pt x="11" y="4"/>
                  </a:cubicBezTo>
                  <a:cubicBezTo>
                    <a:pt x="1" y="4"/>
                    <a:pt x="40" y="34"/>
                    <a:pt x="80" y="54"/>
                  </a:cubicBezTo>
                  <a:cubicBezTo>
                    <a:pt x="120" y="70"/>
                    <a:pt x="154" y="86"/>
                    <a:pt x="165" y="86"/>
                  </a:cubicBezTo>
                  <a:cubicBezTo>
                    <a:pt x="167" y="86"/>
                    <a:pt x="169" y="85"/>
                    <a:pt x="169" y="83"/>
                  </a:cubicBezTo>
                  <a:cubicBezTo>
                    <a:pt x="169" y="73"/>
                    <a:pt x="139" y="54"/>
                    <a:pt x="90" y="34"/>
                  </a:cubicBezTo>
                  <a:cubicBezTo>
                    <a:pt x="60" y="12"/>
                    <a:pt x="30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6332250" y="3016725"/>
              <a:ext cx="5450" cy="1375"/>
            </a:xfrm>
            <a:custGeom>
              <a:rect b="b" l="l" r="r" t="t"/>
              <a:pathLst>
                <a:path extrusionOk="0" h="55" w="218">
                  <a:moveTo>
                    <a:pt x="183" y="1"/>
                  </a:moveTo>
                  <a:cubicBezTo>
                    <a:pt x="155" y="1"/>
                    <a:pt x="127" y="8"/>
                    <a:pt x="99" y="15"/>
                  </a:cubicBezTo>
                  <a:cubicBezTo>
                    <a:pt x="70" y="25"/>
                    <a:pt x="30" y="35"/>
                    <a:pt x="1" y="54"/>
                  </a:cubicBezTo>
                  <a:cubicBezTo>
                    <a:pt x="40" y="54"/>
                    <a:pt x="70" y="54"/>
                    <a:pt x="109" y="45"/>
                  </a:cubicBezTo>
                  <a:cubicBezTo>
                    <a:pt x="149" y="35"/>
                    <a:pt x="188" y="25"/>
                    <a:pt x="218" y="5"/>
                  </a:cubicBezTo>
                  <a:cubicBezTo>
                    <a:pt x="206" y="2"/>
                    <a:pt x="195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6331750" y="3013150"/>
              <a:ext cx="5950" cy="2000"/>
            </a:xfrm>
            <a:custGeom>
              <a:rect b="b" l="l" r="r" t="t"/>
              <a:pathLst>
                <a:path extrusionOk="0" h="80" w="238">
                  <a:moveTo>
                    <a:pt x="238" y="0"/>
                  </a:moveTo>
                  <a:cubicBezTo>
                    <a:pt x="198" y="10"/>
                    <a:pt x="159" y="20"/>
                    <a:pt x="129" y="40"/>
                  </a:cubicBezTo>
                  <a:cubicBezTo>
                    <a:pt x="80" y="49"/>
                    <a:pt x="40" y="59"/>
                    <a:pt x="1" y="79"/>
                  </a:cubicBezTo>
                  <a:cubicBezTo>
                    <a:pt x="40" y="79"/>
                    <a:pt x="90" y="79"/>
                    <a:pt x="129" y="59"/>
                  </a:cubicBezTo>
                  <a:cubicBezTo>
                    <a:pt x="169" y="49"/>
                    <a:pt x="208" y="30"/>
                    <a:pt x="23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6318925" y="3018075"/>
              <a:ext cx="10650" cy="4475"/>
            </a:xfrm>
            <a:custGeom>
              <a:rect b="b" l="l" r="r" t="t"/>
              <a:pathLst>
                <a:path extrusionOk="0" h="179" w="426">
                  <a:moveTo>
                    <a:pt x="159" y="28"/>
                  </a:moveTo>
                  <a:cubicBezTo>
                    <a:pt x="168" y="28"/>
                    <a:pt x="178" y="28"/>
                    <a:pt x="188" y="30"/>
                  </a:cubicBezTo>
                  <a:cubicBezTo>
                    <a:pt x="238" y="30"/>
                    <a:pt x="287" y="50"/>
                    <a:pt x="317" y="79"/>
                  </a:cubicBezTo>
                  <a:cubicBezTo>
                    <a:pt x="342" y="92"/>
                    <a:pt x="363" y="113"/>
                    <a:pt x="383" y="137"/>
                  </a:cubicBezTo>
                  <a:lnTo>
                    <a:pt x="383" y="137"/>
                  </a:lnTo>
                  <a:cubicBezTo>
                    <a:pt x="360" y="139"/>
                    <a:pt x="328" y="144"/>
                    <a:pt x="287" y="148"/>
                  </a:cubicBezTo>
                  <a:lnTo>
                    <a:pt x="139" y="148"/>
                  </a:lnTo>
                  <a:cubicBezTo>
                    <a:pt x="109" y="139"/>
                    <a:pt x="80" y="139"/>
                    <a:pt x="60" y="129"/>
                  </a:cubicBezTo>
                  <a:cubicBezTo>
                    <a:pt x="30" y="119"/>
                    <a:pt x="11" y="99"/>
                    <a:pt x="30" y="79"/>
                  </a:cubicBezTo>
                  <a:cubicBezTo>
                    <a:pt x="71" y="47"/>
                    <a:pt x="112" y="28"/>
                    <a:pt x="159" y="28"/>
                  </a:cubicBezTo>
                  <a:close/>
                  <a:moveTo>
                    <a:pt x="174" y="0"/>
                  </a:moveTo>
                  <a:cubicBezTo>
                    <a:pt x="117" y="0"/>
                    <a:pt x="60" y="20"/>
                    <a:pt x="11" y="60"/>
                  </a:cubicBezTo>
                  <a:cubicBezTo>
                    <a:pt x="1" y="79"/>
                    <a:pt x="1" y="99"/>
                    <a:pt x="11" y="119"/>
                  </a:cubicBezTo>
                  <a:cubicBezTo>
                    <a:pt x="21" y="139"/>
                    <a:pt x="40" y="148"/>
                    <a:pt x="60" y="148"/>
                  </a:cubicBezTo>
                  <a:cubicBezTo>
                    <a:pt x="80" y="158"/>
                    <a:pt x="109" y="168"/>
                    <a:pt x="149" y="168"/>
                  </a:cubicBezTo>
                  <a:lnTo>
                    <a:pt x="297" y="168"/>
                  </a:lnTo>
                  <a:cubicBezTo>
                    <a:pt x="326" y="161"/>
                    <a:pt x="360" y="154"/>
                    <a:pt x="391" y="147"/>
                  </a:cubicBezTo>
                  <a:lnTo>
                    <a:pt x="391" y="147"/>
                  </a:lnTo>
                  <a:cubicBezTo>
                    <a:pt x="399" y="157"/>
                    <a:pt x="407" y="167"/>
                    <a:pt x="415" y="178"/>
                  </a:cubicBezTo>
                  <a:cubicBezTo>
                    <a:pt x="407" y="162"/>
                    <a:pt x="406" y="153"/>
                    <a:pt x="400" y="144"/>
                  </a:cubicBezTo>
                  <a:lnTo>
                    <a:pt x="400" y="144"/>
                  </a:lnTo>
                  <a:cubicBezTo>
                    <a:pt x="409" y="143"/>
                    <a:pt x="417" y="141"/>
                    <a:pt x="425" y="139"/>
                  </a:cubicBezTo>
                  <a:cubicBezTo>
                    <a:pt x="425" y="136"/>
                    <a:pt x="421" y="134"/>
                    <a:pt x="413" y="134"/>
                  </a:cubicBezTo>
                  <a:cubicBezTo>
                    <a:pt x="408" y="134"/>
                    <a:pt x="402" y="135"/>
                    <a:pt x="394" y="136"/>
                  </a:cubicBezTo>
                  <a:lnTo>
                    <a:pt x="394" y="136"/>
                  </a:lnTo>
                  <a:cubicBezTo>
                    <a:pt x="384" y="107"/>
                    <a:pt x="355" y="79"/>
                    <a:pt x="336" y="60"/>
                  </a:cubicBezTo>
                  <a:cubicBezTo>
                    <a:pt x="287" y="20"/>
                    <a:pt x="230" y="0"/>
                    <a:pt x="1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6327825" y="3014625"/>
              <a:ext cx="4200" cy="7175"/>
            </a:xfrm>
            <a:custGeom>
              <a:rect b="b" l="l" r="r" t="t"/>
              <a:pathLst>
                <a:path extrusionOk="0" h="287" w="168">
                  <a:moveTo>
                    <a:pt x="109" y="0"/>
                  </a:moveTo>
                  <a:cubicBezTo>
                    <a:pt x="59" y="10"/>
                    <a:pt x="30" y="50"/>
                    <a:pt x="10" y="89"/>
                  </a:cubicBezTo>
                  <a:cubicBezTo>
                    <a:pt x="0" y="129"/>
                    <a:pt x="0" y="158"/>
                    <a:pt x="0" y="198"/>
                  </a:cubicBezTo>
                  <a:cubicBezTo>
                    <a:pt x="0" y="227"/>
                    <a:pt x="20" y="267"/>
                    <a:pt x="40" y="286"/>
                  </a:cubicBezTo>
                  <a:cubicBezTo>
                    <a:pt x="30" y="257"/>
                    <a:pt x="20" y="227"/>
                    <a:pt x="20" y="198"/>
                  </a:cubicBezTo>
                  <a:cubicBezTo>
                    <a:pt x="20" y="168"/>
                    <a:pt x="20" y="129"/>
                    <a:pt x="40" y="99"/>
                  </a:cubicBezTo>
                  <a:cubicBezTo>
                    <a:pt x="49" y="69"/>
                    <a:pt x="79" y="20"/>
                    <a:pt x="109" y="20"/>
                  </a:cubicBezTo>
                  <a:cubicBezTo>
                    <a:pt x="148" y="20"/>
                    <a:pt x="148" y="69"/>
                    <a:pt x="138" y="109"/>
                  </a:cubicBezTo>
                  <a:cubicBezTo>
                    <a:pt x="128" y="138"/>
                    <a:pt x="109" y="168"/>
                    <a:pt x="99" y="198"/>
                  </a:cubicBezTo>
                  <a:cubicBezTo>
                    <a:pt x="69" y="247"/>
                    <a:pt x="49" y="277"/>
                    <a:pt x="49" y="286"/>
                  </a:cubicBezTo>
                  <a:cubicBezTo>
                    <a:pt x="49" y="286"/>
                    <a:pt x="79" y="257"/>
                    <a:pt x="109" y="207"/>
                  </a:cubicBezTo>
                  <a:cubicBezTo>
                    <a:pt x="128" y="178"/>
                    <a:pt x="148" y="148"/>
                    <a:pt x="158" y="119"/>
                  </a:cubicBezTo>
                  <a:cubicBezTo>
                    <a:pt x="168" y="89"/>
                    <a:pt x="168" y="69"/>
                    <a:pt x="168" y="50"/>
                  </a:cubicBezTo>
                  <a:cubicBezTo>
                    <a:pt x="158" y="20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6369000" y="3004500"/>
              <a:ext cx="15325" cy="19275"/>
            </a:xfrm>
            <a:custGeom>
              <a:rect b="b" l="l" r="r" t="t"/>
              <a:pathLst>
                <a:path extrusionOk="0" h="771" w="613">
                  <a:moveTo>
                    <a:pt x="573" y="1"/>
                  </a:moveTo>
                  <a:cubicBezTo>
                    <a:pt x="534" y="1"/>
                    <a:pt x="494" y="11"/>
                    <a:pt x="455" y="20"/>
                  </a:cubicBezTo>
                  <a:cubicBezTo>
                    <a:pt x="198" y="109"/>
                    <a:pt x="21" y="336"/>
                    <a:pt x="11" y="603"/>
                  </a:cubicBezTo>
                  <a:cubicBezTo>
                    <a:pt x="1" y="652"/>
                    <a:pt x="1" y="691"/>
                    <a:pt x="11" y="731"/>
                  </a:cubicBezTo>
                  <a:cubicBezTo>
                    <a:pt x="11" y="741"/>
                    <a:pt x="11" y="760"/>
                    <a:pt x="21" y="770"/>
                  </a:cubicBezTo>
                  <a:cubicBezTo>
                    <a:pt x="21" y="770"/>
                    <a:pt x="11" y="711"/>
                    <a:pt x="21" y="612"/>
                  </a:cubicBezTo>
                  <a:cubicBezTo>
                    <a:pt x="30" y="484"/>
                    <a:pt x="80" y="366"/>
                    <a:pt x="159" y="267"/>
                  </a:cubicBezTo>
                  <a:cubicBezTo>
                    <a:pt x="228" y="168"/>
                    <a:pt x="336" y="90"/>
                    <a:pt x="455" y="50"/>
                  </a:cubicBezTo>
                  <a:cubicBezTo>
                    <a:pt x="544" y="11"/>
                    <a:pt x="613" y="11"/>
                    <a:pt x="613" y="11"/>
                  </a:cubicBezTo>
                  <a:cubicBezTo>
                    <a:pt x="613" y="1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6373450" y="2984275"/>
              <a:ext cx="5700" cy="21250"/>
            </a:xfrm>
            <a:custGeom>
              <a:rect b="b" l="l" r="r" t="t"/>
              <a:pathLst>
                <a:path extrusionOk="0" h="850" w="228">
                  <a:moveTo>
                    <a:pt x="0" y="1"/>
                  </a:moveTo>
                  <a:lnTo>
                    <a:pt x="0" y="1"/>
                  </a:lnTo>
                  <a:cubicBezTo>
                    <a:pt x="30" y="149"/>
                    <a:pt x="60" y="287"/>
                    <a:pt x="99" y="435"/>
                  </a:cubicBezTo>
                  <a:cubicBezTo>
                    <a:pt x="129" y="573"/>
                    <a:pt x="178" y="711"/>
                    <a:pt x="227" y="849"/>
                  </a:cubicBezTo>
                  <a:cubicBezTo>
                    <a:pt x="168" y="563"/>
                    <a:pt x="99" y="277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6346325" y="3020550"/>
              <a:ext cx="15300" cy="3950"/>
            </a:xfrm>
            <a:custGeom>
              <a:rect b="b" l="l" r="r" t="t"/>
              <a:pathLst>
                <a:path extrusionOk="0" h="158" w="612">
                  <a:moveTo>
                    <a:pt x="612" y="0"/>
                  </a:moveTo>
                  <a:cubicBezTo>
                    <a:pt x="612" y="0"/>
                    <a:pt x="474" y="40"/>
                    <a:pt x="306" y="79"/>
                  </a:cubicBezTo>
                  <a:cubicBezTo>
                    <a:pt x="138" y="128"/>
                    <a:pt x="0" y="148"/>
                    <a:pt x="0" y="158"/>
                  </a:cubicBezTo>
                  <a:cubicBezTo>
                    <a:pt x="109" y="158"/>
                    <a:pt x="207" y="138"/>
                    <a:pt x="316" y="109"/>
                  </a:cubicBezTo>
                  <a:cubicBezTo>
                    <a:pt x="415" y="89"/>
                    <a:pt x="513" y="49"/>
                    <a:pt x="6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6370725" y="3018075"/>
              <a:ext cx="1025" cy="3475"/>
            </a:xfrm>
            <a:custGeom>
              <a:rect b="b" l="l" r="r" t="t"/>
              <a:pathLst>
                <a:path extrusionOk="0" h="139" w="41">
                  <a:moveTo>
                    <a:pt x="40" y="0"/>
                  </a:moveTo>
                  <a:cubicBezTo>
                    <a:pt x="40" y="0"/>
                    <a:pt x="11" y="30"/>
                    <a:pt x="1" y="69"/>
                  </a:cubicBezTo>
                  <a:cubicBezTo>
                    <a:pt x="1" y="109"/>
                    <a:pt x="11" y="139"/>
                    <a:pt x="21" y="139"/>
                  </a:cubicBezTo>
                  <a:cubicBezTo>
                    <a:pt x="21" y="139"/>
                    <a:pt x="21" y="109"/>
                    <a:pt x="31" y="69"/>
                  </a:cubicBezTo>
                  <a:cubicBezTo>
                    <a:pt x="40" y="4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372700" y="3012400"/>
              <a:ext cx="1750" cy="2550"/>
            </a:xfrm>
            <a:custGeom>
              <a:rect b="b" l="l" r="r" t="t"/>
              <a:pathLst>
                <a:path extrusionOk="0" h="102" w="70">
                  <a:moveTo>
                    <a:pt x="70" y="0"/>
                  </a:moveTo>
                  <a:lnTo>
                    <a:pt x="70" y="0"/>
                  </a:lnTo>
                  <a:cubicBezTo>
                    <a:pt x="60" y="0"/>
                    <a:pt x="50" y="20"/>
                    <a:pt x="30" y="40"/>
                  </a:cubicBezTo>
                  <a:cubicBezTo>
                    <a:pt x="11" y="70"/>
                    <a:pt x="1" y="99"/>
                    <a:pt x="11" y="99"/>
                  </a:cubicBezTo>
                  <a:cubicBezTo>
                    <a:pt x="12" y="100"/>
                    <a:pt x="13" y="101"/>
                    <a:pt x="15" y="101"/>
                  </a:cubicBezTo>
                  <a:cubicBezTo>
                    <a:pt x="23" y="101"/>
                    <a:pt x="33" y="77"/>
                    <a:pt x="50" y="60"/>
                  </a:cubicBezTo>
                  <a:cubicBezTo>
                    <a:pt x="70" y="3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6376400" y="3008775"/>
              <a:ext cx="3000" cy="1925"/>
            </a:xfrm>
            <a:custGeom>
              <a:rect b="b" l="l" r="r" t="t"/>
              <a:pathLst>
                <a:path extrusionOk="0" h="77" w="120">
                  <a:moveTo>
                    <a:pt x="105" y="1"/>
                  </a:moveTo>
                  <a:cubicBezTo>
                    <a:pt x="93" y="1"/>
                    <a:pt x="73" y="6"/>
                    <a:pt x="50" y="17"/>
                  </a:cubicBezTo>
                  <a:cubicBezTo>
                    <a:pt x="11" y="37"/>
                    <a:pt x="1" y="76"/>
                    <a:pt x="11" y="76"/>
                  </a:cubicBezTo>
                  <a:cubicBezTo>
                    <a:pt x="21" y="76"/>
                    <a:pt x="40" y="57"/>
                    <a:pt x="60" y="37"/>
                  </a:cubicBezTo>
                  <a:cubicBezTo>
                    <a:pt x="90" y="17"/>
                    <a:pt x="119" y="17"/>
                    <a:pt x="119" y="7"/>
                  </a:cubicBezTo>
                  <a:cubicBezTo>
                    <a:pt x="119" y="3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6381600" y="300687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50" y="0"/>
                  </a:moveTo>
                  <a:cubicBezTo>
                    <a:pt x="43" y="0"/>
                    <a:pt x="34" y="7"/>
                    <a:pt x="20" y="14"/>
                  </a:cubicBezTo>
                  <a:cubicBezTo>
                    <a:pt x="0" y="24"/>
                    <a:pt x="0" y="34"/>
                    <a:pt x="0" y="44"/>
                  </a:cubicBezTo>
                  <a:cubicBezTo>
                    <a:pt x="0" y="44"/>
                    <a:pt x="20" y="44"/>
                    <a:pt x="40" y="34"/>
                  </a:cubicBezTo>
                  <a:cubicBezTo>
                    <a:pt x="59" y="24"/>
                    <a:pt x="59" y="14"/>
                    <a:pt x="59" y="4"/>
                  </a:cubicBezTo>
                  <a:cubicBezTo>
                    <a:pt x="56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6064850" y="2994400"/>
              <a:ext cx="99450" cy="44400"/>
            </a:xfrm>
            <a:custGeom>
              <a:rect b="b" l="l" r="r" t="t"/>
              <a:pathLst>
                <a:path extrusionOk="0" h="1776" w="3978">
                  <a:moveTo>
                    <a:pt x="3948" y="0"/>
                  </a:moveTo>
                  <a:lnTo>
                    <a:pt x="1806" y="30"/>
                  </a:lnTo>
                  <a:lnTo>
                    <a:pt x="1816" y="1164"/>
                  </a:lnTo>
                  <a:cubicBezTo>
                    <a:pt x="1816" y="1164"/>
                    <a:pt x="1" y="1599"/>
                    <a:pt x="445" y="1727"/>
                  </a:cubicBezTo>
                  <a:cubicBezTo>
                    <a:pt x="564" y="1763"/>
                    <a:pt x="868" y="1776"/>
                    <a:pt x="1250" y="1776"/>
                  </a:cubicBezTo>
                  <a:cubicBezTo>
                    <a:pt x="2133" y="1776"/>
                    <a:pt x="3436" y="1705"/>
                    <a:pt x="3849" y="1678"/>
                  </a:cubicBezTo>
                  <a:lnTo>
                    <a:pt x="3977" y="1668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6144775" y="3020500"/>
              <a:ext cx="19275" cy="15600"/>
            </a:xfrm>
            <a:custGeom>
              <a:rect b="b" l="l" r="r" t="t"/>
              <a:pathLst>
                <a:path extrusionOk="0" h="624" w="771">
                  <a:moveTo>
                    <a:pt x="716" y="1"/>
                  </a:moveTo>
                  <a:cubicBezTo>
                    <a:pt x="554" y="1"/>
                    <a:pt x="394" y="51"/>
                    <a:pt x="267" y="160"/>
                  </a:cubicBezTo>
                  <a:cubicBezTo>
                    <a:pt x="129" y="278"/>
                    <a:pt x="30" y="436"/>
                    <a:pt x="1" y="624"/>
                  </a:cubicBezTo>
                  <a:lnTo>
                    <a:pt x="770" y="594"/>
                  </a:lnTo>
                  <a:lnTo>
                    <a:pt x="760" y="2"/>
                  </a:lnTo>
                  <a:cubicBezTo>
                    <a:pt x="746" y="1"/>
                    <a:pt x="731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072250" y="3029675"/>
              <a:ext cx="92050" cy="8875"/>
            </a:xfrm>
            <a:custGeom>
              <a:rect b="b" l="l" r="r" t="t"/>
              <a:pathLst>
                <a:path extrusionOk="0" h="355" w="3682">
                  <a:moveTo>
                    <a:pt x="632" y="0"/>
                  </a:moveTo>
                  <a:cubicBezTo>
                    <a:pt x="632" y="0"/>
                    <a:pt x="1" y="188"/>
                    <a:pt x="80" y="286"/>
                  </a:cubicBezTo>
                  <a:cubicBezTo>
                    <a:pt x="114" y="333"/>
                    <a:pt x="592" y="354"/>
                    <a:pt x="1211" y="354"/>
                  </a:cubicBezTo>
                  <a:cubicBezTo>
                    <a:pt x="2021" y="354"/>
                    <a:pt x="3071" y="318"/>
                    <a:pt x="3681" y="257"/>
                  </a:cubicBezTo>
                  <a:lnTo>
                    <a:pt x="3681" y="207"/>
                  </a:lnTo>
                  <a:lnTo>
                    <a:pt x="830" y="267"/>
                  </a:lnTo>
                  <a:cubicBezTo>
                    <a:pt x="830" y="267"/>
                    <a:pt x="761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6077675" y="3034850"/>
              <a:ext cx="87350" cy="1850"/>
            </a:xfrm>
            <a:custGeom>
              <a:rect b="b" l="l" r="r" t="t"/>
              <a:pathLst>
                <a:path extrusionOk="0" h="74" w="3494">
                  <a:moveTo>
                    <a:pt x="3454" y="0"/>
                  </a:moveTo>
                  <a:lnTo>
                    <a:pt x="3356" y="10"/>
                  </a:lnTo>
                  <a:lnTo>
                    <a:pt x="2961" y="30"/>
                  </a:lnTo>
                  <a:lnTo>
                    <a:pt x="2961" y="30"/>
                  </a:lnTo>
                  <a:lnTo>
                    <a:pt x="3346" y="20"/>
                  </a:lnTo>
                  <a:lnTo>
                    <a:pt x="3454" y="20"/>
                  </a:lnTo>
                  <a:lnTo>
                    <a:pt x="3494" y="0"/>
                  </a:lnTo>
                  <a:close/>
                  <a:moveTo>
                    <a:pt x="2961" y="30"/>
                  </a:moveTo>
                  <a:lnTo>
                    <a:pt x="2961" y="30"/>
                  </a:lnTo>
                  <a:cubicBezTo>
                    <a:pt x="2635" y="40"/>
                    <a:pt x="2181" y="60"/>
                    <a:pt x="1678" y="60"/>
                  </a:cubicBezTo>
                  <a:lnTo>
                    <a:pt x="1" y="60"/>
                  </a:lnTo>
                  <a:lnTo>
                    <a:pt x="396" y="69"/>
                  </a:lnTo>
                  <a:cubicBezTo>
                    <a:pt x="613" y="69"/>
                    <a:pt x="887" y="74"/>
                    <a:pt x="1194" y="74"/>
                  </a:cubicBezTo>
                  <a:cubicBezTo>
                    <a:pt x="1348" y="74"/>
                    <a:pt x="1511" y="73"/>
                    <a:pt x="1678" y="69"/>
                  </a:cubicBezTo>
                  <a:cubicBezTo>
                    <a:pt x="2181" y="69"/>
                    <a:pt x="2635" y="50"/>
                    <a:pt x="2961" y="3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6087800" y="3028925"/>
              <a:ext cx="5450" cy="8425"/>
            </a:xfrm>
            <a:custGeom>
              <a:rect b="b" l="l" r="r" t="t"/>
              <a:pathLst>
                <a:path extrusionOk="0" h="337" w="218">
                  <a:moveTo>
                    <a:pt x="0" y="1"/>
                  </a:moveTo>
                  <a:cubicBezTo>
                    <a:pt x="50" y="50"/>
                    <a:pt x="89" y="99"/>
                    <a:pt x="129" y="149"/>
                  </a:cubicBezTo>
                  <a:cubicBezTo>
                    <a:pt x="158" y="208"/>
                    <a:pt x="188" y="267"/>
                    <a:pt x="208" y="336"/>
                  </a:cubicBezTo>
                  <a:cubicBezTo>
                    <a:pt x="217" y="267"/>
                    <a:pt x="198" y="198"/>
                    <a:pt x="158" y="139"/>
                  </a:cubicBezTo>
                  <a:cubicBezTo>
                    <a:pt x="119" y="70"/>
                    <a:pt x="60" y="3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6105550" y="3024700"/>
              <a:ext cx="3250" cy="4500"/>
            </a:xfrm>
            <a:custGeom>
              <a:rect b="b" l="l" r="r" t="t"/>
              <a:pathLst>
                <a:path extrusionOk="0" h="180" w="130">
                  <a:moveTo>
                    <a:pt x="12" y="0"/>
                  </a:moveTo>
                  <a:cubicBezTo>
                    <a:pt x="11" y="0"/>
                    <a:pt x="11" y="1"/>
                    <a:pt x="11" y="2"/>
                  </a:cubicBezTo>
                  <a:cubicBezTo>
                    <a:pt x="1" y="2"/>
                    <a:pt x="21" y="41"/>
                    <a:pt x="60" y="91"/>
                  </a:cubicBezTo>
                  <a:cubicBezTo>
                    <a:pt x="90" y="140"/>
                    <a:pt x="119" y="179"/>
                    <a:pt x="119" y="179"/>
                  </a:cubicBezTo>
                  <a:cubicBezTo>
                    <a:pt x="129" y="170"/>
                    <a:pt x="109" y="130"/>
                    <a:pt x="80" y="81"/>
                  </a:cubicBezTo>
                  <a:cubicBezTo>
                    <a:pt x="44" y="3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6109500" y="30237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cubicBezTo>
                    <a:pt x="1" y="10"/>
                    <a:pt x="20" y="40"/>
                    <a:pt x="60" y="69"/>
                  </a:cubicBezTo>
                  <a:cubicBezTo>
                    <a:pt x="99" y="99"/>
                    <a:pt x="139" y="119"/>
                    <a:pt x="139" y="119"/>
                  </a:cubicBezTo>
                  <a:cubicBezTo>
                    <a:pt x="139" y="109"/>
                    <a:pt x="119" y="79"/>
                    <a:pt x="80" y="50"/>
                  </a:cubicBezTo>
                  <a:cubicBezTo>
                    <a:pt x="40" y="2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6110000" y="3021375"/>
              <a:ext cx="5700" cy="775"/>
            </a:xfrm>
            <a:custGeom>
              <a:rect b="b" l="l" r="r" t="t"/>
              <a:pathLst>
                <a:path extrusionOk="0" h="31" w="228">
                  <a:moveTo>
                    <a:pt x="158" y="0"/>
                  </a:moveTo>
                  <a:cubicBezTo>
                    <a:pt x="142" y="0"/>
                    <a:pt x="125" y="2"/>
                    <a:pt x="109" y="7"/>
                  </a:cubicBezTo>
                  <a:cubicBezTo>
                    <a:pt x="97" y="4"/>
                    <a:pt x="87" y="2"/>
                    <a:pt x="76" y="2"/>
                  </a:cubicBezTo>
                  <a:cubicBezTo>
                    <a:pt x="51" y="2"/>
                    <a:pt x="28" y="9"/>
                    <a:pt x="0" y="16"/>
                  </a:cubicBezTo>
                  <a:cubicBezTo>
                    <a:pt x="28" y="23"/>
                    <a:pt x="56" y="30"/>
                    <a:pt x="81" y="30"/>
                  </a:cubicBezTo>
                  <a:cubicBezTo>
                    <a:pt x="91" y="30"/>
                    <a:pt x="100" y="29"/>
                    <a:pt x="109" y="26"/>
                  </a:cubicBezTo>
                  <a:cubicBezTo>
                    <a:pt x="148" y="26"/>
                    <a:pt x="188" y="26"/>
                    <a:pt x="227" y="16"/>
                  </a:cubicBezTo>
                  <a:cubicBezTo>
                    <a:pt x="204" y="5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110250" y="3018075"/>
              <a:ext cx="6175" cy="950"/>
            </a:xfrm>
            <a:custGeom>
              <a:rect b="b" l="l" r="r" t="t"/>
              <a:pathLst>
                <a:path extrusionOk="0" h="38" w="247">
                  <a:moveTo>
                    <a:pt x="247" y="0"/>
                  </a:moveTo>
                  <a:cubicBezTo>
                    <a:pt x="208" y="0"/>
                    <a:pt x="158" y="0"/>
                    <a:pt x="119" y="10"/>
                  </a:cubicBezTo>
                  <a:cubicBezTo>
                    <a:pt x="79" y="10"/>
                    <a:pt x="40" y="20"/>
                    <a:pt x="0" y="20"/>
                  </a:cubicBezTo>
                  <a:cubicBezTo>
                    <a:pt x="31" y="32"/>
                    <a:pt x="64" y="37"/>
                    <a:pt x="97" y="37"/>
                  </a:cubicBezTo>
                  <a:cubicBezTo>
                    <a:pt x="148" y="37"/>
                    <a:pt x="199" y="24"/>
                    <a:pt x="2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6096425" y="3019700"/>
              <a:ext cx="10400" cy="5800"/>
            </a:xfrm>
            <a:custGeom>
              <a:rect b="b" l="l" r="r" t="t"/>
              <a:pathLst>
                <a:path extrusionOk="0" h="232" w="416">
                  <a:moveTo>
                    <a:pt x="138" y="23"/>
                  </a:moveTo>
                  <a:cubicBezTo>
                    <a:pt x="159" y="23"/>
                    <a:pt x="179" y="27"/>
                    <a:pt x="198" y="34"/>
                  </a:cubicBezTo>
                  <a:cubicBezTo>
                    <a:pt x="247" y="44"/>
                    <a:pt x="297" y="74"/>
                    <a:pt x="326" y="113"/>
                  </a:cubicBezTo>
                  <a:cubicBezTo>
                    <a:pt x="345" y="132"/>
                    <a:pt x="360" y="155"/>
                    <a:pt x="371" y="181"/>
                  </a:cubicBezTo>
                  <a:lnTo>
                    <a:pt x="371" y="181"/>
                  </a:lnTo>
                  <a:cubicBezTo>
                    <a:pt x="346" y="179"/>
                    <a:pt x="312" y="177"/>
                    <a:pt x="267" y="172"/>
                  </a:cubicBezTo>
                  <a:cubicBezTo>
                    <a:pt x="218" y="162"/>
                    <a:pt x="178" y="152"/>
                    <a:pt x="129" y="133"/>
                  </a:cubicBezTo>
                  <a:cubicBezTo>
                    <a:pt x="99" y="133"/>
                    <a:pt x="80" y="113"/>
                    <a:pt x="50" y="103"/>
                  </a:cubicBezTo>
                  <a:cubicBezTo>
                    <a:pt x="30" y="93"/>
                    <a:pt x="21" y="64"/>
                    <a:pt x="40" y="44"/>
                  </a:cubicBezTo>
                  <a:cubicBezTo>
                    <a:pt x="71" y="32"/>
                    <a:pt x="105" y="23"/>
                    <a:pt x="138" y="23"/>
                  </a:cubicBezTo>
                  <a:close/>
                  <a:moveTo>
                    <a:pt x="138" y="1"/>
                  </a:moveTo>
                  <a:cubicBezTo>
                    <a:pt x="102" y="1"/>
                    <a:pt x="65" y="8"/>
                    <a:pt x="30" y="24"/>
                  </a:cubicBezTo>
                  <a:cubicBezTo>
                    <a:pt x="11" y="44"/>
                    <a:pt x="1" y="64"/>
                    <a:pt x="11" y="83"/>
                  </a:cubicBezTo>
                  <a:cubicBezTo>
                    <a:pt x="11" y="103"/>
                    <a:pt x="30" y="113"/>
                    <a:pt x="50" y="123"/>
                  </a:cubicBezTo>
                  <a:cubicBezTo>
                    <a:pt x="70" y="143"/>
                    <a:pt x="99" y="152"/>
                    <a:pt x="129" y="162"/>
                  </a:cubicBezTo>
                  <a:cubicBezTo>
                    <a:pt x="178" y="172"/>
                    <a:pt x="228" y="182"/>
                    <a:pt x="277" y="192"/>
                  </a:cubicBezTo>
                  <a:cubicBezTo>
                    <a:pt x="297" y="197"/>
                    <a:pt x="319" y="199"/>
                    <a:pt x="342" y="199"/>
                  </a:cubicBezTo>
                  <a:cubicBezTo>
                    <a:pt x="354" y="199"/>
                    <a:pt x="365" y="199"/>
                    <a:pt x="377" y="198"/>
                  </a:cubicBezTo>
                  <a:lnTo>
                    <a:pt x="377" y="198"/>
                  </a:lnTo>
                  <a:cubicBezTo>
                    <a:pt x="380" y="208"/>
                    <a:pt x="383" y="220"/>
                    <a:pt x="386" y="231"/>
                  </a:cubicBezTo>
                  <a:cubicBezTo>
                    <a:pt x="394" y="215"/>
                    <a:pt x="395" y="205"/>
                    <a:pt x="389" y="196"/>
                  </a:cubicBezTo>
                  <a:lnTo>
                    <a:pt x="389" y="196"/>
                  </a:lnTo>
                  <a:cubicBezTo>
                    <a:pt x="398" y="195"/>
                    <a:pt x="407" y="194"/>
                    <a:pt x="415" y="192"/>
                  </a:cubicBezTo>
                  <a:cubicBezTo>
                    <a:pt x="415" y="187"/>
                    <a:pt x="405" y="185"/>
                    <a:pt x="383" y="183"/>
                  </a:cubicBezTo>
                  <a:lnTo>
                    <a:pt x="383" y="183"/>
                  </a:lnTo>
                  <a:cubicBezTo>
                    <a:pt x="374" y="148"/>
                    <a:pt x="364" y="121"/>
                    <a:pt x="346" y="103"/>
                  </a:cubicBezTo>
                  <a:cubicBezTo>
                    <a:pt x="292" y="36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6105300" y="3017825"/>
              <a:ext cx="5225" cy="6925"/>
            </a:xfrm>
            <a:custGeom>
              <a:rect b="b" l="l" r="r" t="t"/>
              <a:pathLst>
                <a:path extrusionOk="0" h="277" w="209">
                  <a:moveTo>
                    <a:pt x="159" y="1"/>
                  </a:moveTo>
                  <a:cubicBezTo>
                    <a:pt x="110" y="10"/>
                    <a:pt x="70" y="30"/>
                    <a:pt x="40" y="79"/>
                  </a:cubicBezTo>
                  <a:cubicBezTo>
                    <a:pt x="21" y="109"/>
                    <a:pt x="11" y="139"/>
                    <a:pt x="11" y="178"/>
                  </a:cubicBezTo>
                  <a:cubicBezTo>
                    <a:pt x="1" y="208"/>
                    <a:pt x="11" y="247"/>
                    <a:pt x="31" y="277"/>
                  </a:cubicBezTo>
                  <a:cubicBezTo>
                    <a:pt x="21" y="237"/>
                    <a:pt x="21" y="208"/>
                    <a:pt x="31" y="178"/>
                  </a:cubicBezTo>
                  <a:cubicBezTo>
                    <a:pt x="40" y="149"/>
                    <a:pt x="50" y="119"/>
                    <a:pt x="70" y="89"/>
                  </a:cubicBezTo>
                  <a:cubicBezTo>
                    <a:pt x="88" y="63"/>
                    <a:pt x="121" y="29"/>
                    <a:pt x="149" y="29"/>
                  </a:cubicBezTo>
                  <a:cubicBezTo>
                    <a:pt x="152" y="29"/>
                    <a:pt x="156" y="29"/>
                    <a:pt x="159" y="30"/>
                  </a:cubicBezTo>
                  <a:cubicBezTo>
                    <a:pt x="188" y="40"/>
                    <a:pt x="179" y="89"/>
                    <a:pt x="159" y="119"/>
                  </a:cubicBezTo>
                  <a:cubicBezTo>
                    <a:pt x="139" y="149"/>
                    <a:pt x="119" y="178"/>
                    <a:pt x="100" y="198"/>
                  </a:cubicBezTo>
                  <a:cubicBezTo>
                    <a:pt x="60" y="247"/>
                    <a:pt x="40" y="267"/>
                    <a:pt x="40" y="267"/>
                  </a:cubicBezTo>
                  <a:cubicBezTo>
                    <a:pt x="70" y="257"/>
                    <a:pt x="90" y="237"/>
                    <a:pt x="110" y="218"/>
                  </a:cubicBezTo>
                  <a:cubicBezTo>
                    <a:pt x="139" y="188"/>
                    <a:pt x="159" y="158"/>
                    <a:pt x="179" y="129"/>
                  </a:cubicBezTo>
                  <a:cubicBezTo>
                    <a:pt x="188" y="109"/>
                    <a:pt x="198" y="89"/>
                    <a:pt x="198" y="70"/>
                  </a:cubicBezTo>
                  <a:cubicBezTo>
                    <a:pt x="208" y="40"/>
                    <a:pt x="188" y="10"/>
                    <a:pt x="15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6144775" y="3019850"/>
              <a:ext cx="19025" cy="15750"/>
            </a:xfrm>
            <a:custGeom>
              <a:rect b="b" l="l" r="r" t="t"/>
              <a:pathLst>
                <a:path extrusionOk="0" h="630" w="761">
                  <a:moveTo>
                    <a:pt x="662" y="1"/>
                  </a:moveTo>
                  <a:cubicBezTo>
                    <a:pt x="642" y="1"/>
                    <a:pt x="622" y="3"/>
                    <a:pt x="603" y="8"/>
                  </a:cubicBezTo>
                  <a:cubicBezTo>
                    <a:pt x="464" y="18"/>
                    <a:pt x="346" y="68"/>
                    <a:pt x="238" y="156"/>
                  </a:cubicBezTo>
                  <a:cubicBezTo>
                    <a:pt x="139" y="235"/>
                    <a:pt x="60" y="344"/>
                    <a:pt x="30" y="472"/>
                  </a:cubicBezTo>
                  <a:cubicBezTo>
                    <a:pt x="20" y="512"/>
                    <a:pt x="11" y="551"/>
                    <a:pt x="11" y="591"/>
                  </a:cubicBezTo>
                  <a:cubicBezTo>
                    <a:pt x="1" y="600"/>
                    <a:pt x="1" y="620"/>
                    <a:pt x="11" y="630"/>
                  </a:cubicBezTo>
                  <a:cubicBezTo>
                    <a:pt x="11" y="630"/>
                    <a:pt x="11" y="571"/>
                    <a:pt x="50" y="482"/>
                  </a:cubicBezTo>
                  <a:cubicBezTo>
                    <a:pt x="129" y="235"/>
                    <a:pt x="346" y="58"/>
                    <a:pt x="603" y="28"/>
                  </a:cubicBezTo>
                  <a:cubicBezTo>
                    <a:pt x="701" y="18"/>
                    <a:pt x="760" y="18"/>
                    <a:pt x="760" y="18"/>
                  </a:cubicBezTo>
                  <a:cubicBezTo>
                    <a:pt x="751" y="18"/>
                    <a:pt x="731" y="8"/>
                    <a:pt x="721" y="8"/>
                  </a:cubicBezTo>
                  <a:cubicBezTo>
                    <a:pt x="701" y="3"/>
                    <a:pt x="682" y="1"/>
                    <a:pt x="66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6157600" y="2998100"/>
              <a:ext cx="1025" cy="21975"/>
            </a:xfrm>
            <a:custGeom>
              <a:rect b="b" l="l" r="r" t="t"/>
              <a:pathLst>
                <a:path extrusionOk="0" h="879" w="41">
                  <a:moveTo>
                    <a:pt x="11" y="0"/>
                  </a:moveTo>
                  <a:cubicBezTo>
                    <a:pt x="1" y="148"/>
                    <a:pt x="1" y="296"/>
                    <a:pt x="11" y="444"/>
                  </a:cubicBezTo>
                  <a:cubicBezTo>
                    <a:pt x="11" y="582"/>
                    <a:pt x="21" y="730"/>
                    <a:pt x="30" y="878"/>
                  </a:cubicBezTo>
                  <a:cubicBezTo>
                    <a:pt x="40" y="582"/>
                    <a:pt x="40" y="296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122325" y="3030825"/>
              <a:ext cx="15825" cy="925"/>
            </a:xfrm>
            <a:custGeom>
              <a:rect b="b" l="l" r="r" t="t"/>
              <a:pathLst>
                <a:path extrusionOk="0" h="37" w="633">
                  <a:moveTo>
                    <a:pt x="617" y="1"/>
                  </a:moveTo>
                  <a:cubicBezTo>
                    <a:pt x="575" y="1"/>
                    <a:pt x="459" y="13"/>
                    <a:pt x="317" y="13"/>
                  </a:cubicBezTo>
                  <a:cubicBezTo>
                    <a:pt x="205" y="13"/>
                    <a:pt x="102" y="9"/>
                    <a:pt x="45" y="9"/>
                  </a:cubicBezTo>
                  <a:cubicBezTo>
                    <a:pt x="17" y="9"/>
                    <a:pt x="1" y="10"/>
                    <a:pt x="1" y="13"/>
                  </a:cubicBezTo>
                  <a:cubicBezTo>
                    <a:pt x="80" y="28"/>
                    <a:pt x="154" y="37"/>
                    <a:pt x="231" y="37"/>
                  </a:cubicBezTo>
                  <a:cubicBezTo>
                    <a:pt x="259" y="37"/>
                    <a:pt x="287" y="36"/>
                    <a:pt x="317" y="33"/>
                  </a:cubicBezTo>
                  <a:cubicBezTo>
                    <a:pt x="425" y="33"/>
                    <a:pt x="524" y="23"/>
                    <a:pt x="632" y="4"/>
                  </a:cubicBezTo>
                  <a:cubicBezTo>
                    <a:pt x="632" y="2"/>
                    <a:pt x="627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6147000" y="3030650"/>
              <a:ext cx="1500" cy="3225"/>
            </a:xfrm>
            <a:custGeom>
              <a:rect b="b" l="l" r="r" t="t"/>
              <a:pathLst>
                <a:path extrusionOk="0" h="129" w="6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20" y="20"/>
                    <a:pt x="10" y="50"/>
                  </a:cubicBezTo>
                  <a:cubicBezTo>
                    <a:pt x="1" y="89"/>
                    <a:pt x="1" y="129"/>
                    <a:pt x="10" y="129"/>
                  </a:cubicBezTo>
                  <a:cubicBezTo>
                    <a:pt x="10" y="129"/>
                    <a:pt x="20" y="99"/>
                    <a:pt x="40" y="60"/>
                  </a:cubicBezTo>
                  <a:cubicBezTo>
                    <a:pt x="50" y="30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6150200" y="3025650"/>
              <a:ext cx="2250" cy="2125"/>
            </a:xfrm>
            <a:custGeom>
              <a:rect b="b" l="l" r="r" t="t"/>
              <a:pathLst>
                <a:path extrusionOk="0" h="85" w="90">
                  <a:moveTo>
                    <a:pt x="83" y="1"/>
                  </a:moveTo>
                  <a:cubicBezTo>
                    <a:pt x="72" y="1"/>
                    <a:pt x="56" y="17"/>
                    <a:pt x="40" y="33"/>
                  </a:cubicBezTo>
                  <a:cubicBezTo>
                    <a:pt x="21" y="62"/>
                    <a:pt x="1" y="82"/>
                    <a:pt x="11" y="82"/>
                  </a:cubicBezTo>
                  <a:cubicBezTo>
                    <a:pt x="12" y="84"/>
                    <a:pt x="15" y="85"/>
                    <a:pt x="17" y="85"/>
                  </a:cubicBezTo>
                  <a:cubicBezTo>
                    <a:pt x="28" y="85"/>
                    <a:pt x="44" y="69"/>
                    <a:pt x="60" y="53"/>
                  </a:cubicBezTo>
                  <a:cubicBezTo>
                    <a:pt x="80" y="33"/>
                    <a:pt x="90" y="3"/>
                    <a:pt x="90" y="3"/>
                  </a:cubicBezTo>
                  <a:cubicBezTo>
                    <a:pt x="88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6154900" y="3023175"/>
              <a:ext cx="3225" cy="1325"/>
            </a:xfrm>
            <a:custGeom>
              <a:rect b="b" l="l" r="r" t="t"/>
              <a:pathLst>
                <a:path extrusionOk="0" h="53" w="129">
                  <a:moveTo>
                    <a:pt x="82" y="1"/>
                  </a:moveTo>
                  <a:cubicBezTo>
                    <a:pt x="75" y="1"/>
                    <a:pt x="67" y="2"/>
                    <a:pt x="59" y="4"/>
                  </a:cubicBezTo>
                  <a:cubicBezTo>
                    <a:pt x="20" y="13"/>
                    <a:pt x="0" y="43"/>
                    <a:pt x="10" y="53"/>
                  </a:cubicBezTo>
                  <a:cubicBezTo>
                    <a:pt x="10" y="53"/>
                    <a:pt x="30" y="43"/>
                    <a:pt x="69" y="33"/>
                  </a:cubicBezTo>
                  <a:cubicBezTo>
                    <a:pt x="99" y="13"/>
                    <a:pt x="129" y="13"/>
                    <a:pt x="129" y="13"/>
                  </a:cubicBezTo>
                  <a:cubicBezTo>
                    <a:pt x="129" y="13"/>
                    <a:pt x="110" y="1"/>
                    <a:pt x="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6160325" y="3022075"/>
              <a:ext cx="1750" cy="950"/>
            </a:xfrm>
            <a:custGeom>
              <a:rect b="b" l="l" r="r" t="t"/>
              <a:pathLst>
                <a:path extrusionOk="0" h="38" w="70">
                  <a:moveTo>
                    <a:pt x="57" y="1"/>
                  </a:moveTo>
                  <a:cubicBezTo>
                    <a:pt x="50" y="1"/>
                    <a:pt x="40" y="3"/>
                    <a:pt x="30" y="8"/>
                  </a:cubicBezTo>
                  <a:cubicBezTo>
                    <a:pt x="20" y="18"/>
                    <a:pt x="0" y="28"/>
                    <a:pt x="10" y="38"/>
                  </a:cubicBezTo>
                  <a:lnTo>
                    <a:pt x="40" y="38"/>
                  </a:lnTo>
                  <a:cubicBezTo>
                    <a:pt x="60" y="28"/>
                    <a:pt x="69" y="18"/>
                    <a:pt x="69" y="8"/>
                  </a:cubicBezTo>
                  <a:cubicBezTo>
                    <a:pt x="69" y="3"/>
                    <a:pt x="64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6073725" y="2456400"/>
              <a:ext cx="313575" cy="562200"/>
            </a:xfrm>
            <a:custGeom>
              <a:rect b="b" l="l" r="r" t="t"/>
              <a:pathLst>
                <a:path extrusionOk="0" h="22488" w="12543">
                  <a:moveTo>
                    <a:pt x="1" y="0"/>
                  </a:moveTo>
                  <a:lnTo>
                    <a:pt x="998" y="22191"/>
                  </a:lnTo>
                  <a:lnTo>
                    <a:pt x="4333" y="22270"/>
                  </a:lnTo>
                  <a:lnTo>
                    <a:pt x="4333" y="22270"/>
                  </a:lnTo>
                  <a:lnTo>
                    <a:pt x="3780" y="3681"/>
                  </a:lnTo>
                  <a:lnTo>
                    <a:pt x="9819" y="22487"/>
                  </a:lnTo>
                  <a:lnTo>
                    <a:pt x="12542" y="2173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6378375" y="2986950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1" y="2"/>
                    <a:pt x="11" y="52"/>
                    <a:pt x="21" y="101"/>
                  </a:cubicBezTo>
                  <a:cubicBezTo>
                    <a:pt x="40" y="150"/>
                    <a:pt x="70" y="180"/>
                    <a:pt x="80" y="180"/>
                  </a:cubicBezTo>
                  <a:cubicBezTo>
                    <a:pt x="90" y="170"/>
                    <a:pt x="90" y="130"/>
                    <a:pt x="80" y="81"/>
                  </a:cubicBezTo>
                  <a:cubicBezTo>
                    <a:pt x="62" y="37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6372950" y="296897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1" y="1"/>
                    <a:pt x="20" y="90"/>
                    <a:pt x="50" y="188"/>
                  </a:cubicBezTo>
                  <a:cubicBezTo>
                    <a:pt x="78" y="281"/>
                    <a:pt x="106" y="357"/>
                    <a:pt x="126" y="357"/>
                  </a:cubicBezTo>
                  <a:cubicBezTo>
                    <a:pt x="127" y="357"/>
                    <a:pt x="128" y="357"/>
                    <a:pt x="129" y="356"/>
                  </a:cubicBezTo>
                  <a:cubicBezTo>
                    <a:pt x="149" y="356"/>
                    <a:pt x="139" y="267"/>
                    <a:pt x="109" y="169"/>
                  </a:cubicBezTo>
                  <a:cubicBezTo>
                    <a:pt x="80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6367775" y="2950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1"/>
                  </a:moveTo>
                  <a:cubicBezTo>
                    <a:pt x="1" y="1"/>
                    <a:pt x="1" y="89"/>
                    <a:pt x="30" y="188"/>
                  </a:cubicBezTo>
                  <a:cubicBezTo>
                    <a:pt x="58" y="281"/>
                    <a:pt x="95" y="357"/>
                    <a:pt x="115" y="357"/>
                  </a:cubicBezTo>
                  <a:cubicBezTo>
                    <a:pt x="117" y="357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6362350" y="2932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5" y="356"/>
                    <a:pt x="117" y="356"/>
                  </a:cubicBezTo>
                  <a:cubicBezTo>
                    <a:pt x="118" y="356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6356925" y="2914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7"/>
                  </a:cubicBezTo>
                  <a:cubicBezTo>
                    <a:pt x="68" y="281"/>
                    <a:pt x="104" y="356"/>
                    <a:pt x="117" y="356"/>
                  </a:cubicBezTo>
                  <a:cubicBezTo>
                    <a:pt x="118" y="356"/>
                    <a:pt x="118" y="356"/>
                    <a:pt x="119" y="355"/>
                  </a:cubicBezTo>
                  <a:cubicBezTo>
                    <a:pt x="139" y="355"/>
                    <a:pt x="129" y="266"/>
                    <a:pt x="99" y="168"/>
                  </a:cubicBezTo>
                  <a:cubicBezTo>
                    <a:pt x="69" y="6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351500" y="2896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7" y="356"/>
                    <a:pt x="129" y="356"/>
                  </a:cubicBezTo>
                  <a:cubicBezTo>
                    <a:pt x="138" y="356"/>
                    <a:pt x="129" y="277"/>
                    <a:pt x="99" y="16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346075" y="2878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6"/>
                  </a:cubicBezTo>
                  <a:cubicBezTo>
                    <a:pt x="138" y="356"/>
                    <a:pt x="129" y="267"/>
                    <a:pt x="99" y="168"/>
                  </a:cubicBezTo>
                  <a:cubicBezTo>
                    <a:pt x="69" y="70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340650" y="2860925"/>
              <a:ext cx="3725" cy="8950"/>
            </a:xfrm>
            <a:custGeom>
              <a:rect b="b" l="l" r="r" t="t"/>
              <a:pathLst>
                <a:path extrusionOk="0" h="358" w="149">
                  <a:moveTo>
                    <a:pt x="23" y="0"/>
                  </a:moveTo>
                  <a:cubicBezTo>
                    <a:pt x="22" y="0"/>
                    <a:pt x="21" y="1"/>
                    <a:pt x="20" y="1"/>
                  </a:cubicBezTo>
                  <a:cubicBezTo>
                    <a:pt x="0" y="1"/>
                    <a:pt x="10" y="90"/>
                    <a:pt x="40" y="189"/>
                  </a:cubicBezTo>
                  <a:cubicBezTo>
                    <a:pt x="68" y="282"/>
                    <a:pt x="104" y="357"/>
                    <a:pt x="125" y="357"/>
                  </a:cubicBezTo>
                  <a:cubicBezTo>
                    <a:pt x="126" y="357"/>
                    <a:pt x="127" y="357"/>
                    <a:pt x="128" y="356"/>
                  </a:cubicBezTo>
                  <a:cubicBezTo>
                    <a:pt x="148" y="356"/>
                    <a:pt x="128" y="268"/>
                    <a:pt x="99" y="169"/>
                  </a:cubicBezTo>
                  <a:cubicBezTo>
                    <a:pt x="71" y="76"/>
                    <a:pt x="43" y="0"/>
                    <a:pt x="2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6335225" y="2842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329800" y="2824925"/>
              <a:ext cx="3700" cy="8900"/>
            </a:xfrm>
            <a:custGeom>
              <a:rect b="b" l="l" r="r" t="t"/>
              <a:pathLst>
                <a:path extrusionOk="0" h="356" w="148">
                  <a:moveTo>
                    <a:pt x="20" y="1"/>
                  </a:moveTo>
                  <a:cubicBezTo>
                    <a:pt x="0" y="1"/>
                    <a:pt x="10" y="89"/>
                    <a:pt x="39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6324350" y="2806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1" y="0"/>
                  </a:moveTo>
                  <a:cubicBezTo>
                    <a:pt x="1" y="0"/>
                    <a:pt x="11" y="89"/>
                    <a:pt x="40" y="188"/>
                  </a:cubicBezTo>
                  <a:cubicBezTo>
                    <a:pt x="68" y="281"/>
                    <a:pt x="105" y="356"/>
                    <a:pt x="126" y="356"/>
                  </a:cubicBezTo>
                  <a:cubicBezTo>
                    <a:pt x="127" y="356"/>
                    <a:pt x="128" y="356"/>
                    <a:pt x="129" y="355"/>
                  </a:cubicBezTo>
                  <a:cubicBezTo>
                    <a:pt x="149" y="355"/>
                    <a:pt x="139" y="267"/>
                    <a:pt x="109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6318925" y="2788675"/>
              <a:ext cx="3725" cy="9175"/>
            </a:xfrm>
            <a:custGeom>
              <a:rect b="b" l="l" r="r" t="t"/>
              <a:pathLst>
                <a:path extrusionOk="0" h="367" w="149">
                  <a:moveTo>
                    <a:pt x="21" y="0"/>
                  </a:moveTo>
                  <a:lnTo>
                    <a:pt x="21" y="0"/>
                  </a:lnTo>
                  <a:cubicBezTo>
                    <a:pt x="1" y="20"/>
                    <a:pt x="21" y="99"/>
                    <a:pt x="50" y="197"/>
                  </a:cubicBezTo>
                  <a:cubicBezTo>
                    <a:pt x="78" y="291"/>
                    <a:pt x="106" y="366"/>
                    <a:pt x="126" y="366"/>
                  </a:cubicBezTo>
                  <a:cubicBezTo>
                    <a:pt x="127" y="366"/>
                    <a:pt x="128" y="366"/>
                    <a:pt x="129" y="365"/>
                  </a:cubicBezTo>
                  <a:cubicBezTo>
                    <a:pt x="149" y="355"/>
                    <a:pt x="139" y="276"/>
                    <a:pt x="109" y="178"/>
                  </a:cubicBezTo>
                  <a:cubicBezTo>
                    <a:pt x="80" y="7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313750" y="2770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1"/>
                    <a:pt x="11" y="9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8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6308325" y="2752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0" y="1"/>
                  </a:moveTo>
                  <a:lnTo>
                    <a:pt x="10" y="1"/>
                  </a:lnTo>
                  <a:cubicBezTo>
                    <a:pt x="1" y="10"/>
                    <a:pt x="10" y="8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79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6302900" y="2734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98"/>
                  </a:cubicBezTo>
                  <a:cubicBezTo>
                    <a:pt x="70" y="296"/>
                    <a:pt x="109" y="365"/>
                    <a:pt x="119" y="365"/>
                  </a:cubicBezTo>
                  <a:cubicBezTo>
                    <a:pt x="139" y="355"/>
                    <a:pt x="129" y="277"/>
                    <a:pt x="99" y="178"/>
                  </a:cubicBezTo>
                  <a:cubicBezTo>
                    <a:pt x="70" y="7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297475" y="2716625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98"/>
                  </a:cubicBezTo>
                  <a:cubicBezTo>
                    <a:pt x="69" y="297"/>
                    <a:pt x="109" y="366"/>
                    <a:pt x="129" y="366"/>
                  </a:cubicBezTo>
                  <a:cubicBezTo>
                    <a:pt x="139" y="356"/>
                    <a:pt x="129" y="277"/>
                    <a:pt x="99" y="179"/>
                  </a:cubicBezTo>
                  <a:cubicBezTo>
                    <a:pt x="69" y="8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6292050" y="2698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89"/>
                    <a:pt x="40" y="188"/>
                  </a:cubicBezTo>
                  <a:cubicBezTo>
                    <a:pt x="69" y="287"/>
                    <a:pt x="109" y="366"/>
                    <a:pt x="129" y="366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6286625" y="2680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96"/>
                    <a:pt x="109" y="365"/>
                    <a:pt x="129" y="365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6281200" y="2662625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6"/>
                    <a:pt x="109" y="365"/>
                    <a:pt x="128" y="365"/>
                  </a:cubicBezTo>
                  <a:cubicBezTo>
                    <a:pt x="148" y="355"/>
                    <a:pt x="138" y="276"/>
                    <a:pt x="109" y="168"/>
                  </a:cubicBezTo>
                  <a:cubicBezTo>
                    <a:pt x="7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6275775" y="2644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88"/>
                  </a:cubicBezTo>
                  <a:cubicBezTo>
                    <a:pt x="69" y="297"/>
                    <a:pt x="109" y="366"/>
                    <a:pt x="128" y="366"/>
                  </a:cubicBezTo>
                  <a:cubicBezTo>
                    <a:pt x="148" y="356"/>
                    <a:pt x="138" y="27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6270350" y="2626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7"/>
                    <a:pt x="109" y="366"/>
                    <a:pt x="128" y="36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6264900" y="2608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1" y="0"/>
                  </a:moveTo>
                  <a:lnTo>
                    <a:pt x="21" y="0"/>
                  </a:lnTo>
                  <a:cubicBezTo>
                    <a:pt x="1" y="10"/>
                    <a:pt x="21" y="89"/>
                    <a:pt x="50" y="188"/>
                  </a:cubicBezTo>
                  <a:cubicBezTo>
                    <a:pt x="80" y="286"/>
                    <a:pt x="119" y="365"/>
                    <a:pt x="129" y="365"/>
                  </a:cubicBezTo>
                  <a:cubicBezTo>
                    <a:pt x="149" y="355"/>
                    <a:pt x="139" y="267"/>
                    <a:pt x="110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6259725" y="2590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1" y="11"/>
                    <a:pt x="11" y="90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0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6254300" y="2572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0"/>
                    <a:pt x="11" y="89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6248875" y="2554825"/>
              <a:ext cx="3475" cy="8900"/>
            </a:xfrm>
            <a:custGeom>
              <a:rect b="b" l="l" r="r" t="t"/>
              <a:pathLst>
                <a:path extrusionOk="0" h="356" w="139">
                  <a:moveTo>
                    <a:pt x="10" y="0"/>
                  </a:moveTo>
                  <a:cubicBezTo>
                    <a:pt x="1" y="0"/>
                    <a:pt x="10" y="89"/>
                    <a:pt x="40" y="188"/>
                  </a:cubicBezTo>
                  <a:cubicBezTo>
                    <a:pt x="70" y="286"/>
                    <a:pt x="109" y="355"/>
                    <a:pt x="119" y="355"/>
                  </a:cubicBezTo>
                  <a:cubicBezTo>
                    <a:pt x="139" y="355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6243450" y="2536550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1" y="11"/>
                    <a:pt x="10" y="90"/>
                    <a:pt x="40" y="189"/>
                  </a:cubicBezTo>
                  <a:cubicBezTo>
                    <a:pt x="70" y="287"/>
                    <a:pt x="109" y="366"/>
                    <a:pt x="12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1" y="76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6238025" y="2518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5" y="357"/>
                    <a:pt x="125" y="357"/>
                  </a:cubicBezTo>
                  <a:cubicBezTo>
                    <a:pt x="126" y="357"/>
                    <a:pt x="128" y="357"/>
                    <a:pt x="129" y="356"/>
                  </a:cubicBezTo>
                  <a:cubicBezTo>
                    <a:pt x="148" y="356"/>
                    <a:pt x="139" y="267"/>
                    <a:pt x="109" y="168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6232600" y="25005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8" y="356"/>
                    <a:pt x="129" y="356"/>
                  </a:cubicBezTo>
                  <a:cubicBezTo>
                    <a:pt x="139" y="356"/>
                    <a:pt x="139" y="267"/>
                    <a:pt x="99" y="168"/>
                  </a:cubicBezTo>
                  <a:cubicBezTo>
                    <a:pt x="6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6227175" y="2482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5"/>
                  </a:cubicBezTo>
                  <a:cubicBezTo>
                    <a:pt x="148" y="355"/>
                    <a:pt x="129" y="267"/>
                    <a:pt x="99" y="168"/>
                  </a:cubicBezTo>
                  <a:cubicBezTo>
                    <a:pt x="6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6223225" y="2468975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10" y="0"/>
                  </a:moveTo>
                  <a:cubicBezTo>
                    <a:pt x="0" y="10"/>
                    <a:pt x="0" y="50"/>
                    <a:pt x="10" y="99"/>
                  </a:cubicBezTo>
                  <a:cubicBezTo>
                    <a:pt x="28" y="143"/>
                    <a:pt x="54" y="180"/>
                    <a:pt x="66" y="180"/>
                  </a:cubicBezTo>
                  <a:cubicBezTo>
                    <a:pt x="67" y="180"/>
                    <a:pt x="68" y="179"/>
                    <a:pt x="70" y="178"/>
                  </a:cubicBezTo>
                  <a:cubicBezTo>
                    <a:pt x="89" y="178"/>
                    <a:pt x="89" y="129"/>
                    <a:pt x="70" y="79"/>
                  </a:cubicBezTo>
                  <a:cubicBezTo>
                    <a:pt x="60" y="30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6166975" y="3008450"/>
              <a:ext cx="1750" cy="4725"/>
            </a:xfrm>
            <a:custGeom>
              <a:rect b="b" l="l" r="r" t="t"/>
              <a:pathLst>
                <a:path extrusionOk="0" h="189" w="70">
                  <a:moveTo>
                    <a:pt x="30" y="1"/>
                  </a:moveTo>
                  <a:cubicBezTo>
                    <a:pt x="11" y="1"/>
                    <a:pt x="1" y="40"/>
                    <a:pt x="1" y="99"/>
                  </a:cubicBezTo>
                  <a:cubicBezTo>
                    <a:pt x="1" y="149"/>
                    <a:pt x="20" y="188"/>
                    <a:pt x="40" y="188"/>
                  </a:cubicBezTo>
                  <a:cubicBezTo>
                    <a:pt x="50" y="188"/>
                    <a:pt x="70" y="149"/>
                    <a:pt x="60" y="89"/>
                  </a:cubicBezTo>
                  <a:cubicBezTo>
                    <a:pt x="60" y="40"/>
                    <a:pt x="4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6166250" y="2989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10" y="1"/>
                    <a:pt x="0" y="89"/>
                    <a:pt x="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59" y="376"/>
                    <a:pt x="69" y="287"/>
                    <a:pt x="69" y="188"/>
                  </a:cubicBezTo>
                  <a:cubicBezTo>
                    <a:pt x="59" y="80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6165500" y="2971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0" y="1"/>
                    <a:pt x="1" y="89"/>
                    <a:pt x="1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60" y="376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6165000" y="2952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1" y="1"/>
                    <a:pt x="1" y="89"/>
                    <a:pt x="11" y="188"/>
                  </a:cubicBezTo>
                  <a:cubicBezTo>
                    <a:pt x="11" y="287"/>
                    <a:pt x="3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6164750" y="2934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1" y="1"/>
                  </a:moveTo>
                  <a:cubicBezTo>
                    <a:pt x="11" y="1"/>
                    <a:pt x="1" y="89"/>
                    <a:pt x="1" y="188"/>
                  </a:cubicBezTo>
                  <a:cubicBezTo>
                    <a:pt x="1" y="287"/>
                    <a:pt x="21" y="375"/>
                    <a:pt x="40" y="375"/>
                  </a:cubicBezTo>
                  <a:cubicBezTo>
                    <a:pt x="50" y="375"/>
                    <a:pt x="70" y="287"/>
                    <a:pt x="60" y="188"/>
                  </a:cubicBezTo>
                  <a:cubicBezTo>
                    <a:pt x="60" y="89"/>
                    <a:pt x="50" y="1"/>
                    <a:pt x="3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6164275" y="2915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87"/>
                    <a:pt x="20" y="375"/>
                    <a:pt x="40" y="375"/>
                  </a:cubicBezTo>
                  <a:cubicBezTo>
                    <a:pt x="59" y="375"/>
                    <a:pt x="69" y="287"/>
                    <a:pt x="69" y="188"/>
                  </a:cubicBezTo>
                  <a:cubicBezTo>
                    <a:pt x="5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6163525" y="2897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1" y="89"/>
                    <a:pt x="10" y="188"/>
                  </a:cubicBezTo>
                  <a:cubicBezTo>
                    <a:pt x="10" y="287"/>
                    <a:pt x="30" y="375"/>
                    <a:pt x="50" y="375"/>
                  </a:cubicBezTo>
                  <a:cubicBezTo>
                    <a:pt x="60" y="375"/>
                    <a:pt x="80" y="287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6162800" y="28789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20" y="375"/>
                    <a:pt x="49" y="375"/>
                  </a:cubicBezTo>
                  <a:cubicBezTo>
                    <a:pt x="6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6162050" y="2860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50" y="375"/>
                  </a:cubicBezTo>
                  <a:cubicBezTo>
                    <a:pt x="60" y="375"/>
                    <a:pt x="79" y="287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6161550" y="2841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2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60" y="89"/>
                    <a:pt x="4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6160825" y="28234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5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6160325" y="2804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60" y="375"/>
                    <a:pt x="69" y="286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6160075" y="2786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96"/>
                    <a:pt x="10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6159575" y="2767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1" y="89"/>
                    <a:pt x="1" y="188"/>
                  </a:cubicBezTo>
                  <a:cubicBezTo>
                    <a:pt x="11" y="296"/>
                    <a:pt x="20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6159325" y="2749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1" y="296"/>
                    <a:pt x="21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6159325" y="2730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6159325" y="27124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8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6159325" y="26939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6159325" y="2675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6159575" y="2657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9" y="0"/>
                    <a:pt x="1" y="85"/>
                    <a:pt x="1" y="179"/>
                  </a:cubicBezTo>
                  <a:cubicBezTo>
                    <a:pt x="1" y="287"/>
                    <a:pt x="11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6159825" y="26386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40" y="1"/>
                  </a:moveTo>
                  <a:cubicBezTo>
                    <a:pt x="20" y="1"/>
                    <a:pt x="1" y="80"/>
                    <a:pt x="1" y="179"/>
                  </a:cubicBezTo>
                  <a:cubicBezTo>
                    <a:pt x="1" y="287"/>
                    <a:pt x="20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6160325" y="2620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8" y="0"/>
                    <a:pt x="0" y="85"/>
                    <a:pt x="0" y="179"/>
                  </a:cubicBezTo>
                  <a:cubicBezTo>
                    <a:pt x="0" y="287"/>
                    <a:pt x="10" y="366"/>
                    <a:pt x="30" y="366"/>
                  </a:cubicBezTo>
                  <a:cubicBezTo>
                    <a:pt x="50" y="366"/>
                    <a:pt x="60" y="287"/>
                    <a:pt x="60" y="179"/>
                  </a:cubicBezTo>
                  <a:cubicBezTo>
                    <a:pt x="69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6160825" y="2601450"/>
              <a:ext cx="1750" cy="9375"/>
            </a:xfrm>
            <a:custGeom>
              <a:rect b="b" l="l" r="r" t="t"/>
              <a:pathLst>
                <a:path extrusionOk="0" h="375" w="70">
                  <a:moveTo>
                    <a:pt x="40" y="0"/>
                  </a:moveTo>
                  <a:cubicBezTo>
                    <a:pt x="30" y="0"/>
                    <a:pt x="10" y="89"/>
                    <a:pt x="0" y="188"/>
                  </a:cubicBezTo>
                  <a:cubicBezTo>
                    <a:pt x="0" y="286"/>
                    <a:pt x="10" y="375"/>
                    <a:pt x="30" y="375"/>
                  </a:cubicBezTo>
                  <a:cubicBezTo>
                    <a:pt x="49" y="375"/>
                    <a:pt x="59" y="296"/>
                    <a:pt x="69" y="188"/>
                  </a:cubicBezTo>
                  <a:cubicBezTo>
                    <a:pt x="69" y="89"/>
                    <a:pt x="59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6161550" y="25831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57" y="0"/>
                  </a:moveTo>
                  <a:cubicBezTo>
                    <a:pt x="38" y="0"/>
                    <a:pt x="20" y="85"/>
                    <a:pt x="11" y="179"/>
                  </a:cubicBezTo>
                  <a:cubicBezTo>
                    <a:pt x="1" y="277"/>
                    <a:pt x="11" y="366"/>
                    <a:pt x="30" y="366"/>
                  </a:cubicBezTo>
                  <a:cubicBezTo>
                    <a:pt x="50" y="366"/>
                    <a:pt x="70" y="287"/>
                    <a:pt x="80" y="188"/>
                  </a:cubicBezTo>
                  <a:cubicBezTo>
                    <a:pt x="80" y="80"/>
                    <a:pt x="70" y="1"/>
                    <a:pt x="60" y="1"/>
                  </a:cubicBezTo>
                  <a:cubicBezTo>
                    <a:pt x="59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6163025" y="25646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60" y="1"/>
                  </a:moveTo>
                  <a:cubicBezTo>
                    <a:pt x="50" y="1"/>
                    <a:pt x="21" y="80"/>
                    <a:pt x="11" y="178"/>
                  </a:cubicBezTo>
                  <a:cubicBezTo>
                    <a:pt x="1" y="287"/>
                    <a:pt x="1" y="366"/>
                    <a:pt x="21" y="366"/>
                  </a:cubicBezTo>
                  <a:cubicBezTo>
                    <a:pt x="40" y="366"/>
                    <a:pt x="60" y="287"/>
                    <a:pt x="70" y="188"/>
                  </a:cubicBezTo>
                  <a:cubicBezTo>
                    <a:pt x="80" y="90"/>
                    <a:pt x="80" y="1"/>
                    <a:pt x="6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6165000" y="2550875"/>
              <a:ext cx="2000" cy="4700"/>
            </a:xfrm>
            <a:custGeom>
              <a:rect b="b" l="l" r="r" t="t"/>
              <a:pathLst>
                <a:path extrusionOk="0" h="188" w="80">
                  <a:moveTo>
                    <a:pt x="60" y="0"/>
                  </a:moveTo>
                  <a:cubicBezTo>
                    <a:pt x="40" y="0"/>
                    <a:pt x="21" y="40"/>
                    <a:pt x="11" y="89"/>
                  </a:cubicBezTo>
                  <a:cubicBezTo>
                    <a:pt x="1" y="138"/>
                    <a:pt x="11" y="188"/>
                    <a:pt x="30" y="188"/>
                  </a:cubicBezTo>
                  <a:cubicBezTo>
                    <a:pt x="50" y="188"/>
                    <a:pt x="70" y="148"/>
                    <a:pt x="80" y="99"/>
                  </a:cubicBezTo>
                  <a:cubicBezTo>
                    <a:pt x="80" y="5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6154150" y="2463550"/>
              <a:ext cx="15075" cy="81425"/>
            </a:xfrm>
            <a:custGeom>
              <a:rect b="b" l="l" r="r" t="t"/>
              <a:pathLst>
                <a:path extrusionOk="0" h="3257" w="603">
                  <a:moveTo>
                    <a:pt x="11" y="0"/>
                  </a:moveTo>
                  <a:cubicBezTo>
                    <a:pt x="1" y="40"/>
                    <a:pt x="1" y="89"/>
                    <a:pt x="1" y="129"/>
                  </a:cubicBezTo>
                  <a:cubicBezTo>
                    <a:pt x="1" y="217"/>
                    <a:pt x="11" y="346"/>
                    <a:pt x="11" y="504"/>
                  </a:cubicBezTo>
                  <a:cubicBezTo>
                    <a:pt x="20" y="819"/>
                    <a:pt x="50" y="1254"/>
                    <a:pt x="80" y="1737"/>
                  </a:cubicBezTo>
                  <a:cubicBezTo>
                    <a:pt x="89" y="1974"/>
                    <a:pt x="109" y="2201"/>
                    <a:pt x="119" y="2408"/>
                  </a:cubicBezTo>
                  <a:cubicBezTo>
                    <a:pt x="119" y="2595"/>
                    <a:pt x="149" y="2783"/>
                    <a:pt x="208" y="2961"/>
                  </a:cubicBezTo>
                  <a:cubicBezTo>
                    <a:pt x="247" y="3089"/>
                    <a:pt x="336" y="3187"/>
                    <a:pt x="464" y="3237"/>
                  </a:cubicBezTo>
                  <a:cubicBezTo>
                    <a:pt x="494" y="3247"/>
                    <a:pt x="524" y="3257"/>
                    <a:pt x="563" y="3257"/>
                  </a:cubicBezTo>
                  <a:cubicBezTo>
                    <a:pt x="583" y="3247"/>
                    <a:pt x="603" y="3247"/>
                    <a:pt x="603" y="3247"/>
                  </a:cubicBezTo>
                  <a:cubicBezTo>
                    <a:pt x="553" y="3237"/>
                    <a:pt x="514" y="3227"/>
                    <a:pt x="474" y="3207"/>
                  </a:cubicBezTo>
                  <a:cubicBezTo>
                    <a:pt x="366" y="3158"/>
                    <a:pt x="287" y="3059"/>
                    <a:pt x="247" y="2941"/>
                  </a:cubicBezTo>
                  <a:cubicBezTo>
                    <a:pt x="208" y="2773"/>
                    <a:pt x="188" y="2586"/>
                    <a:pt x="188" y="2408"/>
                  </a:cubicBezTo>
                  <a:cubicBezTo>
                    <a:pt x="178" y="2191"/>
                    <a:pt x="159" y="1964"/>
                    <a:pt x="149" y="1727"/>
                  </a:cubicBezTo>
                  <a:cubicBezTo>
                    <a:pt x="119" y="1254"/>
                    <a:pt x="89" y="819"/>
                    <a:pt x="60" y="504"/>
                  </a:cubicBezTo>
                  <a:cubicBezTo>
                    <a:pt x="50" y="346"/>
                    <a:pt x="40" y="217"/>
                    <a:pt x="30" y="129"/>
                  </a:cubicBezTo>
                  <a:cubicBezTo>
                    <a:pt x="30" y="89"/>
                    <a:pt x="20" y="40"/>
                    <a:pt x="1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6160575" y="2470200"/>
              <a:ext cx="7900" cy="6700"/>
            </a:xfrm>
            <a:custGeom>
              <a:rect b="b" l="l" r="r" t="t"/>
              <a:pathLst>
                <a:path extrusionOk="0" h="268" w="316">
                  <a:moveTo>
                    <a:pt x="157" y="1"/>
                  </a:moveTo>
                  <a:cubicBezTo>
                    <a:pt x="129" y="1"/>
                    <a:pt x="112" y="14"/>
                    <a:pt x="119" y="21"/>
                  </a:cubicBezTo>
                  <a:cubicBezTo>
                    <a:pt x="119" y="30"/>
                    <a:pt x="158" y="21"/>
                    <a:pt x="198" y="50"/>
                  </a:cubicBezTo>
                  <a:cubicBezTo>
                    <a:pt x="217" y="70"/>
                    <a:pt x="227" y="99"/>
                    <a:pt x="227" y="129"/>
                  </a:cubicBezTo>
                  <a:cubicBezTo>
                    <a:pt x="220" y="177"/>
                    <a:pt x="180" y="206"/>
                    <a:pt x="140" y="206"/>
                  </a:cubicBezTo>
                  <a:cubicBezTo>
                    <a:pt x="122" y="206"/>
                    <a:pt x="104" y="200"/>
                    <a:pt x="89" y="188"/>
                  </a:cubicBezTo>
                  <a:cubicBezTo>
                    <a:pt x="69" y="159"/>
                    <a:pt x="59" y="139"/>
                    <a:pt x="59" y="109"/>
                  </a:cubicBezTo>
                  <a:cubicBezTo>
                    <a:pt x="69" y="60"/>
                    <a:pt x="89" y="30"/>
                    <a:pt x="89" y="30"/>
                  </a:cubicBezTo>
                  <a:cubicBezTo>
                    <a:pt x="89" y="28"/>
                    <a:pt x="87" y="27"/>
                    <a:pt x="83" y="27"/>
                  </a:cubicBezTo>
                  <a:cubicBezTo>
                    <a:pt x="70" y="27"/>
                    <a:pt x="36" y="45"/>
                    <a:pt x="20" y="99"/>
                  </a:cubicBezTo>
                  <a:cubicBezTo>
                    <a:pt x="0" y="139"/>
                    <a:pt x="10" y="188"/>
                    <a:pt x="40" y="228"/>
                  </a:cubicBezTo>
                  <a:cubicBezTo>
                    <a:pt x="66" y="254"/>
                    <a:pt x="105" y="267"/>
                    <a:pt x="143" y="267"/>
                  </a:cubicBezTo>
                  <a:cubicBezTo>
                    <a:pt x="162" y="267"/>
                    <a:pt x="181" y="264"/>
                    <a:pt x="198" y="257"/>
                  </a:cubicBezTo>
                  <a:cubicBezTo>
                    <a:pt x="306" y="218"/>
                    <a:pt x="316" y="70"/>
                    <a:pt x="217" y="21"/>
                  </a:cubicBezTo>
                  <a:cubicBezTo>
                    <a:pt x="195" y="6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6200525" y="2465775"/>
              <a:ext cx="40725" cy="21475"/>
            </a:xfrm>
            <a:custGeom>
              <a:rect b="b" l="l" r="r" t="t"/>
              <a:pathLst>
                <a:path extrusionOk="0" h="859" w="1629">
                  <a:moveTo>
                    <a:pt x="1" y="0"/>
                  </a:moveTo>
                  <a:cubicBezTo>
                    <a:pt x="20" y="99"/>
                    <a:pt x="50" y="198"/>
                    <a:pt x="109" y="276"/>
                  </a:cubicBezTo>
                  <a:cubicBezTo>
                    <a:pt x="328" y="646"/>
                    <a:pt x="718" y="859"/>
                    <a:pt x="1134" y="859"/>
                  </a:cubicBezTo>
                  <a:cubicBezTo>
                    <a:pt x="1206" y="859"/>
                    <a:pt x="1279" y="852"/>
                    <a:pt x="1352" y="839"/>
                  </a:cubicBezTo>
                  <a:cubicBezTo>
                    <a:pt x="1451" y="819"/>
                    <a:pt x="1550" y="790"/>
                    <a:pt x="1629" y="730"/>
                  </a:cubicBezTo>
                  <a:cubicBezTo>
                    <a:pt x="1629" y="729"/>
                    <a:pt x="1628" y="729"/>
                    <a:pt x="1626" y="729"/>
                  </a:cubicBezTo>
                  <a:cubicBezTo>
                    <a:pt x="1609" y="729"/>
                    <a:pt x="1504" y="772"/>
                    <a:pt x="1343" y="790"/>
                  </a:cubicBezTo>
                  <a:cubicBezTo>
                    <a:pt x="1290" y="796"/>
                    <a:pt x="1238" y="800"/>
                    <a:pt x="1186" y="800"/>
                  </a:cubicBezTo>
                  <a:cubicBezTo>
                    <a:pt x="777" y="800"/>
                    <a:pt x="385" y="597"/>
                    <a:pt x="149" y="247"/>
                  </a:cubicBezTo>
                  <a:cubicBezTo>
                    <a:pt x="50" y="10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6075700" y="2463550"/>
              <a:ext cx="27675" cy="24350"/>
            </a:xfrm>
            <a:custGeom>
              <a:rect b="b" l="l" r="r" t="t"/>
              <a:pathLst>
                <a:path extrusionOk="0" h="974" w="1107">
                  <a:moveTo>
                    <a:pt x="1086" y="0"/>
                  </a:moveTo>
                  <a:lnTo>
                    <a:pt x="1086" y="0"/>
                  </a:lnTo>
                  <a:cubicBezTo>
                    <a:pt x="1067" y="0"/>
                    <a:pt x="1067" y="89"/>
                    <a:pt x="1027" y="227"/>
                  </a:cubicBezTo>
                  <a:cubicBezTo>
                    <a:pt x="968" y="405"/>
                    <a:pt x="869" y="563"/>
                    <a:pt x="731" y="691"/>
                  </a:cubicBezTo>
                  <a:cubicBezTo>
                    <a:pt x="593" y="810"/>
                    <a:pt x="415" y="888"/>
                    <a:pt x="238" y="918"/>
                  </a:cubicBezTo>
                  <a:cubicBezTo>
                    <a:pt x="100" y="948"/>
                    <a:pt x="1" y="938"/>
                    <a:pt x="1" y="948"/>
                  </a:cubicBezTo>
                  <a:cubicBezTo>
                    <a:pt x="51" y="966"/>
                    <a:pt x="101" y="973"/>
                    <a:pt x="154" y="973"/>
                  </a:cubicBezTo>
                  <a:cubicBezTo>
                    <a:pt x="184" y="973"/>
                    <a:pt x="215" y="971"/>
                    <a:pt x="248" y="967"/>
                  </a:cubicBezTo>
                  <a:cubicBezTo>
                    <a:pt x="435" y="948"/>
                    <a:pt x="623" y="869"/>
                    <a:pt x="780" y="740"/>
                  </a:cubicBezTo>
                  <a:cubicBezTo>
                    <a:pt x="928" y="602"/>
                    <a:pt x="1027" y="435"/>
                    <a:pt x="1076" y="247"/>
                  </a:cubicBezTo>
                  <a:cubicBezTo>
                    <a:pt x="1096" y="168"/>
                    <a:pt x="1106" y="79"/>
                    <a:pt x="108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6017750" y="2200600"/>
              <a:ext cx="281475" cy="263725"/>
            </a:xfrm>
            <a:custGeom>
              <a:rect b="b" l="l" r="r" t="t"/>
              <a:pathLst>
                <a:path extrusionOk="0" h="10549" w="11259">
                  <a:moveTo>
                    <a:pt x="4618" y="0"/>
                  </a:moveTo>
                  <a:cubicBezTo>
                    <a:pt x="4312" y="40"/>
                    <a:pt x="2497" y="69"/>
                    <a:pt x="1875" y="691"/>
                  </a:cubicBezTo>
                  <a:lnTo>
                    <a:pt x="0" y="4144"/>
                  </a:lnTo>
                  <a:lnTo>
                    <a:pt x="2013" y="5555"/>
                  </a:lnTo>
                  <a:lnTo>
                    <a:pt x="2635" y="4371"/>
                  </a:lnTo>
                  <a:lnTo>
                    <a:pt x="2536" y="6581"/>
                  </a:lnTo>
                  <a:lnTo>
                    <a:pt x="2201" y="10479"/>
                  </a:lnTo>
                  <a:lnTo>
                    <a:pt x="8703" y="10548"/>
                  </a:lnTo>
                  <a:lnTo>
                    <a:pt x="8624" y="7016"/>
                  </a:lnTo>
                  <a:lnTo>
                    <a:pt x="8624" y="4450"/>
                  </a:lnTo>
                  <a:lnTo>
                    <a:pt x="9561" y="5368"/>
                  </a:lnTo>
                  <a:lnTo>
                    <a:pt x="11258" y="3227"/>
                  </a:lnTo>
                  <a:lnTo>
                    <a:pt x="9167" y="1115"/>
                  </a:lnTo>
                  <a:cubicBezTo>
                    <a:pt x="8762" y="691"/>
                    <a:pt x="8269" y="365"/>
                    <a:pt x="7716" y="168"/>
                  </a:cubicBezTo>
                  <a:cubicBezTo>
                    <a:pt x="7420" y="69"/>
                    <a:pt x="7114" y="10"/>
                    <a:pt x="6808" y="0"/>
                  </a:cubicBezTo>
                  <a:cubicBezTo>
                    <a:pt x="6453" y="114"/>
                    <a:pt x="6083" y="170"/>
                    <a:pt x="5713" y="170"/>
                  </a:cubicBezTo>
                  <a:cubicBezTo>
                    <a:pt x="5343" y="170"/>
                    <a:pt x="4973" y="114"/>
                    <a:pt x="461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6096175" y="2089350"/>
              <a:ext cx="114000" cy="10875"/>
            </a:xfrm>
            <a:custGeom>
              <a:rect b="b" l="l" r="r" t="t"/>
              <a:pathLst>
                <a:path extrusionOk="0" h="435" w="4560">
                  <a:moveTo>
                    <a:pt x="218" y="0"/>
                  </a:moveTo>
                  <a:cubicBezTo>
                    <a:pt x="100" y="0"/>
                    <a:pt x="1" y="99"/>
                    <a:pt x="1" y="217"/>
                  </a:cubicBezTo>
                  <a:cubicBezTo>
                    <a:pt x="1" y="336"/>
                    <a:pt x="100" y="434"/>
                    <a:pt x="218" y="434"/>
                  </a:cubicBezTo>
                  <a:lnTo>
                    <a:pt x="4342" y="434"/>
                  </a:lnTo>
                  <a:cubicBezTo>
                    <a:pt x="4461" y="434"/>
                    <a:pt x="4559" y="336"/>
                    <a:pt x="4559" y="217"/>
                  </a:cubicBezTo>
                  <a:cubicBezTo>
                    <a:pt x="4559" y="99"/>
                    <a:pt x="4461" y="0"/>
                    <a:pt x="4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6105300" y="2035075"/>
              <a:ext cx="96000" cy="55525"/>
            </a:xfrm>
            <a:custGeom>
              <a:rect b="b" l="l" r="r" t="t"/>
              <a:pathLst>
                <a:path extrusionOk="0" h="2221" w="3840">
                  <a:moveTo>
                    <a:pt x="1915" y="0"/>
                  </a:moveTo>
                  <a:cubicBezTo>
                    <a:pt x="859" y="0"/>
                    <a:pt x="1" y="859"/>
                    <a:pt x="1" y="1924"/>
                  </a:cubicBezTo>
                  <a:lnTo>
                    <a:pt x="1" y="2221"/>
                  </a:lnTo>
                  <a:lnTo>
                    <a:pt x="3839" y="2221"/>
                  </a:lnTo>
                  <a:lnTo>
                    <a:pt x="3839" y="1924"/>
                  </a:lnTo>
                  <a:cubicBezTo>
                    <a:pt x="3839" y="859"/>
                    <a:pt x="2971" y="0"/>
                    <a:pt x="191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6144525" y="2035075"/>
              <a:ext cx="14825" cy="57750"/>
            </a:xfrm>
            <a:custGeom>
              <a:rect b="b" l="l" r="r" t="t"/>
              <a:pathLst>
                <a:path extrusionOk="0" h="2310" w="593">
                  <a:moveTo>
                    <a:pt x="1" y="0"/>
                  </a:moveTo>
                  <a:lnTo>
                    <a:pt x="1" y="2309"/>
                  </a:lnTo>
                  <a:lnTo>
                    <a:pt x="593" y="230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6069050" y="2198125"/>
              <a:ext cx="180100" cy="288875"/>
            </a:xfrm>
            <a:custGeom>
              <a:rect b="b" l="l" r="r" t="t"/>
              <a:pathLst>
                <a:path extrusionOk="0" h="11555" w="7204">
                  <a:moveTo>
                    <a:pt x="2102" y="1"/>
                  </a:moveTo>
                  <a:lnTo>
                    <a:pt x="395" y="247"/>
                  </a:lnTo>
                  <a:lnTo>
                    <a:pt x="1" y="11555"/>
                  </a:lnTo>
                  <a:lnTo>
                    <a:pt x="1" y="11555"/>
                  </a:lnTo>
                  <a:lnTo>
                    <a:pt x="7203" y="11150"/>
                  </a:lnTo>
                  <a:lnTo>
                    <a:pt x="6562" y="731"/>
                  </a:lnTo>
                  <a:cubicBezTo>
                    <a:pt x="6562" y="731"/>
                    <a:pt x="5573" y="83"/>
                    <a:pt x="4923" y="83"/>
                  </a:cubicBezTo>
                  <a:cubicBezTo>
                    <a:pt x="4864" y="83"/>
                    <a:pt x="4808" y="88"/>
                    <a:pt x="4756" y="99"/>
                  </a:cubicBezTo>
                  <a:lnTo>
                    <a:pt x="3257" y="501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6071525" y="2394975"/>
              <a:ext cx="174425" cy="17050"/>
            </a:xfrm>
            <a:custGeom>
              <a:rect b="b" l="l" r="r" t="t"/>
              <a:pathLst>
                <a:path extrusionOk="0" h="682" w="6977">
                  <a:moveTo>
                    <a:pt x="20" y="0"/>
                  </a:moveTo>
                  <a:lnTo>
                    <a:pt x="0" y="652"/>
                  </a:lnTo>
                  <a:lnTo>
                    <a:pt x="6976" y="681"/>
                  </a:lnTo>
                  <a:lnTo>
                    <a:pt x="6927" y="6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6070025" y="2432725"/>
              <a:ext cx="177400" cy="17025"/>
            </a:xfrm>
            <a:custGeom>
              <a:rect b="b" l="l" r="r" t="t"/>
              <a:pathLst>
                <a:path extrusionOk="0" h="681" w="7096">
                  <a:moveTo>
                    <a:pt x="21" y="0"/>
                  </a:moveTo>
                  <a:lnTo>
                    <a:pt x="1" y="651"/>
                  </a:lnTo>
                  <a:lnTo>
                    <a:pt x="7095" y="681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6144525" y="2288650"/>
              <a:ext cx="205275" cy="109375"/>
            </a:xfrm>
            <a:custGeom>
              <a:rect b="b" l="l" r="r" t="t"/>
              <a:pathLst>
                <a:path extrusionOk="0" h="4375" w="8211">
                  <a:moveTo>
                    <a:pt x="5951" y="1"/>
                  </a:moveTo>
                  <a:lnTo>
                    <a:pt x="4688" y="1629"/>
                  </a:lnTo>
                  <a:lnTo>
                    <a:pt x="5349" y="2211"/>
                  </a:lnTo>
                  <a:lnTo>
                    <a:pt x="563" y="1747"/>
                  </a:lnTo>
                  <a:lnTo>
                    <a:pt x="1" y="3267"/>
                  </a:lnTo>
                  <a:lnTo>
                    <a:pt x="6148" y="4362"/>
                  </a:lnTo>
                  <a:cubicBezTo>
                    <a:pt x="6211" y="4370"/>
                    <a:pt x="6276" y="4375"/>
                    <a:pt x="6345" y="4375"/>
                  </a:cubicBezTo>
                  <a:cubicBezTo>
                    <a:pt x="7060" y="4375"/>
                    <a:pt x="8024" y="3905"/>
                    <a:pt x="8141" y="3050"/>
                  </a:cubicBezTo>
                  <a:cubicBezTo>
                    <a:pt x="8210" y="2527"/>
                    <a:pt x="8033" y="2004"/>
                    <a:pt x="7668" y="1619"/>
                  </a:cubicBezTo>
                  <a:lnTo>
                    <a:pt x="595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61430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61578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6104575" y="2088100"/>
              <a:ext cx="98200" cy="2250"/>
            </a:xfrm>
            <a:custGeom>
              <a:rect b="b" l="l" r="r" t="t"/>
              <a:pathLst>
                <a:path extrusionOk="0" h="90" w="3928">
                  <a:moveTo>
                    <a:pt x="1964" y="1"/>
                  </a:moveTo>
                  <a:cubicBezTo>
                    <a:pt x="879" y="1"/>
                    <a:pt x="0" y="21"/>
                    <a:pt x="0" y="40"/>
                  </a:cubicBezTo>
                  <a:cubicBezTo>
                    <a:pt x="0" y="60"/>
                    <a:pt x="879" y="90"/>
                    <a:pt x="1964" y="90"/>
                  </a:cubicBezTo>
                  <a:cubicBezTo>
                    <a:pt x="3049" y="90"/>
                    <a:pt x="3927" y="60"/>
                    <a:pt x="3927" y="40"/>
                  </a:cubicBezTo>
                  <a:cubicBezTo>
                    <a:pt x="3927" y="21"/>
                    <a:pt x="3049" y="1"/>
                    <a:pt x="19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6159325" y="2035075"/>
              <a:ext cx="7425" cy="54300"/>
            </a:xfrm>
            <a:custGeom>
              <a:rect b="b" l="l" r="r" t="t"/>
              <a:pathLst>
                <a:path extrusionOk="0" h="2172" w="297">
                  <a:moveTo>
                    <a:pt x="1" y="0"/>
                  </a:moveTo>
                  <a:lnTo>
                    <a:pt x="1" y="2171"/>
                  </a:lnTo>
                  <a:lnTo>
                    <a:pt x="297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6108525" y="2044200"/>
              <a:ext cx="29375" cy="37275"/>
            </a:xfrm>
            <a:custGeom>
              <a:rect b="b" l="l" r="r" t="t"/>
              <a:pathLst>
                <a:path extrusionOk="0" h="1491" w="1175">
                  <a:moveTo>
                    <a:pt x="1174" y="1"/>
                  </a:moveTo>
                  <a:cubicBezTo>
                    <a:pt x="1076" y="1"/>
                    <a:pt x="977" y="30"/>
                    <a:pt x="898" y="79"/>
                  </a:cubicBezTo>
                  <a:cubicBezTo>
                    <a:pt x="454" y="297"/>
                    <a:pt x="138" y="711"/>
                    <a:pt x="30" y="1194"/>
                  </a:cubicBezTo>
                  <a:cubicBezTo>
                    <a:pt x="0" y="1293"/>
                    <a:pt x="0" y="1392"/>
                    <a:pt x="20" y="1490"/>
                  </a:cubicBezTo>
                  <a:cubicBezTo>
                    <a:pt x="50" y="1392"/>
                    <a:pt x="79" y="1303"/>
                    <a:pt x="99" y="1204"/>
                  </a:cubicBezTo>
                  <a:cubicBezTo>
                    <a:pt x="158" y="987"/>
                    <a:pt x="267" y="770"/>
                    <a:pt x="405" y="593"/>
                  </a:cubicBezTo>
                  <a:cubicBezTo>
                    <a:pt x="543" y="405"/>
                    <a:pt x="721" y="257"/>
                    <a:pt x="918" y="139"/>
                  </a:cubicBezTo>
                  <a:cubicBezTo>
                    <a:pt x="1007" y="99"/>
                    <a:pt x="1095" y="50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6131700" y="2141075"/>
              <a:ext cx="13600" cy="8250"/>
            </a:xfrm>
            <a:custGeom>
              <a:rect b="b" l="l" r="r" t="t"/>
              <a:pathLst>
                <a:path extrusionOk="0" h="330" w="544">
                  <a:moveTo>
                    <a:pt x="524" y="0"/>
                  </a:moveTo>
                  <a:cubicBezTo>
                    <a:pt x="487" y="0"/>
                    <a:pt x="372" y="71"/>
                    <a:pt x="257" y="141"/>
                  </a:cubicBezTo>
                  <a:cubicBezTo>
                    <a:pt x="119" y="230"/>
                    <a:pt x="1" y="289"/>
                    <a:pt x="11" y="319"/>
                  </a:cubicBezTo>
                  <a:cubicBezTo>
                    <a:pt x="11" y="326"/>
                    <a:pt x="19" y="330"/>
                    <a:pt x="34" y="330"/>
                  </a:cubicBezTo>
                  <a:cubicBezTo>
                    <a:pt x="79" y="330"/>
                    <a:pt x="187" y="295"/>
                    <a:pt x="307" y="220"/>
                  </a:cubicBezTo>
                  <a:cubicBezTo>
                    <a:pt x="455" y="132"/>
                    <a:pt x="543" y="23"/>
                    <a:pt x="534" y="3"/>
                  </a:cubicBezTo>
                  <a:cubicBezTo>
                    <a:pt x="531" y="1"/>
                    <a:pt x="528" y="0"/>
                    <a:pt x="5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6091000" y="2309250"/>
              <a:ext cx="68100" cy="60925"/>
            </a:xfrm>
            <a:custGeom>
              <a:rect b="b" l="l" r="r" t="t"/>
              <a:pathLst>
                <a:path extrusionOk="0" h="2437" w="2724">
                  <a:moveTo>
                    <a:pt x="1809" y="1"/>
                  </a:moveTo>
                  <a:cubicBezTo>
                    <a:pt x="1767" y="1"/>
                    <a:pt x="1724" y="21"/>
                    <a:pt x="1698" y="65"/>
                  </a:cubicBezTo>
                  <a:cubicBezTo>
                    <a:pt x="1658" y="163"/>
                    <a:pt x="1737" y="489"/>
                    <a:pt x="1974" y="795"/>
                  </a:cubicBezTo>
                  <a:cubicBezTo>
                    <a:pt x="2099" y="945"/>
                    <a:pt x="2009" y="989"/>
                    <a:pt x="1859" y="989"/>
                  </a:cubicBezTo>
                  <a:cubicBezTo>
                    <a:pt x="1714" y="989"/>
                    <a:pt x="1514" y="947"/>
                    <a:pt x="1402" y="923"/>
                  </a:cubicBezTo>
                  <a:cubicBezTo>
                    <a:pt x="1233" y="892"/>
                    <a:pt x="782" y="826"/>
                    <a:pt x="559" y="826"/>
                  </a:cubicBezTo>
                  <a:cubicBezTo>
                    <a:pt x="495" y="826"/>
                    <a:pt x="450" y="831"/>
                    <a:pt x="435" y="844"/>
                  </a:cubicBezTo>
                  <a:cubicBezTo>
                    <a:pt x="336" y="933"/>
                    <a:pt x="405" y="1051"/>
                    <a:pt x="632" y="1081"/>
                  </a:cubicBezTo>
                  <a:cubicBezTo>
                    <a:pt x="859" y="1121"/>
                    <a:pt x="1510" y="1278"/>
                    <a:pt x="1471" y="1397"/>
                  </a:cubicBezTo>
                  <a:cubicBezTo>
                    <a:pt x="1465" y="1418"/>
                    <a:pt x="1419" y="1426"/>
                    <a:pt x="1349" y="1426"/>
                  </a:cubicBezTo>
                  <a:cubicBezTo>
                    <a:pt x="1056" y="1426"/>
                    <a:pt x="336" y="1278"/>
                    <a:pt x="336" y="1278"/>
                  </a:cubicBezTo>
                  <a:cubicBezTo>
                    <a:pt x="336" y="1278"/>
                    <a:pt x="261" y="1250"/>
                    <a:pt x="189" y="1250"/>
                  </a:cubicBezTo>
                  <a:cubicBezTo>
                    <a:pt x="132" y="1250"/>
                    <a:pt x="77" y="1267"/>
                    <a:pt x="60" y="1328"/>
                  </a:cubicBezTo>
                  <a:cubicBezTo>
                    <a:pt x="1" y="1565"/>
                    <a:pt x="1204" y="1713"/>
                    <a:pt x="1313" y="1732"/>
                  </a:cubicBezTo>
                  <a:cubicBezTo>
                    <a:pt x="1398" y="1742"/>
                    <a:pt x="1374" y="1851"/>
                    <a:pt x="1294" y="1851"/>
                  </a:cubicBezTo>
                  <a:cubicBezTo>
                    <a:pt x="1290" y="1851"/>
                    <a:pt x="1287" y="1851"/>
                    <a:pt x="1283" y="1851"/>
                  </a:cubicBezTo>
                  <a:cubicBezTo>
                    <a:pt x="1224" y="1844"/>
                    <a:pt x="750" y="1732"/>
                    <a:pt x="421" y="1732"/>
                  </a:cubicBezTo>
                  <a:cubicBezTo>
                    <a:pt x="259" y="1732"/>
                    <a:pt x="132" y="1759"/>
                    <a:pt x="109" y="1841"/>
                  </a:cubicBezTo>
                  <a:cubicBezTo>
                    <a:pt x="60" y="2028"/>
                    <a:pt x="1096" y="1979"/>
                    <a:pt x="1283" y="2147"/>
                  </a:cubicBezTo>
                  <a:cubicBezTo>
                    <a:pt x="1344" y="2201"/>
                    <a:pt x="1282" y="2215"/>
                    <a:pt x="1169" y="2215"/>
                  </a:cubicBezTo>
                  <a:cubicBezTo>
                    <a:pt x="1052" y="2215"/>
                    <a:pt x="879" y="2200"/>
                    <a:pt x="731" y="2200"/>
                  </a:cubicBezTo>
                  <a:cubicBezTo>
                    <a:pt x="584" y="2200"/>
                    <a:pt x="461" y="2215"/>
                    <a:pt x="445" y="2275"/>
                  </a:cubicBezTo>
                  <a:cubicBezTo>
                    <a:pt x="435" y="2344"/>
                    <a:pt x="425" y="2393"/>
                    <a:pt x="1007" y="2433"/>
                  </a:cubicBezTo>
                  <a:cubicBezTo>
                    <a:pt x="1111" y="2435"/>
                    <a:pt x="1214" y="2437"/>
                    <a:pt x="1316" y="2437"/>
                  </a:cubicBezTo>
                  <a:cubicBezTo>
                    <a:pt x="1624" y="2437"/>
                    <a:pt x="1930" y="2425"/>
                    <a:pt x="2241" y="2403"/>
                  </a:cubicBezTo>
                  <a:lnTo>
                    <a:pt x="2724" y="933"/>
                  </a:lnTo>
                  <a:cubicBezTo>
                    <a:pt x="2586" y="854"/>
                    <a:pt x="2458" y="765"/>
                    <a:pt x="2329" y="676"/>
                  </a:cubicBezTo>
                  <a:cubicBezTo>
                    <a:pt x="2241" y="607"/>
                    <a:pt x="2171" y="528"/>
                    <a:pt x="2112" y="440"/>
                  </a:cubicBezTo>
                  <a:cubicBezTo>
                    <a:pt x="2033" y="341"/>
                    <a:pt x="1974" y="223"/>
                    <a:pt x="1925" y="94"/>
                  </a:cubicBezTo>
                  <a:cubicBezTo>
                    <a:pt x="1914" y="34"/>
                    <a:pt x="1863" y="1"/>
                    <a:pt x="18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29"/>
          <p:cNvSpPr/>
          <p:nvPr/>
        </p:nvSpPr>
        <p:spPr>
          <a:xfrm>
            <a:off x="481954" y="44775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</a:t>
            </a:r>
            <a:endParaRPr/>
          </a:p>
        </p:txBody>
      </p:sp>
      <p:sp>
        <p:nvSpPr>
          <p:cNvPr id="1388" name="Google Shape;1388;p29"/>
          <p:cNvSpPr txBox="1"/>
          <p:nvPr>
            <p:ph idx="4294967295" type="ctrTitle"/>
          </p:nvPr>
        </p:nvSpPr>
        <p:spPr>
          <a:xfrm>
            <a:off x="4819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ENCODE DATA</a:t>
            </a:r>
            <a:endParaRPr sz="2400"/>
          </a:p>
        </p:txBody>
      </p:sp>
      <p:sp>
        <p:nvSpPr>
          <p:cNvPr id="1389" name="Google Shape;1389;p29"/>
          <p:cNvSpPr txBox="1"/>
          <p:nvPr>
            <p:ph idx="4294967295" type="subTitle"/>
          </p:nvPr>
        </p:nvSpPr>
        <p:spPr>
          <a:xfrm>
            <a:off x="295225" y="877950"/>
            <a:ext cx="21915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the Clean Data into Tokenizer, Sequence, and Padded</a:t>
            </a:r>
            <a:endParaRPr sz="1400"/>
          </a:p>
        </p:txBody>
      </p:sp>
      <p:sp>
        <p:nvSpPr>
          <p:cNvPr id="1390" name="Google Shape;1390;p29"/>
          <p:cNvSpPr txBox="1"/>
          <p:nvPr>
            <p:ph idx="4294967295" type="ctrTitle"/>
          </p:nvPr>
        </p:nvSpPr>
        <p:spPr>
          <a:xfrm>
            <a:off x="9845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1391" name="Google Shape;1391;p29"/>
          <p:cNvSpPr txBox="1"/>
          <p:nvPr>
            <p:ph idx="4294967295" type="ctrTitle"/>
          </p:nvPr>
        </p:nvSpPr>
        <p:spPr>
          <a:xfrm>
            <a:off x="26018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 MODEL</a:t>
            </a:r>
            <a:endParaRPr sz="2400"/>
          </a:p>
        </p:txBody>
      </p:sp>
      <p:sp>
        <p:nvSpPr>
          <p:cNvPr id="1392" name="Google Shape;1392;p29"/>
          <p:cNvSpPr txBox="1"/>
          <p:nvPr>
            <p:ph idx="4294967295" type="subTitle"/>
          </p:nvPr>
        </p:nvSpPr>
        <p:spPr>
          <a:xfrm>
            <a:off x="273390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Neural Nets Model with TensorFlow Embedding Layer</a:t>
            </a:r>
            <a:endParaRPr sz="1400"/>
          </a:p>
        </p:txBody>
      </p:sp>
      <p:sp>
        <p:nvSpPr>
          <p:cNvPr id="1393" name="Google Shape;1393;p29"/>
          <p:cNvSpPr txBox="1"/>
          <p:nvPr>
            <p:ph idx="4294967295" type="ctrTitle"/>
          </p:nvPr>
        </p:nvSpPr>
        <p:spPr>
          <a:xfrm>
            <a:off x="31044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1394" name="Google Shape;1394;p29"/>
          <p:cNvSpPr txBox="1"/>
          <p:nvPr>
            <p:ph idx="4294967295" type="ctrTitle"/>
          </p:nvPr>
        </p:nvSpPr>
        <p:spPr>
          <a:xfrm>
            <a:off x="47216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 MODEL</a:t>
            </a:r>
            <a:endParaRPr sz="2400"/>
          </a:p>
        </p:txBody>
      </p:sp>
      <p:sp>
        <p:nvSpPr>
          <p:cNvPr id="1395" name="Google Shape;1395;p29"/>
          <p:cNvSpPr txBox="1"/>
          <p:nvPr>
            <p:ph idx="4294967295" type="subTitle"/>
          </p:nvPr>
        </p:nvSpPr>
        <p:spPr>
          <a:xfrm>
            <a:off x="485375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&amp; Validate the Data with 10 epochs</a:t>
            </a:r>
            <a:endParaRPr sz="1400"/>
          </a:p>
        </p:txBody>
      </p:sp>
      <p:sp>
        <p:nvSpPr>
          <p:cNvPr id="1396" name="Google Shape;1396;p29"/>
          <p:cNvSpPr txBox="1"/>
          <p:nvPr>
            <p:ph idx="4294967295" type="ctrTitle"/>
          </p:nvPr>
        </p:nvSpPr>
        <p:spPr>
          <a:xfrm>
            <a:off x="52242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1397" name="Google Shape;1397;p29"/>
          <p:cNvSpPr txBox="1"/>
          <p:nvPr>
            <p:ph idx="4294967295" type="ctrTitle"/>
          </p:nvPr>
        </p:nvSpPr>
        <p:spPr>
          <a:xfrm>
            <a:off x="68415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DECODE DATA</a:t>
            </a:r>
            <a:endParaRPr sz="2400"/>
          </a:p>
        </p:txBody>
      </p:sp>
      <p:sp>
        <p:nvSpPr>
          <p:cNvPr id="1398" name="Google Shape;1398;p29"/>
          <p:cNvSpPr txBox="1"/>
          <p:nvPr>
            <p:ph idx="4294967295" type="subTitle"/>
          </p:nvPr>
        </p:nvSpPr>
        <p:spPr>
          <a:xfrm>
            <a:off x="6841500" y="911650"/>
            <a:ext cx="18180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</a:t>
            </a:r>
            <a:r>
              <a:rPr lang="en" sz="1400"/>
              <a:t>Padded data into sentences using Reverse_word_index</a:t>
            </a:r>
            <a:endParaRPr sz="1400"/>
          </a:p>
        </p:txBody>
      </p:sp>
      <p:sp>
        <p:nvSpPr>
          <p:cNvPr id="1399" name="Google Shape;1399;p29"/>
          <p:cNvSpPr txBox="1"/>
          <p:nvPr>
            <p:ph idx="4294967295" type="ctrTitle"/>
          </p:nvPr>
        </p:nvSpPr>
        <p:spPr>
          <a:xfrm>
            <a:off x="73441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grpSp>
        <p:nvGrpSpPr>
          <p:cNvPr id="1400" name="Google Shape;1400;p29"/>
          <p:cNvGrpSpPr/>
          <p:nvPr/>
        </p:nvGrpSpPr>
        <p:grpSpPr>
          <a:xfrm>
            <a:off x="434765" y="3156210"/>
            <a:ext cx="8274470" cy="1392109"/>
            <a:chOff x="545900" y="3595725"/>
            <a:chExt cx="6289025" cy="1058075"/>
          </a:xfrm>
        </p:grpSpPr>
        <p:sp>
          <p:nvSpPr>
            <p:cNvPr id="1401" name="Google Shape;1401;p29"/>
            <p:cNvSpPr/>
            <p:nvPr/>
          </p:nvSpPr>
          <p:spPr>
            <a:xfrm>
              <a:off x="6179725" y="4203600"/>
              <a:ext cx="655200" cy="444525"/>
            </a:xfrm>
            <a:custGeom>
              <a:rect b="b" l="l" r="r" t="t"/>
              <a:pathLst>
                <a:path extrusionOk="0" h="17781" w="26208">
                  <a:moveTo>
                    <a:pt x="2685" y="0"/>
                  </a:moveTo>
                  <a:lnTo>
                    <a:pt x="1" y="3582"/>
                  </a:lnTo>
                  <a:lnTo>
                    <a:pt x="12394" y="17781"/>
                  </a:lnTo>
                  <a:lnTo>
                    <a:pt x="26208" y="17781"/>
                  </a:lnTo>
                  <a:lnTo>
                    <a:pt x="26208" y="11851"/>
                  </a:lnTo>
                  <a:lnTo>
                    <a:pt x="13104" y="11851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9552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95" y="129"/>
                  </a:cubicBezTo>
                  <a:cubicBezTo>
                    <a:pt x="741" y="257"/>
                    <a:pt x="1076" y="435"/>
                    <a:pt x="1382" y="642"/>
                  </a:cubicBezTo>
                  <a:cubicBezTo>
                    <a:pt x="1826" y="968"/>
                    <a:pt x="2221" y="1353"/>
                    <a:pt x="2546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09" y="4895"/>
                    <a:pt x="3878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8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36" y="7697"/>
                    <a:pt x="4036" y="7224"/>
                  </a:cubicBezTo>
                  <a:cubicBezTo>
                    <a:pt x="4036" y="6661"/>
                    <a:pt x="4007" y="6109"/>
                    <a:pt x="3957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12" y="593"/>
                  </a:cubicBezTo>
                  <a:cubicBezTo>
                    <a:pt x="1096" y="386"/>
                    <a:pt x="760" y="218"/>
                    <a:pt x="395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9688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0" y="0"/>
                  </a:moveTo>
                  <a:cubicBezTo>
                    <a:pt x="0" y="10"/>
                    <a:pt x="158" y="69"/>
                    <a:pt x="415" y="198"/>
                  </a:cubicBezTo>
                  <a:cubicBezTo>
                    <a:pt x="770" y="385"/>
                    <a:pt x="1115" y="612"/>
                    <a:pt x="1421" y="888"/>
                  </a:cubicBezTo>
                  <a:cubicBezTo>
                    <a:pt x="1875" y="1283"/>
                    <a:pt x="2270" y="1747"/>
                    <a:pt x="2595" y="2260"/>
                  </a:cubicBezTo>
                  <a:cubicBezTo>
                    <a:pt x="2990" y="2881"/>
                    <a:pt x="3306" y="3562"/>
                    <a:pt x="3513" y="4273"/>
                  </a:cubicBezTo>
                  <a:cubicBezTo>
                    <a:pt x="3720" y="4983"/>
                    <a:pt x="3849" y="5713"/>
                    <a:pt x="3918" y="6453"/>
                  </a:cubicBezTo>
                  <a:cubicBezTo>
                    <a:pt x="3987" y="7134"/>
                    <a:pt x="4006" y="7756"/>
                    <a:pt x="4016" y="8279"/>
                  </a:cubicBezTo>
                  <a:cubicBezTo>
                    <a:pt x="4026" y="8802"/>
                    <a:pt x="4026" y="9216"/>
                    <a:pt x="4026" y="9512"/>
                  </a:cubicBezTo>
                  <a:lnTo>
                    <a:pt x="402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39" y="1697"/>
                    <a:pt x="1924" y="1234"/>
                    <a:pt x="1461" y="839"/>
                  </a:cubicBezTo>
                  <a:cubicBezTo>
                    <a:pt x="1145" y="572"/>
                    <a:pt x="800" y="346"/>
                    <a:pt x="425" y="168"/>
                  </a:cubicBezTo>
                  <a:cubicBezTo>
                    <a:pt x="326" y="119"/>
                    <a:pt x="227" y="69"/>
                    <a:pt x="119" y="40"/>
                  </a:cubicBezTo>
                  <a:cubicBezTo>
                    <a:pt x="79" y="20"/>
                    <a:pt x="50" y="1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17300" y="3731950"/>
              <a:ext cx="23950" cy="202050"/>
            </a:xfrm>
            <a:custGeom>
              <a:rect b="b" l="l" r="r" t="t"/>
              <a:pathLst>
                <a:path extrusionOk="0" h="8082" w="958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6000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2" y="1994"/>
                  </a:lnTo>
                  <a:lnTo>
                    <a:pt x="1164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709325" y="3686625"/>
              <a:ext cx="263225" cy="284100"/>
            </a:xfrm>
            <a:custGeom>
              <a:rect b="b" l="l" r="r" t="t"/>
              <a:pathLst>
                <a:path extrusionOk="0" h="11364" w="10529">
                  <a:moveTo>
                    <a:pt x="2107" y="0"/>
                  </a:moveTo>
                  <a:cubicBezTo>
                    <a:pt x="1685" y="0"/>
                    <a:pt x="1259" y="142"/>
                    <a:pt x="908" y="432"/>
                  </a:cubicBezTo>
                  <a:cubicBezTo>
                    <a:pt x="109" y="1093"/>
                    <a:pt x="0" y="2278"/>
                    <a:pt x="661" y="3077"/>
                  </a:cubicBezTo>
                  <a:lnTo>
                    <a:pt x="6976" y="10684"/>
                  </a:lnTo>
                  <a:cubicBezTo>
                    <a:pt x="7347" y="11132"/>
                    <a:pt x="7882" y="11363"/>
                    <a:pt x="8421" y="11363"/>
                  </a:cubicBezTo>
                  <a:cubicBezTo>
                    <a:pt x="8844" y="11363"/>
                    <a:pt x="9269" y="11221"/>
                    <a:pt x="9621" y="10931"/>
                  </a:cubicBezTo>
                  <a:cubicBezTo>
                    <a:pt x="10410" y="10270"/>
                    <a:pt x="10528" y="9086"/>
                    <a:pt x="9867" y="8287"/>
                  </a:cubicBezTo>
                  <a:lnTo>
                    <a:pt x="3552" y="679"/>
                  </a:lnTo>
                  <a:cubicBezTo>
                    <a:pt x="3182" y="231"/>
                    <a:pt x="2647" y="0"/>
                    <a:pt x="210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6012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3" y="0"/>
                    <a:pt x="0" y="523"/>
                    <a:pt x="0" y="1174"/>
                  </a:cubicBezTo>
                  <a:cubicBezTo>
                    <a:pt x="0" y="1825"/>
                    <a:pt x="523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8450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4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4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873100" y="4189075"/>
              <a:ext cx="72550" cy="65075"/>
            </a:xfrm>
            <a:custGeom>
              <a:rect b="b" l="l" r="r" t="t"/>
              <a:pathLst>
                <a:path extrusionOk="0" h="2603" w="2902">
                  <a:moveTo>
                    <a:pt x="1449" y="1"/>
                  </a:moveTo>
                  <a:cubicBezTo>
                    <a:pt x="1092" y="1"/>
                    <a:pt x="739" y="148"/>
                    <a:pt x="484" y="433"/>
                  </a:cubicBezTo>
                  <a:cubicBezTo>
                    <a:pt x="1" y="976"/>
                    <a:pt x="50" y="1795"/>
                    <a:pt x="583" y="2269"/>
                  </a:cubicBezTo>
                  <a:cubicBezTo>
                    <a:pt x="835" y="2493"/>
                    <a:pt x="1146" y="2603"/>
                    <a:pt x="1454" y="2603"/>
                  </a:cubicBezTo>
                  <a:cubicBezTo>
                    <a:pt x="1811" y="2603"/>
                    <a:pt x="2164" y="2456"/>
                    <a:pt x="2418" y="2170"/>
                  </a:cubicBezTo>
                  <a:cubicBezTo>
                    <a:pt x="2902" y="1627"/>
                    <a:pt x="2853" y="808"/>
                    <a:pt x="2320" y="335"/>
                  </a:cubicBezTo>
                  <a:cubicBezTo>
                    <a:pt x="2068" y="111"/>
                    <a:pt x="1757" y="1"/>
                    <a:pt x="14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875075" y="3894450"/>
              <a:ext cx="71325" cy="64975"/>
            </a:xfrm>
            <a:custGeom>
              <a:rect b="b" l="l" r="r" t="t"/>
              <a:pathLst>
                <a:path extrusionOk="0" h="2599" w="2853">
                  <a:moveTo>
                    <a:pt x="1428" y="1"/>
                  </a:moveTo>
                  <a:cubicBezTo>
                    <a:pt x="1096" y="1"/>
                    <a:pt x="766" y="126"/>
                    <a:pt x="514" y="378"/>
                  </a:cubicBezTo>
                  <a:cubicBezTo>
                    <a:pt x="1" y="891"/>
                    <a:pt x="1" y="1710"/>
                    <a:pt x="514" y="2213"/>
                  </a:cubicBezTo>
                  <a:cubicBezTo>
                    <a:pt x="766" y="2470"/>
                    <a:pt x="1096" y="2598"/>
                    <a:pt x="1428" y="2598"/>
                  </a:cubicBezTo>
                  <a:cubicBezTo>
                    <a:pt x="1760" y="2598"/>
                    <a:pt x="2093" y="2470"/>
                    <a:pt x="2349" y="2213"/>
                  </a:cubicBezTo>
                  <a:cubicBezTo>
                    <a:pt x="2853" y="1710"/>
                    <a:pt x="2853" y="891"/>
                    <a:pt x="2349" y="378"/>
                  </a:cubicBezTo>
                  <a:cubicBezTo>
                    <a:pt x="2093" y="126"/>
                    <a:pt x="1760" y="1"/>
                    <a:pt x="142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7473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6143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0" y="237"/>
                    <a:pt x="0" y="533"/>
                  </a:cubicBezTo>
                  <a:cubicBezTo>
                    <a:pt x="0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844750" y="3868825"/>
              <a:ext cx="122375" cy="72575"/>
            </a:xfrm>
            <a:custGeom>
              <a:rect b="b" l="l" r="r" t="t"/>
              <a:pathLst>
                <a:path extrusionOk="0" h="2903" w="489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0" y="979"/>
                  </a:cubicBezTo>
                  <a:cubicBezTo>
                    <a:pt x="1219" y="408"/>
                    <a:pt x="1924" y="87"/>
                    <a:pt x="2660" y="87"/>
                  </a:cubicBezTo>
                  <a:cubicBezTo>
                    <a:pt x="2815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94" y="1166"/>
                  </a:cubicBezTo>
                  <a:cubicBezTo>
                    <a:pt x="4884" y="1147"/>
                    <a:pt x="4865" y="1127"/>
                    <a:pt x="4855" y="1107"/>
                  </a:cubicBezTo>
                  <a:cubicBezTo>
                    <a:pt x="4815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69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7172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8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2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39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0215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3" y="79"/>
                    <a:pt x="4155" y="109"/>
                  </a:cubicBezTo>
                  <a:cubicBezTo>
                    <a:pt x="3750" y="247"/>
                    <a:pt x="3356" y="435"/>
                    <a:pt x="3000" y="681"/>
                  </a:cubicBezTo>
                  <a:cubicBezTo>
                    <a:pt x="2477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3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0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30" y="9552"/>
                  </a:cubicBezTo>
                  <a:cubicBezTo>
                    <a:pt x="30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5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0045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4" y="3256"/>
                    <a:pt x="799" y="4046"/>
                    <a:pt x="562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39" y="11268"/>
                  </a:lnTo>
                  <a:cubicBezTo>
                    <a:pt x="39" y="11318"/>
                    <a:pt x="39" y="11357"/>
                    <a:pt x="49" y="11406"/>
                  </a:cubicBezTo>
                  <a:cubicBezTo>
                    <a:pt x="59" y="11357"/>
                    <a:pt x="59" y="1131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74"/>
                    <a:pt x="69" y="9472"/>
                  </a:cubicBezTo>
                  <a:cubicBezTo>
                    <a:pt x="79" y="8880"/>
                    <a:pt x="99" y="8180"/>
                    <a:pt x="178" y="7391"/>
                  </a:cubicBezTo>
                  <a:cubicBezTo>
                    <a:pt x="257" y="6552"/>
                    <a:pt x="405" y="5713"/>
                    <a:pt x="641" y="4894"/>
                  </a:cubicBezTo>
                  <a:cubicBezTo>
                    <a:pt x="878" y="4075"/>
                    <a:pt x="1233" y="3296"/>
                    <a:pt x="1697" y="2585"/>
                  </a:cubicBezTo>
                  <a:cubicBezTo>
                    <a:pt x="2062" y="1993"/>
                    <a:pt x="2516" y="1470"/>
                    <a:pt x="3029" y="1007"/>
                  </a:cubicBezTo>
                  <a:cubicBezTo>
                    <a:pt x="3384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4944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4438925" y="3715675"/>
              <a:ext cx="145325" cy="185775"/>
            </a:xfrm>
            <a:custGeom>
              <a:rect b="b" l="l" r="r" t="t"/>
              <a:pathLst>
                <a:path extrusionOk="0" h="7431" w="5813">
                  <a:moveTo>
                    <a:pt x="3662" y="1"/>
                  </a:moveTo>
                  <a:lnTo>
                    <a:pt x="189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70" y="5654"/>
                  </a:lnTo>
                  <a:lnTo>
                    <a:pt x="1422" y="7430"/>
                  </a:lnTo>
                  <a:lnTo>
                    <a:pt x="1412" y="4904"/>
                  </a:lnTo>
                  <a:lnTo>
                    <a:pt x="3020" y="4016"/>
                  </a:lnTo>
                  <a:lnTo>
                    <a:pt x="4431" y="4707"/>
                  </a:lnTo>
                  <a:lnTo>
                    <a:pt x="4421" y="7421"/>
                  </a:lnTo>
                  <a:lnTo>
                    <a:pt x="5813" y="5615"/>
                  </a:lnTo>
                  <a:lnTo>
                    <a:pt x="5694" y="3997"/>
                  </a:lnTo>
                  <a:lnTo>
                    <a:pt x="3800" y="2674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1170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0"/>
                  </a:moveTo>
                  <a:cubicBezTo>
                    <a:pt x="9015" y="0"/>
                    <a:pt x="8403" y="264"/>
                    <a:pt x="7983" y="773"/>
                  </a:cubicBezTo>
                  <a:lnTo>
                    <a:pt x="750" y="9495"/>
                  </a:lnTo>
                  <a:cubicBezTo>
                    <a:pt x="0" y="10403"/>
                    <a:pt x="119" y="11755"/>
                    <a:pt x="1036" y="12515"/>
                  </a:cubicBezTo>
                  <a:cubicBezTo>
                    <a:pt x="1435" y="12849"/>
                    <a:pt x="1922" y="13011"/>
                    <a:pt x="2407" y="13011"/>
                  </a:cubicBezTo>
                  <a:cubicBezTo>
                    <a:pt x="3025" y="13011"/>
                    <a:pt x="3640" y="12747"/>
                    <a:pt x="406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3" y="163"/>
                    <a:pt x="10116" y="0"/>
                    <a:pt x="96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31362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77" y="1"/>
                  </a:moveTo>
                  <a:cubicBezTo>
                    <a:pt x="444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44" y="2694"/>
                    <a:pt x="977" y="2694"/>
                  </a:cubicBezTo>
                  <a:lnTo>
                    <a:pt x="8161" y="2694"/>
                  </a:lnTo>
                  <a:cubicBezTo>
                    <a:pt x="869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93" y="1"/>
                    <a:pt x="816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1118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148350" y="4171225"/>
              <a:ext cx="81425" cy="74400"/>
            </a:xfrm>
            <a:custGeom>
              <a:rect b="b" l="l" r="r" t="t"/>
              <a:pathLst>
                <a:path extrusionOk="0" h="2976" w="3257">
                  <a:moveTo>
                    <a:pt x="1629" y="0"/>
                  </a:moveTo>
                  <a:cubicBezTo>
                    <a:pt x="1246" y="0"/>
                    <a:pt x="864" y="146"/>
                    <a:pt x="573" y="437"/>
                  </a:cubicBezTo>
                  <a:cubicBezTo>
                    <a:pt x="1" y="1019"/>
                    <a:pt x="1" y="1957"/>
                    <a:pt x="573" y="2539"/>
                  </a:cubicBezTo>
                  <a:cubicBezTo>
                    <a:pt x="864" y="2830"/>
                    <a:pt x="1246" y="2975"/>
                    <a:pt x="1629" y="2975"/>
                  </a:cubicBezTo>
                  <a:cubicBezTo>
                    <a:pt x="2011" y="2975"/>
                    <a:pt x="2393" y="2830"/>
                    <a:pt x="2684" y="2539"/>
                  </a:cubicBezTo>
                  <a:cubicBezTo>
                    <a:pt x="3257" y="1957"/>
                    <a:pt x="3257" y="1019"/>
                    <a:pt x="2684" y="437"/>
                  </a:cubicBezTo>
                  <a:cubicBezTo>
                    <a:pt x="2393" y="146"/>
                    <a:pt x="2011" y="0"/>
                    <a:pt x="162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47600" y="3833625"/>
              <a:ext cx="79950" cy="74450"/>
            </a:xfrm>
            <a:custGeom>
              <a:rect b="b" l="l" r="r" t="t"/>
              <a:pathLst>
                <a:path extrusionOk="0" h="2978" w="3198">
                  <a:moveTo>
                    <a:pt x="1602" y="0"/>
                  </a:moveTo>
                  <a:cubicBezTo>
                    <a:pt x="885" y="0"/>
                    <a:pt x="254" y="522"/>
                    <a:pt x="129" y="1252"/>
                  </a:cubicBezTo>
                  <a:cubicBezTo>
                    <a:pt x="1" y="2061"/>
                    <a:pt x="553" y="2831"/>
                    <a:pt x="1363" y="2959"/>
                  </a:cubicBezTo>
                  <a:cubicBezTo>
                    <a:pt x="1441" y="2972"/>
                    <a:pt x="1519" y="2978"/>
                    <a:pt x="1597" y="2978"/>
                  </a:cubicBezTo>
                  <a:cubicBezTo>
                    <a:pt x="2315" y="2978"/>
                    <a:pt x="2954" y="2456"/>
                    <a:pt x="3070" y="1726"/>
                  </a:cubicBezTo>
                  <a:cubicBezTo>
                    <a:pt x="3198" y="917"/>
                    <a:pt x="2655" y="157"/>
                    <a:pt x="1836" y="19"/>
                  </a:cubicBezTo>
                  <a:cubicBezTo>
                    <a:pt x="1758" y="6"/>
                    <a:pt x="1679" y="0"/>
                    <a:pt x="16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329650" y="3626125"/>
              <a:ext cx="45175" cy="45175"/>
            </a:xfrm>
            <a:custGeom>
              <a:rect b="b" l="l" r="r" t="t"/>
              <a:pathLst>
                <a:path extrusionOk="0" h="1807" w="1807">
                  <a:moveTo>
                    <a:pt x="899" y="1"/>
                  </a:moveTo>
                  <a:cubicBezTo>
                    <a:pt x="395" y="1"/>
                    <a:pt x="1" y="405"/>
                    <a:pt x="1" y="909"/>
                  </a:cubicBezTo>
                  <a:cubicBezTo>
                    <a:pt x="1" y="1402"/>
                    <a:pt x="395" y="1806"/>
                    <a:pt x="899" y="1806"/>
                  </a:cubicBezTo>
                  <a:cubicBezTo>
                    <a:pt x="1402" y="1806"/>
                    <a:pt x="1806" y="1402"/>
                    <a:pt x="1806" y="909"/>
                  </a:cubicBezTo>
                  <a:cubicBezTo>
                    <a:pt x="1806" y="405"/>
                    <a:pt x="1402" y="1"/>
                    <a:pt x="8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4909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5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1229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8" y="204"/>
                    <a:pt x="2033" y="135"/>
                  </a:cubicBezTo>
                  <a:cubicBezTo>
                    <a:pt x="2212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7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6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393050" y="3610100"/>
              <a:ext cx="16050" cy="80675"/>
            </a:xfrm>
            <a:custGeom>
              <a:rect b="b" l="l" r="r" t="t"/>
              <a:pathLst>
                <a:path extrusionOk="0" h="3227" w="642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3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7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737875" y="4158950"/>
              <a:ext cx="2508975" cy="134225"/>
            </a:xfrm>
            <a:custGeom>
              <a:rect b="b" l="l" r="r" t="t"/>
              <a:pathLst>
                <a:path extrusionOk="0" h="5369" w="100359">
                  <a:moveTo>
                    <a:pt x="1945" y="1"/>
                  </a:moveTo>
                  <a:cubicBezTo>
                    <a:pt x="869" y="1"/>
                    <a:pt x="1" y="869"/>
                    <a:pt x="1" y="1944"/>
                  </a:cubicBezTo>
                  <a:lnTo>
                    <a:pt x="1" y="3424"/>
                  </a:lnTo>
                  <a:cubicBezTo>
                    <a:pt x="1" y="4500"/>
                    <a:pt x="869" y="5368"/>
                    <a:pt x="1945" y="5368"/>
                  </a:cubicBezTo>
                  <a:lnTo>
                    <a:pt x="98415" y="5368"/>
                  </a:lnTo>
                  <a:cubicBezTo>
                    <a:pt x="99490" y="5368"/>
                    <a:pt x="100359" y="4500"/>
                    <a:pt x="100359" y="3424"/>
                  </a:cubicBezTo>
                  <a:lnTo>
                    <a:pt x="100359" y="1944"/>
                  </a:lnTo>
                  <a:cubicBezTo>
                    <a:pt x="100359" y="869"/>
                    <a:pt x="99490" y="1"/>
                    <a:pt x="98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822550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0" y="1743"/>
                    <a:pt x="444" y="2463"/>
                    <a:pt x="1155" y="2631"/>
                  </a:cubicBezTo>
                  <a:cubicBezTo>
                    <a:pt x="1258" y="2655"/>
                    <a:pt x="1360" y="2667"/>
                    <a:pt x="1462" y="2667"/>
                  </a:cubicBezTo>
                  <a:cubicBezTo>
                    <a:pt x="2070" y="2667"/>
                    <a:pt x="2619" y="2253"/>
                    <a:pt x="2763" y="1644"/>
                  </a:cubicBezTo>
                  <a:cubicBezTo>
                    <a:pt x="2931" y="924"/>
                    <a:pt x="2487" y="204"/>
                    <a:pt x="1776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6136325" y="419582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8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507775" y="419602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0" y="0"/>
                  </a:moveTo>
                  <a:cubicBezTo>
                    <a:pt x="1118" y="0"/>
                    <a:pt x="775" y="131"/>
                    <a:pt x="514" y="392"/>
                  </a:cubicBezTo>
                  <a:cubicBezTo>
                    <a:pt x="1" y="915"/>
                    <a:pt x="1" y="1754"/>
                    <a:pt x="514" y="2277"/>
                  </a:cubicBezTo>
                  <a:cubicBezTo>
                    <a:pt x="775" y="2538"/>
                    <a:pt x="1118" y="2669"/>
                    <a:pt x="1460" y="2669"/>
                  </a:cubicBezTo>
                  <a:cubicBezTo>
                    <a:pt x="1802" y="2669"/>
                    <a:pt x="2142" y="2538"/>
                    <a:pt x="2399" y="2277"/>
                  </a:cubicBezTo>
                  <a:cubicBezTo>
                    <a:pt x="2922" y="1754"/>
                    <a:pt x="2922" y="915"/>
                    <a:pt x="2399" y="392"/>
                  </a:cubicBezTo>
                  <a:cubicBezTo>
                    <a:pt x="2142" y="131"/>
                    <a:pt x="1802" y="0"/>
                    <a:pt x="14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191800" y="4195825"/>
              <a:ext cx="75500" cy="66650"/>
            </a:xfrm>
            <a:custGeom>
              <a:rect b="b" l="l" r="r" t="t"/>
              <a:pathLst>
                <a:path extrusionOk="0" h="2666" w="3020">
                  <a:moveTo>
                    <a:pt x="1519" y="0"/>
                  </a:moveTo>
                  <a:cubicBezTo>
                    <a:pt x="1348" y="0"/>
                    <a:pt x="1175" y="34"/>
                    <a:pt x="1007" y="104"/>
                  </a:cubicBezTo>
                  <a:cubicBezTo>
                    <a:pt x="326" y="381"/>
                    <a:pt x="0" y="1160"/>
                    <a:pt x="276" y="1841"/>
                  </a:cubicBezTo>
                  <a:cubicBezTo>
                    <a:pt x="492" y="2354"/>
                    <a:pt x="988" y="2665"/>
                    <a:pt x="1510" y="2665"/>
                  </a:cubicBezTo>
                  <a:cubicBezTo>
                    <a:pt x="1681" y="2665"/>
                    <a:pt x="1855" y="2632"/>
                    <a:pt x="2023" y="2561"/>
                  </a:cubicBezTo>
                  <a:cubicBezTo>
                    <a:pt x="2694" y="2285"/>
                    <a:pt x="3019" y="1505"/>
                    <a:pt x="2743" y="825"/>
                  </a:cubicBezTo>
                  <a:cubicBezTo>
                    <a:pt x="2535" y="312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878275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5"/>
                    <a:pt x="178" y="103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8" y="2667"/>
                    <a:pt x="1468" y="2667"/>
                  </a:cubicBezTo>
                  <a:cubicBezTo>
                    <a:pt x="2069" y="2667"/>
                    <a:pt x="2619" y="2253"/>
                    <a:pt x="2763" y="1644"/>
                  </a:cubicBezTo>
                  <a:cubicBezTo>
                    <a:pt x="2931" y="924"/>
                    <a:pt x="2497" y="21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563500" y="4196125"/>
              <a:ext cx="73550" cy="66675"/>
            </a:xfrm>
            <a:custGeom>
              <a:rect b="b" l="l" r="r" t="t"/>
              <a:pathLst>
                <a:path extrusionOk="0" h="2667" w="2942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1" y="931"/>
                    <a:pt x="11" y="1780"/>
                    <a:pt x="543" y="2293"/>
                  </a:cubicBezTo>
                  <a:cubicBezTo>
                    <a:pt x="799" y="2543"/>
                    <a:pt x="1132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41" y="1730"/>
                    <a:pt x="2921" y="891"/>
                    <a:pt x="2398" y="378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247525" y="4196075"/>
              <a:ext cx="75750" cy="66625"/>
            </a:xfrm>
            <a:custGeom>
              <a:rect b="b" l="l" r="r" t="t"/>
              <a:pathLst>
                <a:path extrusionOk="0" h="2665" w="3030">
                  <a:moveTo>
                    <a:pt x="1519" y="0"/>
                  </a:moveTo>
                  <a:cubicBezTo>
                    <a:pt x="1348" y="0"/>
                    <a:pt x="1174" y="34"/>
                    <a:pt x="1007" y="104"/>
                  </a:cubicBezTo>
                  <a:cubicBezTo>
                    <a:pt x="326" y="380"/>
                    <a:pt x="0" y="1160"/>
                    <a:pt x="286" y="1841"/>
                  </a:cubicBezTo>
                  <a:cubicBezTo>
                    <a:pt x="502" y="2354"/>
                    <a:pt x="992" y="2665"/>
                    <a:pt x="1511" y="2665"/>
                  </a:cubicBezTo>
                  <a:cubicBezTo>
                    <a:pt x="1682" y="2665"/>
                    <a:pt x="1855" y="2632"/>
                    <a:pt x="2023" y="2561"/>
                  </a:cubicBezTo>
                  <a:cubicBezTo>
                    <a:pt x="2704" y="2285"/>
                    <a:pt x="3029" y="1505"/>
                    <a:pt x="2743" y="824"/>
                  </a:cubicBezTo>
                  <a:cubicBezTo>
                    <a:pt x="2535" y="311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934000" y="4195950"/>
              <a:ext cx="73275" cy="66525"/>
            </a:xfrm>
            <a:custGeom>
              <a:rect b="b" l="l" r="r" t="t"/>
              <a:pathLst>
                <a:path extrusionOk="0" h="2661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7" y="2649"/>
                    <a:pt x="1360" y="2661"/>
                    <a:pt x="1462" y="2661"/>
                  </a:cubicBezTo>
                  <a:cubicBezTo>
                    <a:pt x="2069" y="2661"/>
                    <a:pt x="2619" y="2247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999100" y="4293150"/>
              <a:ext cx="385100" cy="360650"/>
            </a:xfrm>
            <a:custGeom>
              <a:rect b="b" l="l" r="r" t="t"/>
              <a:pathLst>
                <a:path extrusionOk="0" h="14426" w="15404">
                  <a:moveTo>
                    <a:pt x="198" y="0"/>
                  </a:moveTo>
                  <a:lnTo>
                    <a:pt x="1" y="14426"/>
                  </a:lnTo>
                  <a:lnTo>
                    <a:pt x="15206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683900" y="4293150"/>
              <a:ext cx="383125" cy="359425"/>
            </a:xfrm>
            <a:custGeom>
              <a:rect b="b" l="l" r="r" t="t"/>
              <a:pathLst>
                <a:path extrusionOk="0" h="14377" w="15325">
                  <a:moveTo>
                    <a:pt x="119" y="0"/>
                  </a:moveTo>
                  <a:lnTo>
                    <a:pt x="1" y="14376"/>
                  </a:lnTo>
                  <a:lnTo>
                    <a:pt x="15206" y="14376"/>
                  </a:lnTo>
                  <a:lnTo>
                    <a:pt x="1532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1113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0" y="20"/>
                    <a:pt x="0" y="40"/>
                  </a:cubicBezTo>
                  <a:cubicBezTo>
                    <a:pt x="0" y="69"/>
                    <a:pt x="1392" y="89"/>
                    <a:pt x="3109" y="89"/>
                  </a:cubicBezTo>
                  <a:cubicBezTo>
                    <a:pt x="4825" y="89"/>
                    <a:pt x="6217" y="69"/>
                    <a:pt x="6217" y="40"/>
                  </a:cubicBezTo>
                  <a:cubicBezTo>
                    <a:pt x="6217" y="20"/>
                    <a:pt x="4825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745025" y="4279325"/>
              <a:ext cx="2412775" cy="2250"/>
            </a:xfrm>
            <a:custGeom>
              <a:rect b="b" l="l" r="r" t="t"/>
              <a:pathLst>
                <a:path extrusionOk="0" h="90" w="96511">
                  <a:moveTo>
                    <a:pt x="9769" y="1"/>
                  </a:moveTo>
                  <a:cubicBezTo>
                    <a:pt x="8990" y="1"/>
                    <a:pt x="780" y="30"/>
                    <a:pt x="1" y="30"/>
                  </a:cubicBezTo>
                  <a:lnTo>
                    <a:pt x="1" y="70"/>
                  </a:lnTo>
                  <a:cubicBezTo>
                    <a:pt x="780" y="70"/>
                    <a:pt x="8990" y="89"/>
                    <a:pt x="9769" y="89"/>
                  </a:cubicBezTo>
                  <a:lnTo>
                    <a:pt x="37663" y="89"/>
                  </a:lnTo>
                  <a:lnTo>
                    <a:pt x="68557" y="80"/>
                  </a:lnTo>
                  <a:lnTo>
                    <a:pt x="89377" y="70"/>
                  </a:lnTo>
                  <a:lnTo>
                    <a:pt x="95040" y="60"/>
                  </a:lnTo>
                  <a:lnTo>
                    <a:pt x="96511" y="60"/>
                  </a:lnTo>
                  <a:lnTo>
                    <a:pt x="95031" y="40"/>
                  </a:lnTo>
                  <a:lnTo>
                    <a:pt x="89367" y="30"/>
                  </a:lnTo>
                  <a:lnTo>
                    <a:pt x="68547" y="10"/>
                  </a:lnTo>
                  <a:lnTo>
                    <a:pt x="3766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3754900" y="4167100"/>
              <a:ext cx="2475425" cy="113250"/>
            </a:xfrm>
            <a:custGeom>
              <a:rect b="b" l="l" r="r" t="t"/>
              <a:pathLst>
                <a:path extrusionOk="0" h="4530" w="99017">
                  <a:moveTo>
                    <a:pt x="75207" y="0"/>
                  </a:moveTo>
                  <a:cubicBezTo>
                    <a:pt x="61236" y="0"/>
                    <a:pt x="38524" y="13"/>
                    <a:pt x="16368" y="13"/>
                  </a:cubicBezTo>
                  <a:cubicBezTo>
                    <a:pt x="10829" y="13"/>
                    <a:pt x="5325" y="12"/>
                    <a:pt x="1" y="10"/>
                  </a:cubicBezTo>
                  <a:lnTo>
                    <a:pt x="1" y="59"/>
                  </a:lnTo>
                  <a:cubicBezTo>
                    <a:pt x="17748" y="59"/>
                    <a:pt x="37495" y="64"/>
                    <a:pt x="53863" y="64"/>
                  </a:cubicBezTo>
                  <a:cubicBezTo>
                    <a:pt x="62047" y="64"/>
                    <a:pt x="69386" y="63"/>
                    <a:pt x="75207" y="59"/>
                  </a:cubicBezTo>
                  <a:lnTo>
                    <a:pt x="96037" y="49"/>
                  </a:lnTo>
                  <a:cubicBezTo>
                    <a:pt x="96116" y="47"/>
                    <a:pt x="96195" y="46"/>
                    <a:pt x="96275" y="46"/>
                  </a:cubicBezTo>
                  <a:cubicBezTo>
                    <a:pt x="96491" y="46"/>
                    <a:pt x="96708" y="55"/>
                    <a:pt x="96925" y="69"/>
                  </a:cubicBezTo>
                  <a:cubicBezTo>
                    <a:pt x="97201" y="109"/>
                    <a:pt x="97467" y="207"/>
                    <a:pt x="97714" y="345"/>
                  </a:cubicBezTo>
                  <a:cubicBezTo>
                    <a:pt x="98158" y="592"/>
                    <a:pt x="98503" y="997"/>
                    <a:pt x="98691" y="1470"/>
                  </a:cubicBezTo>
                  <a:cubicBezTo>
                    <a:pt x="98849" y="1875"/>
                    <a:pt x="98888" y="2319"/>
                    <a:pt x="98799" y="2743"/>
                  </a:cubicBezTo>
                  <a:cubicBezTo>
                    <a:pt x="98720" y="3098"/>
                    <a:pt x="98563" y="3434"/>
                    <a:pt x="98336" y="3710"/>
                  </a:cubicBezTo>
                  <a:cubicBezTo>
                    <a:pt x="98148" y="3927"/>
                    <a:pt x="97931" y="4115"/>
                    <a:pt x="97675" y="4253"/>
                  </a:cubicBezTo>
                  <a:cubicBezTo>
                    <a:pt x="97497" y="4351"/>
                    <a:pt x="97300" y="4421"/>
                    <a:pt x="97102" y="4470"/>
                  </a:cubicBezTo>
                  <a:cubicBezTo>
                    <a:pt x="96984" y="4499"/>
                    <a:pt x="96856" y="4509"/>
                    <a:pt x="96737" y="4519"/>
                  </a:cubicBezTo>
                  <a:lnTo>
                    <a:pt x="96609" y="4529"/>
                  </a:lnTo>
                  <a:lnTo>
                    <a:pt x="96737" y="4529"/>
                  </a:lnTo>
                  <a:cubicBezTo>
                    <a:pt x="96856" y="4519"/>
                    <a:pt x="96984" y="4509"/>
                    <a:pt x="97102" y="4480"/>
                  </a:cubicBezTo>
                  <a:cubicBezTo>
                    <a:pt x="97309" y="4430"/>
                    <a:pt x="97497" y="4361"/>
                    <a:pt x="97684" y="4263"/>
                  </a:cubicBezTo>
                  <a:cubicBezTo>
                    <a:pt x="97931" y="4125"/>
                    <a:pt x="98158" y="3947"/>
                    <a:pt x="98346" y="3730"/>
                  </a:cubicBezTo>
                  <a:cubicBezTo>
                    <a:pt x="98868" y="3098"/>
                    <a:pt x="99016" y="2230"/>
                    <a:pt x="98711" y="1460"/>
                  </a:cubicBezTo>
                  <a:lnTo>
                    <a:pt x="98720" y="1460"/>
                  </a:lnTo>
                  <a:cubicBezTo>
                    <a:pt x="98533" y="977"/>
                    <a:pt x="98178" y="572"/>
                    <a:pt x="97734" y="326"/>
                  </a:cubicBezTo>
                  <a:cubicBezTo>
                    <a:pt x="97487" y="178"/>
                    <a:pt x="97211" y="89"/>
                    <a:pt x="96935" y="49"/>
                  </a:cubicBezTo>
                  <a:cubicBezTo>
                    <a:pt x="96705" y="27"/>
                    <a:pt x="96481" y="16"/>
                    <a:pt x="96259" y="16"/>
                  </a:cubicBezTo>
                  <a:cubicBezTo>
                    <a:pt x="96185" y="16"/>
                    <a:pt x="96111" y="17"/>
                    <a:pt x="96037" y="20"/>
                  </a:cubicBezTo>
                  <a:lnTo>
                    <a:pt x="75207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2812100" y="4158950"/>
              <a:ext cx="974650" cy="134225"/>
            </a:xfrm>
            <a:custGeom>
              <a:rect b="b" l="l" r="r" t="t"/>
              <a:pathLst>
                <a:path extrusionOk="0" h="5369" w="38986">
                  <a:moveTo>
                    <a:pt x="1944" y="1"/>
                  </a:moveTo>
                  <a:cubicBezTo>
                    <a:pt x="879" y="1"/>
                    <a:pt x="1" y="869"/>
                    <a:pt x="11" y="1944"/>
                  </a:cubicBezTo>
                  <a:lnTo>
                    <a:pt x="11" y="3424"/>
                  </a:lnTo>
                  <a:cubicBezTo>
                    <a:pt x="11" y="4490"/>
                    <a:pt x="879" y="5368"/>
                    <a:pt x="1944" y="5368"/>
                  </a:cubicBezTo>
                  <a:lnTo>
                    <a:pt x="38985" y="5329"/>
                  </a:lnTo>
                  <a:lnTo>
                    <a:pt x="38985" y="20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26559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86" y="129"/>
                  </a:cubicBezTo>
                  <a:cubicBezTo>
                    <a:pt x="741" y="257"/>
                    <a:pt x="1076" y="435"/>
                    <a:pt x="1372" y="642"/>
                  </a:cubicBezTo>
                  <a:cubicBezTo>
                    <a:pt x="1826" y="968"/>
                    <a:pt x="2221" y="1353"/>
                    <a:pt x="2547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10" y="4895"/>
                    <a:pt x="3879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7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27" y="7697"/>
                    <a:pt x="4027" y="7224"/>
                  </a:cubicBezTo>
                  <a:cubicBezTo>
                    <a:pt x="4036" y="6661"/>
                    <a:pt x="4007" y="6109"/>
                    <a:pt x="3958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02" y="593"/>
                  </a:cubicBezTo>
                  <a:cubicBezTo>
                    <a:pt x="1096" y="386"/>
                    <a:pt x="761" y="218"/>
                    <a:pt x="396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26695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" y="0"/>
                  </a:moveTo>
                  <a:cubicBezTo>
                    <a:pt x="1" y="10"/>
                    <a:pt x="149" y="69"/>
                    <a:pt x="405" y="198"/>
                  </a:cubicBezTo>
                  <a:cubicBezTo>
                    <a:pt x="770" y="385"/>
                    <a:pt x="1106" y="612"/>
                    <a:pt x="1411" y="888"/>
                  </a:cubicBezTo>
                  <a:cubicBezTo>
                    <a:pt x="1865" y="1283"/>
                    <a:pt x="2270" y="1747"/>
                    <a:pt x="2596" y="2260"/>
                  </a:cubicBezTo>
                  <a:cubicBezTo>
                    <a:pt x="2990" y="2881"/>
                    <a:pt x="3296" y="3562"/>
                    <a:pt x="3503" y="4273"/>
                  </a:cubicBezTo>
                  <a:cubicBezTo>
                    <a:pt x="3711" y="4983"/>
                    <a:pt x="3849" y="5713"/>
                    <a:pt x="3918" y="6453"/>
                  </a:cubicBezTo>
                  <a:cubicBezTo>
                    <a:pt x="3987" y="7134"/>
                    <a:pt x="4007" y="7756"/>
                    <a:pt x="4007" y="8279"/>
                  </a:cubicBezTo>
                  <a:cubicBezTo>
                    <a:pt x="4016" y="8802"/>
                    <a:pt x="4016" y="9216"/>
                    <a:pt x="4016" y="9512"/>
                  </a:cubicBezTo>
                  <a:lnTo>
                    <a:pt x="401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29" y="1697"/>
                    <a:pt x="1925" y="1234"/>
                    <a:pt x="1451" y="839"/>
                  </a:cubicBezTo>
                  <a:cubicBezTo>
                    <a:pt x="1135" y="572"/>
                    <a:pt x="790" y="346"/>
                    <a:pt x="425" y="168"/>
                  </a:cubicBezTo>
                  <a:cubicBezTo>
                    <a:pt x="316" y="119"/>
                    <a:pt x="218" y="69"/>
                    <a:pt x="109" y="40"/>
                  </a:cubicBezTo>
                  <a:cubicBezTo>
                    <a:pt x="79" y="20"/>
                    <a:pt x="40" y="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2318000" y="3731950"/>
              <a:ext cx="23975" cy="202050"/>
            </a:xfrm>
            <a:custGeom>
              <a:rect b="b" l="l" r="r" t="t"/>
              <a:pathLst>
                <a:path extrusionOk="0" h="8082" w="959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3007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3" y="1994"/>
                  </a:lnTo>
                  <a:lnTo>
                    <a:pt x="1165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2410025" y="3686700"/>
              <a:ext cx="263225" cy="284025"/>
            </a:xfrm>
            <a:custGeom>
              <a:rect b="b" l="l" r="r" t="t"/>
              <a:pathLst>
                <a:path extrusionOk="0" h="11361" w="10529">
                  <a:moveTo>
                    <a:pt x="2108" y="0"/>
                  </a:moveTo>
                  <a:cubicBezTo>
                    <a:pt x="1689" y="0"/>
                    <a:pt x="1268" y="140"/>
                    <a:pt x="918" y="429"/>
                  </a:cubicBezTo>
                  <a:cubicBezTo>
                    <a:pt x="119" y="1090"/>
                    <a:pt x="0" y="2275"/>
                    <a:pt x="661" y="3074"/>
                  </a:cubicBezTo>
                  <a:lnTo>
                    <a:pt x="6976" y="10681"/>
                  </a:lnTo>
                  <a:cubicBezTo>
                    <a:pt x="7347" y="11129"/>
                    <a:pt x="7882" y="11360"/>
                    <a:pt x="8421" y="11360"/>
                  </a:cubicBezTo>
                  <a:cubicBezTo>
                    <a:pt x="8844" y="11360"/>
                    <a:pt x="9270" y="11218"/>
                    <a:pt x="9621" y="10928"/>
                  </a:cubicBezTo>
                  <a:cubicBezTo>
                    <a:pt x="10410" y="10267"/>
                    <a:pt x="10529" y="9083"/>
                    <a:pt x="9867" y="8284"/>
                  </a:cubicBezTo>
                  <a:lnTo>
                    <a:pt x="3553" y="676"/>
                  </a:lnTo>
                  <a:cubicBezTo>
                    <a:pt x="3181" y="232"/>
                    <a:pt x="2646" y="0"/>
                    <a:pt x="210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3019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4" y="0"/>
                    <a:pt x="1" y="523"/>
                    <a:pt x="1" y="1174"/>
                  </a:cubicBezTo>
                  <a:cubicBezTo>
                    <a:pt x="1" y="1825"/>
                    <a:pt x="524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5457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5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5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2573825" y="4189200"/>
              <a:ext cx="72525" cy="64950"/>
            </a:xfrm>
            <a:custGeom>
              <a:rect b="b" l="l" r="r" t="t"/>
              <a:pathLst>
                <a:path extrusionOk="0" h="2598" w="2901">
                  <a:moveTo>
                    <a:pt x="1448" y="1"/>
                  </a:moveTo>
                  <a:cubicBezTo>
                    <a:pt x="1091" y="1"/>
                    <a:pt x="738" y="147"/>
                    <a:pt x="484" y="438"/>
                  </a:cubicBezTo>
                  <a:cubicBezTo>
                    <a:pt x="0" y="971"/>
                    <a:pt x="49" y="1790"/>
                    <a:pt x="582" y="2264"/>
                  </a:cubicBezTo>
                  <a:cubicBezTo>
                    <a:pt x="834" y="2488"/>
                    <a:pt x="1145" y="2598"/>
                    <a:pt x="1453" y="2598"/>
                  </a:cubicBezTo>
                  <a:cubicBezTo>
                    <a:pt x="1810" y="2598"/>
                    <a:pt x="2163" y="2451"/>
                    <a:pt x="2418" y="2165"/>
                  </a:cubicBezTo>
                  <a:cubicBezTo>
                    <a:pt x="2901" y="1622"/>
                    <a:pt x="2852" y="803"/>
                    <a:pt x="2319" y="330"/>
                  </a:cubicBezTo>
                  <a:cubicBezTo>
                    <a:pt x="2067" y="110"/>
                    <a:pt x="1756" y="1"/>
                    <a:pt x="144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2575800" y="3894450"/>
              <a:ext cx="71300" cy="64975"/>
            </a:xfrm>
            <a:custGeom>
              <a:rect b="b" l="l" r="r" t="t"/>
              <a:pathLst>
                <a:path extrusionOk="0" h="2599" w="2852">
                  <a:moveTo>
                    <a:pt x="1427" y="1"/>
                  </a:moveTo>
                  <a:cubicBezTo>
                    <a:pt x="1095" y="1"/>
                    <a:pt x="765" y="126"/>
                    <a:pt x="513" y="378"/>
                  </a:cubicBezTo>
                  <a:cubicBezTo>
                    <a:pt x="0" y="891"/>
                    <a:pt x="0" y="1710"/>
                    <a:pt x="513" y="2213"/>
                  </a:cubicBezTo>
                  <a:cubicBezTo>
                    <a:pt x="765" y="2470"/>
                    <a:pt x="1095" y="2598"/>
                    <a:pt x="1427" y="2598"/>
                  </a:cubicBezTo>
                  <a:cubicBezTo>
                    <a:pt x="1759" y="2598"/>
                    <a:pt x="2092" y="2470"/>
                    <a:pt x="2348" y="2213"/>
                  </a:cubicBezTo>
                  <a:cubicBezTo>
                    <a:pt x="2852" y="1710"/>
                    <a:pt x="2852" y="891"/>
                    <a:pt x="2348" y="378"/>
                  </a:cubicBezTo>
                  <a:cubicBezTo>
                    <a:pt x="2092" y="126"/>
                    <a:pt x="1759" y="1"/>
                    <a:pt x="14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4480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3150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1" y="237"/>
                    <a:pt x="1" y="533"/>
                  </a:cubicBezTo>
                  <a:cubicBezTo>
                    <a:pt x="1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2545450" y="3868825"/>
              <a:ext cx="122125" cy="72575"/>
            </a:xfrm>
            <a:custGeom>
              <a:rect b="b" l="l" r="r" t="t"/>
              <a:pathLst>
                <a:path extrusionOk="0" h="2903" w="488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1" y="979"/>
                  </a:cubicBezTo>
                  <a:cubicBezTo>
                    <a:pt x="1220" y="408"/>
                    <a:pt x="1924" y="87"/>
                    <a:pt x="2661" y="87"/>
                  </a:cubicBezTo>
                  <a:cubicBezTo>
                    <a:pt x="2816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85" y="1166"/>
                  </a:cubicBezTo>
                  <a:cubicBezTo>
                    <a:pt x="4885" y="1147"/>
                    <a:pt x="4865" y="1127"/>
                    <a:pt x="4855" y="1107"/>
                  </a:cubicBezTo>
                  <a:cubicBezTo>
                    <a:pt x="4816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70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24179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9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3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40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7222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4" y="79"/>
                    <a:pt x="4155" y="109"/>
                  </a:cubicBezTo>
                  <a:cubicBezTo>
                    <a:pt x="3750" y="247"/>
                    <a:pt x="3356" y="435"/>
                    <a:pt x="3001" y="681"/>
                  </a:cubicBezTo>
                  <a:cubicBezTo>
                    <a:pt x="2478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4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1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21" y="9552"/>
                  </a:cubicBezTo>
                  <a:cubicBezTo>
                    <a:pt x="31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4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7052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5" y="3256"/>
                    <a:pt x="799" y="4046"/>
                    <a:pt x="563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40" y="11268"/>
                  </a:lnTo>
                  <a:cubicBezTo>
                    <a:pt x="40" y="11318"/>
                    <a:pt x="40" y="11357"/>
                    <a:pt x="49" y="11406"/>
                  </a:cubicBezTo>
                  <a:cubicBezTo>
                    <a:pt x="59" y="11357"/>
                    <a:pt x="59" y="1130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65"/>
                    <a:pt x="69" y="9472"/>
                  </a:cubicBezTo>
                  <a:cubicBezTo>
                    <a:pt x="79" y="8880"/>
                    <a:pt x="99" y="8170"/>
                    <a:pt x="178" y="7391"/>
                  </a:cubicBezTo>
                  <a:cubicBezTo>
                    <a:pt x="257" y="6542"/>
                    <a:pt x="405" y="5713"/>
                    <a:pt x="641" y="4894"/>
                  </a:cubicBezTo>
                  <a:cubicBezTo>
                    <a:pt x="878" y="4075"/>
                    <a:pt x="1234" y="3296"/>
                    <a:pt x="1697" y="2585"/>
                  </a:cubicBezTo>
                  <a:cubicBezTo>
                    <a:pt x="2062" y="1993"/>
                    <a:pt x="2516" y="1470"/>
                    <a:pt x="3039" y="1007"/>
                  </a:cubicBezTo>
                  <a:cubicBezTo>
                    <a:pt x="3385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11951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1139875" y="3715675"/>
              <a:ext cx="145075" cy="185775"/>
            </a:xfrm>
            <a:custGeom>
              <a:rect b="b" l="l" r="r" t="t"/>
              <a:pathLst>
                <a:path extrusionOk="0" h="7431" w="5803">
                  <a:moveTo>
                    <a:pt x="3652" y="1"/>
                  </a:moveTo>
                  <a:lnTo>
                    <a:pt x="188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60" y="5654"/>
                  </a:lnTo>
                  <a:lnTo>
                    <a:pt x="1412" y="7430"/>
                  </a:lnTo>
                  <a:lnTo>
                    <a:pt x="1402" y="4904"/>
                  </a:lnTo>
                  <a:lnTo>
                    <a:pt x="3010" y="4016"/>
                  </a:lnTo>
                  <a:lnTo>
                    <a:pt x="4421" y="4707"/>
                  </a:lnTo>
                  <a:lnTo>
                    <a:pt x="4411" y="7421"/>
                  </a:lnTo>
                  <a:lnTo>
                    <a:pt x="5803" y="5615"/>
                  </a:lnTo>
                  <a:lnTo>
                    <a:pt x="5684" y="3997"/>
                  </a:lnTo>
                  <a:lnTo>
                    <a:pt x="3790" y="2674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8177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1"/>
                  </a:moveTo>
                  <a:cubicBezTo>
                    <a:pt x="9015" y="1"/>
                    <a:pt x="8404" y="267"/>
                    <a:pt x="7983" y="783"/>
                  </a:cubicBezTo>
                  <a:lnTo>
                    <a:pt x="750" y="9495"/>
                  </a:lnTo>
                  <a:cubicBezTo>
                    <a:pt x="0" y="10413"/>
                    <a:pt x="129" y="11755"/>
                    <a:pt x="1037" y="12515"/>
                  </a:cubicBezTo>
                  <a:cubicBezTo>
                    <a:pt x="1436" y="12849"/>
                    <a:pt x="1922" y="13011"/>
                    <a:pt x="2406" y="13011"/>
                  </a:cubicBezTo>
                  <a:cubicBezTo>
                    <a:pt x="3023" y="13011"/>
                    <a:pt x="3636" y="12747"/>
                    <a:pt x="405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0" y="163"/>
                    <a:pt x="10114" y="1"/>
                    <a:pt x="963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101457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67" y="1"/>
                  </a:moveTo>
                  <a:cubicBezTo>
                    <a:pt x="435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35" y="2694"/>
                    <a:pt x="967" y="2694"/>
                  </a:cubicBezTo>
                  <a:lnTo>
                    <a:pt x="8151" y="2694"/>
                  </a:lnTo>
                  <a:cubicBezTo>
                    <a:pt x="868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83" y="1"/>
                    <a:pt x="815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8125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848800" y="4171225"/>
              <a:ext cx="81675" cy="74400"/>
            </a:xfrm>
            <a:custGeom>
              <a:rect b="b" l="l" r="r" t="t"/>
              <a:pathLst>
                <a:path extrusionOk="0" h="2976" w="3267">
                  <a:moveTo>
                    <a:pt x="1639" y="0"/>
                  </a:moveTo>
                  <a:cubicBezTo>
                    <a:pt x="1256" y="0"/>
                    <a:pt x="874" y="146"/>
                    <a:pt x="583" y="437"/>
                  </a:cubicBezTo>
                  <a:cubicBezTo>
                    <a:pt x="1" y="1019"/>
                    <a:pt x="1" y="1957"/>
                    <a:pt x="583" y="2539"/>
                  </a:cubicBezTo>
                  <a:cubicBezTo>
                    <a:pt x="874" y="2830"/>
                    <a:pt x="1256" y="2975"/>
                    <a:pt x="1639" y="2975"/>
                  </a:cubicBezTo>
                  <a:cubicBezTo>
                    <a:pt x="2021" y="2975"/>
                    <a:pt x="2403" y="2830"/>
                    <a:pt x="2694" y="2539"/>
                  </a:cubicBezTo>
                  <a:cubicBezTo>
                    <a:pt x="3267" y="1957"/>
                    <a:pt x="3267" y="1019"/>
                    <a:pt x="2694" y="437"/>
                  </a:cubicBezTo>
                  <a:cubicBezTo>
                    <a:pt x="2403" y="146"/>
                    <a:pt x="2021" y="0"/>
                    <a:pt x="16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848325" y="3833625"/>
              <a:ext cx="79925" cy="74450"/>
            </a:xfrm>
            <a:custGeom>
              <a:rect b="b" l="l" r="r" t="t"/>
              <a:pathLst>
                <a:path extrusionOk="0" h="2978" w="3197">
                  <a:moveTo>
                    <a:pt x="1601" y="0"/>
                  </a:moveTo>
                  <a:cubicBezTo>
                    <a:pt x="883" y="0"/>
                    <a:pt x="244" y="522"/>
                    <a:pt x="128" y="1252"/>
                  </a:cubicBezTo>
                  <a:cubicBezTo>
                    <a:pt x="0" y="2061"/>
                    <a:pt x="543" y="2821"/>
                    <a:pt x="1362" y="2959"/>
                  </a:cubicBezTo>
                  <a:cubicBezTo>
                    <a:pt x="1440" y="2972"/>
                    <a:pt x="1518" y="2978"/>
                    <a:pt x="1596" y="2978"/>
                  </a:cubicBezTo>
                  <a:cubicBezTo>
                    <a:pt x="2313" y="2978"/>
                    <a:pt x="2944" y="2456"/>
                    <a:pt x="3069" y="1726"/>
                  </a:cubicBezTo>
                  <a:cubicBezTo>
                    <a:pt x="3197" y="917"/>
                    <a:pt x="2644" y="147"/>
                    <a:pt x="1835" y="19"/>
                  </a:cubicBezTo>
                  <a:cubicBezTo>
                    <a:pt x="1757" y="6"/>
                    <a:pt x="1678" y="0"/>
                    <a:pt x="16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1030125" y="3626125"/>
              <a:ext cx="45150" cy="45175"/>
            </a:xfrm>
            <a:custGeom>
              <a:rect b="b" l="l" r="r" t="t"/>
              <a:pathLst>
                <a:path extrusionOk="0" h="1807" w="1806">
                  <a:moveTo>
                    <a:pt x="908" y="1"/>
                  </a:moveTo>
                  <a:cubicBezTo>
                    <a:pt x="405" y="1"/>
                    <a:pt x="0" y="405"/>
                    <a:pt x="0" y="909"/>
                  </a:cubicBezTo>
                  <a:cubicBezTo>
                    <a:pt x="0" y="1402"/>
                    <a:pt x="405" y="1806"/>
                    <a:pt x="908" y="1806"/>
                  </a:cubicBezTo>
                  <a:cubicBezTo>
                    <a:pt x="1411" y="1806"/>
                    <a:pt x="1806" y="1402"/>
                    <a:pt x="1806" y="909"/>
                  </a:cubicBezTo>
                  <a:cubicBezTo>
                    <a:pt x="1806" y="405"/>
                    <a:pt x="1411" y="1"/>
                    <a:pt x="9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11916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6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8236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9" y="204"/>
                    <a:pt x="2033" y="135"/>
                  </a:cubicBezTo>
                  <a:cubicBezTo>
                    <a:pt x="2213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8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7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1093750" y="3610100"/>
              <a:ext cx="16075" cy="80675"/>
            </a:xfrm>
            <a:custGeom>
              <a:rect b="b" l="l" r="r" t="t"/>
              <a:pathLst>
                <a:path extrusionOk="0" h="3227" w="643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4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8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45900" y="4158950"/>
              <a:ext cx="2401650" cy="134225"/>
            </a:xfrm>
            <a:custGeom>
              <a:rect b="b" l="l" r="r" t="t"/>
              <a:pathLst>
                <a:path extrusionOk="0" h="5369" w="96066">
                  <a:moveTo>
                    <a:pt x="1944" y="1"/>
                  </a:moveTo>
                  <a:cubicBezTo>
                    <a:pt x="868" y="1"/>
                    <a:pt x="0" y="869"/>
                    <a:pt x="0" y="1944"/>
                  </a:cubicBezTo>
                  <a:lnTo>
                    <a:pt x="0" y="3424"/>
                  </a:lnTo>
                  <a:cubicBezTo>
                    <a:pt x="0" y="4500"/>
                    <a:pt x="868" y="5368"/>
                    <a:pt x="1944" y="5368"/>
                  </a:cubicBezTo>
                  <a:lnTo>
                    <a:pt x="94122" y="5368"/>
                  </a:lnTo>
                  <a:cubicBezTo>
                    <a:pt x="95197" y="5368"/>
                    <a:pt x="96066" y="4500"/>
                    <a:pt x="96066" y="3424"/>
                  </a:cubicBezTo>
                  <a:lnTo>
                    <a:pt x="96066" y="1944"/>
                  </a:lnTo>
                  <a:cubicBezTo>
                    <a:pt x="96066" y="869"/>
                    <a:pt x="95197" y="1"/>
                    <a:pt x="9412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244777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9" y="2650"/>
                    <a:pt x="1363" y="2661"/>
                    <a:pt x="1465" y="2661"/>
                  </a:cubicBezTo>
                  <a:cubicBezTo>
                    <a:pt x="2069" y="2661"/>
                    <a:pt x="2611" y="2254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27494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6" y="1"/>
                  </a:moveTo>
                  <a:cubicBezTo>
                    <a:pt x="886" y="1"/>
                    <a:pt x="345" y="396"/>
                    <a:pt x="188" y="992"/>
                  </a:cubicBezTo>
                  <a:cubicBezTo>
                    <a:pt x="0" y="1703"/>
                    <a:pt x="425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6" y="2270"/>
                    <a:pt x="2763" y="1673"/>
                  </a:cubicBezTo>
                  <a:cubicBezTo>
                    <a:pt x="2951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305212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4" y="1"/>
                    <a:pt x="311" y="414"/>
                    <a:pt x="168" y="1027"/>
                  </a:cubicBezTo>
                  <a:cubicBezTo>
                    <a:pt x="0" y="1737"/>
                    <a:pt x="434" y="2457"/>
                    <a:pt x="1155" y="2625"/>
                  </a:cubicBezTo>
                  <a:cubicBezTo>
                    <a:pt x="1259" y="2650"/>
                    <a:pt x="1363" y="2661"/>
                    <a:pt x="1466" y="2661"/>
                  </a:cubicBezTo>
                  <a:cubicBezTo>
                    <a:pt x="2069" y="2661"/>
                    <a:pt x="2610" y="2254"/>
                    <a:pt x="2753" y="1639"/>
                  </a:cubicBezTo>
                  <a:cubicBezTo>
                    <a:pt x="2931" y="918"/>
                    <a:pt x="2487" y="208"/>
                    <a:pt x="1767" y="40"/>
                  </a:cubicBezTo>
                  <a:cubicBezTo>
                    <a:pt x="1661" y="14"/>
                    <a:pt x="1555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3353550" y="4195575"/>
              <a:ext cx="74025" cy="66625"/>
            </a:xfrm>
            <a:custGeom>
              <a:rect b="b" l="l" r="r" t="t"/>
              <a:pathLst>
                <a:path extrusionOk="0" h="2665" w="2961">
                  <a:moveTo>
                    <a:pt x="1477" y="1"/>
                  </a:moveTo>
                  <a:cubicBezTo>
                    <a:pt x="889" y="1"/>
                    <a:pt x="354" y="396"/>
                    <a:pt x="188" y="992"/>
                  </a:cubicBezTo>
                  <a:cubicBezTo>
                    <a:pt x="1" y="1703"/>
                    <a:pt x="425" y="2433"/>
                    <a:pt x="1136" y="2620"/>
                  </a:cubicBezTo>
                  <a:cubicBezTo>
                    <a:pt x="1251" y="2650"/>
                    <a:pt x="1366" y="2665"/>
                    <a:pt x="1479" y="2665"/>
                  </a:cubicBezTo>
                  <a:cubicBezTo>
                    <a:pt x="2073" y="2665"/>
                    <a:pt x="2606" y="2270"/>
                    <a:pt x="2764" y="1673"/>
                  </a:cubicBezTo>
                  <a:cubicBezTo>
                    <a:pt x="2961" y="963"/>
                    <a:pt x="2537" y="233"/>
                    <a:pt x="1816" y="45"/>
                  </a:cubicBezTo>
                  <a:cubicBezTo>
                    <a:pt x="1703" y="15"/>
                    <a:pt x="1589" y="1"/>
                    <a:pt x="14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36557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7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8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2145575" y="419577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2" y="0"/>
                  </a:moveTo>
                  <a:cubicBezTo>
                    <a:pt x="1121" y="0"/>
                    <a:pt x="780" y="131"/>
                    <a:pt x="524" y="392"/>
                  </a:cubicBezTo>
                  <a:cubicBezTo>
                    <a:pt x="1" y="915"/>
                    <a:pt x="1" y="1754"/>
                    <a:pt x="524" y="2277"/>
                  </a:cubicBezTo>
                  <a:cubicBezTo>
                    <a:pt x="780" y="2538"/>
                    <a:pt x="1121" y="2669"/>
                    <a:pt x="1462" y="2669"/>
                  </a:cubicBezTo>
                  <a:cubicBezTo>
                    <a:pt x="1804" y="2669"/>
                    <a:pt x="2147" y="2538"/>
                    <a:pt x="2408" y="2277"/>
                  </a:cubicBezTo>
                  <a:cubicBezTo>
                    <a:pt x="2922" y="1754"/>
                    <a:pt x="2922" y="915"/>
                    <a:pt x="2408" y="392"/>
                  </a:cubicBezTo>
                  <a:cubicBezTo>
                    <a:pt x="2147" y="131"/>
                    <a:pt x="1804" y="0"/>
                    <a:pt x="146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1842175" y="4195725"/>
              <a:ext cx="75750" cy="66750"/>
            </a:xfrm>
            <a:custGeom>
              <a:rect b="b" l="l" r="r" t="t"/>
              <a:pathLst>
                <a:path extrusionOk="0" h="2670" w="3030">
                  <a:moveTo>
                    <a:pt x="1509" y="0"/>
                  </a:moveTo>
                  <a:cubicBezTo>
                    <a:pt x="1341" y="0"/>
                    <a:pt x="1171" y="32"/>
                    <a:pt x="1007" y="98"/>
                  </a:cubicBezTo>
                  <a:cubicBezTo>
                    <a:pt x="326" y="385"/>
                    <a:pt x="0" y="1164"/>
                    <a:pt x="287" y="1845"/>
                  </a:cubicBezTo>
                  <a:cubicBezTo>
                    <a:pt x="495" y="2358"/>
                    <a:pt x="988" y="2669"/>
                    <a:pt x="1510" y="2669"/>
                  </a:cubicBezTo>
                  <a:cubicBezTo>
                    <a:pt x="1681" y="2669"/>
                    <a:pt x="1855" y="2636"/>
                    <a:pt x="2023" y="2565"/>
                  </a:cubicBezTo>
                  <a:cubicBezTo>
                    <a:pt x="2704" y="2289"/>
                    <a:pt x="3030" y="1509"/>
                    <a:pt x="2743" y="829"/>
                  </a:cubicBezTo>
                  <a:cubicBezTo>
                    <a:pt x="2534" y="312"/>
                    <a:pt x="2035" y="0"/>
                    <a:pt x="15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1541225" y="4195800"/>
              <a:ext cx="73300" cy="66675"/>
            </a:xfrm>
            <a:custGeom>
              <a:rect b="b" l="l" r="r" t="t"/>
              <a:pathLst>
                <a:path extrusionOk="0" h="2667" w="2932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1" y="1743"/>
                    <a:pt x="445" y="2463"/>
                    <a:pt x="1155" y="2631"/>
                  </a:cubicBezTo>
                  <a:cubicBezTo>
                    <a:pt x="1258" y="2655"/>
                    <a:pt x="1361" y="2667"/>
                    <a:pt x="1462" y="2667"/>
                  </a:cubicBezTo>
                  <a:cubicBezTo>
                    <a:pt x="2070" y="2667"/>
                    <a:pt x="2620" y="2253"/>
                    <a:pt x="2763" y="1645"/>
                  </a:cubicBezTo>
                  <a:cubicBezTo>
                    <a:pt x="2931" y="924"/>
                    <a:pt x="2487" y="214"/>
                    <a:pt x="1777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1239050" y="4195875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0" y="931"/>
                    <a:pt x="10" y="1780"/>
                    <a:pt x="543" y="2293"/>
                  </a:cubicBezTo>
                  <a:cubicBezTo>
                    <a:pt x="798" y="2543"/>
                    <a:pt x="1131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31" y="1730"/>
                    <a:pt x="2921" y="892"/>
                    <a:pt x="2398" y="379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935875" y="4195825"/>
              <a:ext cx="75525" cy="66650"/>
            </a:xfrm>
            <a:custGeom>
              <a:rect b="b" l="l" r="r" t="t"/>
              <a:pathLst>
                <a:path extrusionOk="0" h="2666" w="3021">
                  <a:moveTo>
                    <a:pt x="1510" y="0"/>
                  </a:moveTo>
                  <a:cubicBezTo>
                    <a:pt x="1339" y="0"/>
                    <a:pt x="1165" y="34"/>
                    <a:pt x="997" y="104"/>
                  </a:cubicBezTo>
                  <a:cubicBezTo>
                    <a:pt x="317" y="381"/>
                    <a:pt x="1" y="1160"/>
                    <a:pt x="277" y="1841"/>
                  </a:cubicBezTo>
                  <a:cubicBezTo>
                    <a:pt x="493" y="2354"/>
                    <a:pt x="988" y="2665"/>
                    <a:pt x="1506" y="2665"/>
                  </a:cubicBezTo>
                  <a:cubicBezTo>
                    <a:pt x="1676" y="2665"/>
                    <a:pt x="1848" y="2632"/>
                    <a:pt x="2014" y="2561"/>
                  </a:cubicBezTo>
                  <a:cubicBezTo>
                    <a:pt x="2695" y="2285"/>
                    <a:pt x="3020" y="1505"/>
                    <a:pt x="2734" y="825"/>
                  </a:cubicBezTo>
                  <a:cubicBezTo>
                    <a:pt x="2526" y="312"/>
                    <a:pt x="2032" y="0"/>
                    <a:pt x="15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634700" y="419580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4"/>
                    <a:pt x="178" y="102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7" y="2667"/>
                    <a:pt x="1468" y="2667"/>
                  </a:cubicBezTo>
                  <a:cubicBezTo>
                    <a:pt x="2069" y="2667"/>
                    <a:pt x="2619" y="2252"/>
                    <a:pt x="2763" y="1635"/>
                  </a:cubicBezTo>
                  <a:cubicBezTo>
                    <a:pt x="2931" y="924"/>
                    <a:pt x="2497" y="20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699825" y="4293150"/>
              <a:ext cx="385075" cy="360650"/>
            </a:xfrm>
            <a:custGeom>
              <a:rect b="b" l="l" r="r" t="t"/>
              <a:pathLst>
                <a:path extrusionOk="0" h="14426" w="15403">
                  <a:moveTo>
                    <a:pt x="197" y="0"/>
                  </a:moveTo>
                  <a:lnTo>
                    <a:pt x="0" y="14426"/>
                  </a:lnTo>
                  <a:lnTo>
                    <a:pt x="15205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384625" y="4293150"/>
              <a:ext cx="383100" cy="359425"/>
            </a:xfrm>
            <a:custGeom>
              <a:rect b="b" l="l" r="r" t="t"/>
              <a:pathLst>
                <a:path extrusionOk="0" h="14377" w="15324">
                  <a:moveTo>
                    <a:pt x="118" y="0"/>
                  </a:moveTo>
                  <a:lnTo>
                    <a:pt x="0" y="14376"/>
                  </a:lnTo>
                  <a:lnTo>
                    <a:pt x="15205" y="1437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120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1" y="20"/>
                    <a:pt x="1" y="40"/>
                  </a:cubicBezTo>
                  <a:cubicBezTo>
                    <a:pt x="1" y="69"/>
                    <a:pt x="1392" y="89"/>
                    <a:pt x="3109" y="89"/>
                  </a:cubicBezTo>
                  <a:cubicBezTo>
                    <a:pt x="4826" y="89"/>
                    <a:pt x="6217" y="69"/>
                    <a:pt x="6217" y="40"/>
                  </a:cubicBezTo>
                  <a:cubicBezTo>
                    <a:pt x="6217" y="20"/>
                    <a:pt x="4826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919900" y="4279575"/>
              <a:ext cx="866600" cy="2000"/>
            </a:xfrm>
            <a:custGeom>
              <a:rect b="b" l="l" r="r" t="t"/>
              <a:pathLst>
                <a:path extrusionOk="0" h="80" w="34664">
                  <a:moveTo>
                    <a:pt x="25931" y="0"/>
                  </a:moveTo>
                  <a:cubicBezTo>
                    <a:pt x="21807" y="0"/>
                    <a:pt x="16903" y="20"/>
                    <a:pt x="11456" y="20"/>
                  </a:cubicBezTo>
                  <a:lnTo>
                    <a:pt x="2911" y="20"/>
                  </a:lnTo>
                  <a:cubicBezTo>
                    <a:pt x="1954" y="20"/>
                    <a:pt x="977" y="30"/>
                    <a:pt x="1" y="30"/>
                  </a:cubicBezTo>
                  <a:lnTo>
                    <a:pt x="1" y="40"/>
                  </a:lnTo>
                  <a:cubicBezTo>
                    <a:pt x="977" y="40"/>
                    <a:pt x="1954" y="60"/>
                    <a:pt x="2911" y="60"/>
                  </a:cubicBezTo>
                  <a:lnTo>
                    <a:pt x="11456" y="60"/>
                  </a:lnTo>
                  <a:cubicBezTo>
                    <a:pt x="16903" y="60"/>
                    <a:pt x="21817" y="79"/>
                    <a:pt x="25931" y="79"/>
                  </a:cubicBezTo>
                  <a:lnTo>
                    <a:pt x="34664" y="60"/>
                  </a:lnTo>
                  <a:lnTo>
                    <a:pt x="34664" y="30"/>
                  </a:lnTo>
                  <a:lnTo>
                    <a:pt x="34486" y="30"/>
                  </a:lnTo>
                  <a:lnTo>
                    <a:pt x="2593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920150" y="4167350"/>
              <a:ext cx="866600" cy="1500"/>
            </a:xfrm>
            <a:custGeom>
              <a:rect b="b" l="l" r="r" t="t"/>
              <a:pathLst>
                <a:path extrusionOk="0" h="60" w="34664">
                  <a:moveTo>
                    <a:pt x="29237" y="0"/>
                  </a:moveTo>
                  <a:cubicBezTo>
                    <a:pt x="21649" y="0"/>
                    <a:pt x="11387" y="10"/>
                    <a:pt x="0" y="10"/>
                  </a:cubicBezTo>
                  <a:lnTo>
                    <a:pt x="0" y="39"/>
                  </a:lnTo>
                  <a:cubicBezTo>
                    <a:pt x="11387" y="39"/>
                    <a:pt x="21649" y="59"/>
                    <a:pt x="29237" y="59"/>
                  </a:cubicBezTo>
                  <a:lnTo>
                    <a:pt x="34663" y="49"/>
                  </a:lnTo>
                  <a:lnTo>
                    <a:pt x="3466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557000" y="4166850"/>
              <a:ext cx="2366375" cy="114775"/>
            </a:xfrm>
            <a:custGeom>
              <a:rect b="b" l="l" r="r" t="t"/>
              <a:pathLst>
                <a:path extrusionOk="0" h="4591" w="94655">
                  <a:moveTo>
                    <a:pt x="2516" y="0"/>
                  </a:moveTo>
                  <a:cubicBezTo>
                    <a:pt x="2072" y="0"/>
                    <a:pt x="1648" y="119"/>
                    <a:pt x="1263" y="346"/>
                  </a:cubicBezTo>
                  <a:cubicBezTo>
                    <a:pt x="1085" y="464"/>
                    <a:pt x="908" y="602"/>
                    <a:pt x="770" y="760"/>
                  </a:cubicBezTo>
                  <a:cubicBezTo>
                    <a:pt x="622" y="918"/>
                    <a:pt x="493" y="1086"/>
                    <a:pt x="395" y="1283"/>
                  </a:cubicBezTo>
                  <a:cubicBezTo>
                    <a:pt x="0" y="2062"/>
                    <a:pt x="99" y="3000"/>
                    <a:pt x="641" y="3681"/>
                  </a:cubicBezTo>
                  <a:cubicBezTo>
                    <a:pt x="770" y="3858"/>
                    <a:pt x="928" y="4006"/>
                    <a:pt x="1105" y="4125"/>
                  </a:cubicBezTo>
                  <a:cubicBezTo>
                    <a:pt x="1273" y="4253"/>
                    <a:pt x="1470" y="4361"/>
                    <a:pt x="1668" y="4431"/>
                  </a:cubicBezTo>
                  <a:cubicBezTo>
                    <a:pt x="1875" y="4509"/>
                    <a:pt x="2082" y="4559"/>
                    <a:pt x="2299" y="4579"/>
                  </a:cubicBezTo>
                  <a:cubicBezTo>
                    <a:pt x="2408" y="4588"/>
                    <a:pt x="2514" y="4591"/>
                    <a:pt x="2620" y="4591"/>
                  </a:cubicBezTo>
                  <a:cubicBezTo>
                    <a:pt x="2726" y="4591"/>
                    <a:pt x="2832" y="4588"/>
                    <a:pt x="2940" y="4588"/>
                  </a:cubicBezTo>
                  <a:lnTo>
                    <a:pt x="34140" y="4588"/>
                  </a:lnTo>
                  <a:lnTo>
                    <a:pt x="65902" y="4579"/>
                  </a:lnTo>
                  <a:lnTo>
                    <a:pt x="87314" y="4569"/>
                  </a:lnTo>
                  <a:lnTo>
                    <a:pt x="93135" y="4559"/>
                  </a:lnTo>
                  <a:lnTo>
                    <a:pt x="94645" y="4559"/>
                  </a:lnTo>
                  <a:lnTo>
                    <a:pt x="94655" y="4539"/>
                  </a:lnTo>
                  <a:lnTo>
                    <a:pt x="93135" y="4539"/>
                  </a:lnTo>
                  <a:lnTo>
                    <a:pt x="87314" y="4529"/>
                  </a:lnTo>
                  <a:lnTo>
                    <a:pt x="65902" y="4509"/>
                  </a:lnTo>
                  <a:lnTo>
                    <a:pt x="34150" y="4500"/>
                  </a:lnTo>
                  <a:lnTo>
                    <a:pt x="2940" y="4500"/>
                  </a:lnTo>
                  <a:cubicBezTo>
                    <a:pt x="2723" y="4500"/>
                    <a:pt x="2516" y="4500"/>
                    <a:pt x="2309" y="4490"/>
                  </a:cubicBezTo>
                  <a:cubicBezTo>
                    <a:pt x="2102" y="4470"/>
                    <a:pt x="1894" y="4431"/>
                    <a:pt x="1697" y="4352"/>
                  </a:cubicBezTo>
                  <a:cubicBezTo>
                    <a:pt x="1510" y="4283"/>
                    <a:pt x="1322" y="4184"/>
                    <a:pt x="1164" y="4056"/>
                  </a:cubicBezTo>
                  <a:cubicBezTo>
                    <a:pt x="997" y="3937"/>
                    <a:pt x="839" y="3789"/>
                    <a:pt x="720" y="3631"/>
                  </a:cubicBezTo>
                  <a:cubicBezTo>
                    <a:pt x="197" y="2970"/>
                    <a:pt x="109" y="2072"/>
                    <a:pt x="484" y="1332"/>
                  </a:cubicBezTo>
                  <a:cubicBezTo>
                    <a:pt x="572" y="1145"/>
                    <a:pt x="691" y="977"/>
                    <a:pt x="839" y="819"/>
                  </a:cubicBezTo>
                  <a:cubicBezTo>
                    <a:pt x="977" y="671"/>
                    <a:pt x="1145" y="533"/>
                    <a:pt x="1322" y="434"/>
                  </a:cubicBezTo>
                  <a:cubicBezTo>
                    <a:pt x="1677" y="207"/>
                    <a:pt x="2092" y="99"/>
                    <a:pt x="2516" y="99"/>
                  </a:cubicBezTo>
                  <a:lnTo>
                    <a:pt x="73154" y="79"/>
                  </a:lnTo>
                  <a:lnTo>
                    <a:pt x="94566" y="69"/>
                  </a:lnTo>
                  <a:lnTo>
                    <a:pt x="94655" y="69"/>
                  </a:lnTo>
                  <a:lnTo>
                    <a:pt x="94655" y="30"/>
                  </a:lnTo>
                  <a:lnTo>
                    <a:pt x="94576" y="30"/>
                  </a:lnTo>
                  <a:lnTo>
                    <a:pt x="73164" y="2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9"/>
          <p:cNvGrpSpPr/>
          <p:nvPr/>
        </p:nvGrpSpPr>
        <p:grpSpPr>
          <a:xfrm>
            <a:off x="1465328" y="3446696"/>
            <a:ext cx="276170" cy="460804"/>
            <a:chOff x="6761975" y="2915200"/>
            <a:chExt cx="141350" cy="235850"/>
          </a:xfrm>
        </p:grpSpPr>
        <p:sp>
          <p:nvSpPr>
            <p:cNvPr id="1488" name="Google Shape;1488;p29"/>
            <p:cNvSpPr/>
            <p:nvPr/>
          </p:nvSpPr>
          <p:spPr>
            <a:xfrm>
              <a:off x="6761975" y="2915200"/>
              <a:ext cx="141350" cy="235850"/>
            </a:xfrm>
            <a:custGeom>
              <a:rect b="b" l="l" r="r" t="t"/>
              <a:pathLst>
                <a:path extrusionOk="0" h="9434" w="5654">
                  <a:moveTo>
                    <a:pt x="0" y="1"/>
                  </a:moveTo>
                  <a:lnTo>
                    <a:pt x="0" y="9434"/>
                  </a:lnTo>
                  <a:lnTo>
                    <a:pt x="5654" y="9434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6871250" y="2916700"/>
              <a:ext cx="2475" cy="233625"/>
            </a:xfrm>
            <a:custGeom>
              <a:rect b="b" l="l" r="r" t="t"/>
              <a:pathLst>
                <a:path extrusionOk="0" h="9345" w="99">
                  <a:moveTo>
                    <a:pt x="50" y="0"/>
                  </a:moveTo>
                  <a:cubicBezTo>
                    <a:pt x="20" y="0"/>
                    <a:pt x="0" y="2092"/>
                    <a:pt x="0" y="4667"/>
                  </a:cubicBezTo>
                  <a:cubicBezTo>
                    <a:pt x="0" y="7252"/>
                    <a:pt x="30" y="9344"/>
                    <a:pt x="50" y="9344"/>
                  </a:cubicBezTo>
                  <a:cubicBezTo>
                    <a:pt x="79" y="9344"/>
                    <a:pt x="99" y="7252"/>
                    <a:pt x="99" y="4667"/>
                  </a:cubicBezTo>
                  <a:cubicBezTo>
                    <a:pt x="99" y="209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29"/>
          <p:cNvGrpSpPr/>
          <p:nvPr/>
        </p:nvGrpSpPr>
        <p:grpSpPr>
          <a:xfrm>
            <a:off x="3510788" y="3598949"/>
            <a:ext cx="491433" cy="316567"/>
            <a:chOff x="6457075" y="3205050"/>
            <a:chExt cx="199575" cy="128550"/>
          </a:xfrm>
        </p:grpSpPr>
        <p:sp>
          <p:nvSpPr>
            <p:cNvPr id="1491" name="Google Shape;1491;p29"/>
            <p:cNvSpPr/>
            <p:nvPr/>
          </p:nvSpPr>
          <p:spPr>
            <a:xfrm>
              <a:off x="6457075" y="3205300"/>
              <a:ext cx="199575" cy="128300"/>
            </a:xfrm>
            <a:custGeom>
              <a:rect b="b" l="l" r="r" t="t"/>
              <a:pathLst>
                <a:path extrusionOk="0" h="5132" w="7983">
                  <a:moveTo>
                    <a:pt x="0" y="0"/>
                  </a:moveTo>
                  <a:lnTo>
                    <a:pt x="0" y="5131"/>
                  </a:lnTo>
                  <a:lnTo>
                    <a:pt x="7983" y="5131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578675" y="3205050"/>
              <a:ext cx="2250" cy="128550"/>
            </a:xfrm>
            <a:custGeom>
              <a:rect b="b" l="l" r="r" t="t"/>
              <a:pathLst>
                <a:path extrusionOk="0" h="5142" w="90">
                  <a:moveTo>
                    <a:pt x="50" y="1"/>
                  </a:moveTo>
                  <a:cubicBezTo>
                    <a:pt x="21" y="1"/>
                    <a:pt x="1" y="1155"/>
                    <a:pt x="1" y="2576"/>
                  </a:cubicBezTo>
                  <a:cubicBezTo>
                    <a:pt x="1" y="3987"/>
                    <a:pt x="21" y="5141"/>
                    <a:pt x="50" y="5141"/>
                  </a:cubicBezTo>
                  <a:cubicBezTo>
                    <a:pt x="70" y="5141"/>
                    <a:pt x="90" y="3987"/>
                    <a:pt x="90" y="2576"/>
                  </a:cubicBezTo>
                  <a:cubicBezTo>
                    <a:pt x="90" y="1155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29"/>
          <p:cNvGrpSpPr/>
          <p:nvPr/>
        </p:nvGrpSpPr>
        <p:grpSpPr>
          <a:xfrm>
            <a:off x="5619256" y="3537387"/>
            <a:ext cx="562643" cy="378136"/>
            <a:chOff x="6737050" y="3350850"/>
            <a:chExt cx="240775" cy="161825"/>
          </a:xfrm>
        </p:grpSpPr>
        <p:sp>
          <p:nvSpPr>
            <p:cNvPr id="1494" name="Google Shape;1494;p29"/>
            <p:cNvSpPr/>
            <p:nvPr/>
          </p:nvSpPr>
          <p:spPr>
            <a:xfrm>
              <a:off x="6737050" y="3369575"/>
              <a:ext cx="219325" cy="141125"/>
            </a:xfrm>
            <a:custGeom>
              <a:rect b="b" l="l" r="r" t="t"/>
              <a:pathLst>
                <a:path extrusionOk="0" h="5645" w="8773">
                  <a:moveTo>
                    <a:pt x="1" y="1"/>
                  </a:moveTo>
                  <a:lnTo>
                    <a:pt x="1" y="5645"/>
                  </a:lnTo>
                  <a:lnTo>
                    <a:pt x="8772" y="564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928475" y="3350850"/>
              <a:ext cx="49350" cy="42275"/>
            </a:xfrm>
            <a:custGeom>
              <a:rect b="b" l="l" r="r" t="t"/>
              <a:pathLst>
                <a:path extrusionOk="0" h="1691" w="1974">
                  <a:moveTo>
                    <a:pt x="1125" y="0"/>
                  </a:moveTo>
                  <a:cubicBezTo>
                    <a:pt x="375" y="0"/>
                    <a:pt x="0" y="908"/>
                    <a:pt x="533" y="1441"/>
                  </a:cubicBezTo>
                  <a:cubicBezTo>
                    <a:pt x="706" y="1613"/>
                    <a:pt x="918" y="1691"/>
                    <a:pt x="1126" y="1691"/>
                  </a:cubicBezTo>
                  <a:cubicBezTo>
                    <a:pt x="1559" y="1691"/>
                    <a:pt x="1974" y="1355"/>
                    <a:pt x="1974" y="849"/>
                  </a:cubicBezTo>
                  <a:cubicBezTo>
                    <a:pt x="1974" y="375"/>
                    <a:pt x="159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945975" y="3365150"/>
              <a:ext cx="21500" cy="13575"/>
            </a:xfrm>
            <a:custGeom>
              <a:rect b="b" l="l" r="r" t="t"/>
              <a:pathLst>
                <a:path extrusionOk="0" fill="none" h="543" w="860">
                  <a:moveTo>
                    <a:pt x="1" y="207"/>
                  </a:moveTo>
                  <a:lnTo>
                    <a:pt x="336" y="543"/>
                  </a:lnTo>
                  <a:lnTo>
                    <a:pt x="859" y="0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889500" y="3370825"/>
              <a:ext cx="2250" cy="141850"/>
            </a:xfrm>
            <a:custGeom>
              <a:rect b="b" l="l" r="r" t="t"/>
              <a:pathLst>
                <a:path extrusionOk="0" h="5674" w="90">
                  <a:moveTo>
                    <a:pt x="50" y="0"/>
                  </a:moveTo>
                  <a:cubicBezTo>
                    <a:pt x="20" y="0"/>
                    <a:pt x="0" y="1263"/>
                    <a:pt x="0" y="2832"/>
                  </a:cubicBezTo>
                  <a:cubicBezTo>
                    <a:pt x="0" y="4401"/>
                    <a:pt x="20" y="5674"/>
                    <a:pt x="50" y="5674"/>
                  </a:cubicBezTo>
                  <a:cubicBezTo>
                    <a:pt x="69" y="5674"/>
                    <a:pt x="89" y="4401"/>
                    <a:pt x="89" y="2832"/>
                  </a:cubicBezTo>
                  <a:cubicBezTo>
                    <a:pt x="89" y="1263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29"/>
          <p:cNvGrpSpPr/>
          <p:nvPr/>
        </p:nvGrpSpPr>
        <p:grpSpPr>
          <a:xfrm rot="1640267">
            <a:off x="7664962" y="3593316"/>
            <a:ext cx="491428" cy="328174"/>
            <a:chOff x="7019250" y="3675700"/>
            <a:chExt cx="228700" cy="152725"/>
          </a:xfrm>
        </p:grpSpPr>
        <p:sp>
          <p:nvSpPr>
            <p:cNvPr id="1499" name="Google Shape;1499;p29"/>
            <p:cNvSpPr/>
            <p:nvPr/>
          </p:nvSpPr>
          <p:spPr>
            <a:xfrm>
              <a:off x="7020975" y="3692975"/>
              <a:ext cx="207225" cy="133725"/>
            </a:xfrm>
            <a:custGeom>
              <a:rect b="b" l="l" r="r" t="t"/>
              <a:pathLst>
                <a:path extrusionOk="0" h="5349" w="8289">
                  <a:moveTo>
                    <a:pt x="8269" y="1"/>
                  </a:moveTo>
                  <a:lnTo>
                    <a:pt x="1" y="30"/>
                  </a:lnTo>
                  <a:lnTo>
                    <a:pt x="10" y="5348"/>
                  </a:lnTo>
                  <a:lnTo>
                    <a:pt x="8289" y="5319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7201300" y="3675700"/>
              <a:ext cx="46650" cy="39925"/>
            </a:xfrm>
            <a:custGeom>
              <a:rect b="b" l="l" r="r" t="t"/>
              <a:pathLst>
                <a:path extrusionOk="0" h="1597" w="1866">
                  <a:moveTo>
                    <a:pt x="1066" y="1"/>
                  </a:moveTo>
                  <a:cubicBezTo>
                    <a:pt x="356" y="1"/>
                    <a:pt x="0" y="859"/>
                    <a:pt x="504" y="1362"/>
                  </a:cubicBezTo>
                  <a:cubicBezTo>
                    <a:pt x="665" y="1524"/>
                    <a:pt x="864" y="1596"/>
                    <a:pt x="1059" y="1596"/>
                  </a:cubicBezTo>
                  <a:cubicBezTo>
                    <a:pt x="1470" y="1596"/>
                    <a:pt x="1865" y="1275"/>
                    <a:pt x="1865" y="800"/>
                  </a:cubicBezTo>
                  <a:cubicBezTo>
                    <a:pt x="1865" y="356"/>
                    <a:pt x="1510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7217825" y="3689025"/>
              <a:ext cx="20500" cy="13100"/>
            </a:xfrm>
            <a:custGeom>
              <a:rect b="b" l="l" r="r" t="t"/>
              <a:pathLst>
                <a:path extrusionOk="0" fill="none" h="524" w="820">
                  <a:moveTo>
                    <a:pt x="0" y="198"/>
                  </a:moveTo>
                  <a:lnTo>
                    <a:pt x="316" y="524"/>
                  </a:lnTo>
                  <a:lnTo>
                    <a:pt x="819" y="1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7164800" y="3694700"/>
              <a:ext cx="2475" cy="133725"/>
            </a:xfrm>
            <a:custGeom>
              <a:rect b="b" l="l" r="r" t="t"/>
              <a:pathLst>
                <a:path extrusionOk="0" h="5349" w="99">
                  <a:moveTo>
                    <a:pt x="39" y="1"/>
                  </a:moveTo>
                  <a:cubicBezTo>
                    <a:pt x="10" y="1"/>
                    <a:pt x="0" y="1195"/>
                    <a:pt x="0" y="2675"/>
                  </a:cubicBezTo>
                  <a:cubicBezTo>
                    <a:pt x="10" y="4155"/>
                    <a:pt x="30" y="5349"/>
                    <a:pt x="49" y="5349"/>
                  </a:cubicBezTo>
                  <a:cubicBezTo>
                    <a:pt x="79" y="5349"/>
                    <a:pt x="99" y="4145"/>
                    <a:pt x="89" y="2675"/>
                  </a:cubicBezTo>
                  <a:cubicBezTo>
                    <a:pt x="89" y="1195"/>
                    <a:pt x="59" y="1"/>
                    <a:pt x="3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7019250" y="3766975"/>
              <a:ext cx="211175" cy="2250"/>
            </a:xfrm>
            <a:custGeom>
              <a:rect b="b" l="l" r="r" t="t"/>
              <a:pathLst>
                <a:path extrusionOk="0" h="90" w="8447">
                  <a:moveTo>
                    <a:pt x="4224" y="1"/>
                  </a:moveTo>
                  <a:cubicBezTo>
                    <a:pt x="1885" y="1"/>
                    <a:pt x="0" y="20"/>
                    <a:pt x="0" y="40"/>
                  </a:cubicBezTo>
                  <a:cubicBezTo>
                    <a:pt x="0" y="70"/>
                    <a:pt x="1885" y="89"/>
                    <a:pt x="4224" y="89"/>
                  </a:cubicBezTo>
                  <a:cubicBezTo>
                    <a:pt x="6562" y="89"/>
                    <a:pt x="8447" y="70"/>
                    <a:pt x="8447" y="40"/>
                  </a:cubicBezTo>
                  <a:cubicBezTo>
                    <a:pt x="8447" y="20"/>
                    <a:pt x="6562" y="1"/>
                    <a:pt x="42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7084375" y="3693725"/>
              <a:ext cx="2475" cy="132725"/>
            </a:xfrm>
            <a:custGeom>
              <a:rect b="b" l="l" r="r" t="t"/>
              <a:pathLst>
                <a:path extrusionOk="0" h="5309" w="99">
                  <a:moveTo>
                    <a:pt x="50" y="0"/>
                  </a:moveTo>
                  <a:cubicBezTo>
                    <a:pt x="20" y="0"/>
                    <a:pt x="0" y="1184"/>
                    <a:pt x="0" y="2654"/>
                  </a:cubicBezTo>
                  <a:cubicBezTo>
                    <a:pt x="0" y="4125"/>
                    <a:pt x="30" y="5309"/>
                    <a:pt x="50" y="5309"/>
                  </a:cubicBezTo>
                  <a:cubicBezTo>
                    <a:pt x="79" y="5309"/>
                    <a:pt x="99" y="4125"/>
                    <a:pt x="99" y="2654"/>
                  </a:cubicBezTo>
                  <a:cubicBezTo>
                    <a:pt x="99" y="1184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7195625" y="3693725"/>
              <a:ext cx="2250" cy="133725"/>
            </a:xfrm>
            <a:custGeom>
              <a:rect b="b" l="l" r="r" t="t"/>
              <a:pathLst>
                <a:path extrusionOk="0" h="5349" w="90">
                  <a:moveTo>
                    <a:pt x="50" y="0"/>
                  </a:moveTo>
                  <a:cubicBezTo>
                    <a:pt x="20" y="0"/>
                    <a:pt x="0" y="1194"/>
                    <a:pt x="0" y="2674"/>
                  </a:cubicBezTo>
                  <a:cubicBezTo>
                    <a:pt x="0" y="4154"/>
                    <a:pt x="20" y="5348"/>
                    <a:pt x="50" y="5348"/>
                  </a:cubicBezTo>
                  <a:cubicBezTo>
                    <a:pt x="79" y="5348"/>
                    <a:pt x="89" y="4154"/>
                    <a:pt x="89" y="2674"/>
                  </a:cubicBezTo>
                  <a:cubicBezTo>
                    <a:pt x="89" y="1194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7044400" y="3737050"/>
              <a:ext cx="40000" cy="32425"/>
            </a:xfrm>
            <a:custGeom>
              <a:rect b="b" l="l" r="r" t="t"/>
              <a:pathLst>
                <a:path extrusionOk="0" h="1297" w="1600">
                  <a:moveTo>
                    <a:pt x="447" y="0"/>
                  </a:moveTo>
                  <a:cubicBezTo>
                    <a:pt x="342" y="0"/>
                    <a:pt x="236" y="35"/>
                    <a:pt x="149" y="102"/>
                  </a:cubicBezTo>
                  <a:cubicBezTo>
                    <a:pt x="90" y="152"/>
                    <a:pt x="40" y="221"/>
                    <a:pt x="21" y="300"/>
                  </a:cubicBezTo>
                  <a:cubicBezTo>
                    <a:pt x="1" y="379"/>
                    <a:pt x="11" y="458"/>
                    <a:pt x="40" y="527"/>
                  </a:cubicBezTo>
                  <a:cubicBezTo>
                    <a:pt x="109" y="655"/>
                    <a:pt x="208" y="754"/>
                    <a:pt x="317" y="833"/>
                  </a:cubicBezTo>
                  <a:cubicBezTo>
                    <a:pt x="504" y="971"/>
                    <a:pt x="701" y="1079"/>
                    <a:pt x="919" y="1148"/>
                  </a:cubicBezTo>
                  <a:cubicBezTo>
                    <a:pt x="1067" y="1198"/>
                    <a:pt x="1215" y="1227"/>
                    <a:pt x="1363" y="1247"/>
                  </a:cubicBezTo>
                  <a:cubicBezTo>
                    <a:pt x="1392" y="1252"/>
                    <a:pt x="1419" y="1254"/>
                    <a:pt x="1446" y="1254"/>
                  </a:cubicBezTo>
                  <a:cubicBezTo>
                    <a:pt x="1474" y="1254"/>
                    <a:pt x="1501" y="1252"/>
                    <a:pt x="1530" y="1247"/>
                  </a:cubicBezTo>
                  <a:cubicBezTo>
                    <a:pt x="1333" y="1207"/>
                    <a:pt x="1136" y="1158"/>
                    <a:pt x="938" y="1089"/>
                  </a:cubicBezTo>
                  <a:cubicBezTo>
                    <a:pt x="741" y="1010"/>
                    <a:pt x="544" y="902"/>
                    <a:pt x="366" y="773"/>
                  </a:cubicBezTo>
                  <a:cubicBezTo>
                    <a:pt x="267" y="694"/>
                    <a:pt x="178" y="606"/>
                    <a:pt x="119" y="497"/>
                  </a:cubicBezTo>
                  <a:cubicBezTo>
                    <a:pt x="70" y="379"/>
                    <a:pt x="100" y="241"/>
                    <a:pt x="208" y="171"/>
                  </a:cubicBezTo>
                  <a:cubicBezTo>
                    <a:pt x="277" y="116"/>
                    <a:pt x="366" y="85"/>
                    <a:pt x="457" y="85"/>
                  </a:cubicBezTo>
                  <a:cubicBezTo>
                    <a:pt x="496" y="85"/>
                    <a:pt x="535" y="91"/>
                    <a:pt x="573" y="102"/>
                  </a:cubicBezTo>
                  <a:cubicBezTo>
                    <a:pt x="692" y="142"/>
                    <a:pt x="800" y="191"/>
                    <a:pt x="899" y="270"/>
                  </a:cubicBezTo>
                  <a:cubicBezTo>
                    <a:pt x="1076" y="408"/>
                    <a:pt x="1234" y="566"/>
                    <a:pt x="1343" y="754"/>
                  </a:cubicBezTo>
                  <a:cubicBezTo>
                    <a:pt x="1451" y="921"/>
                    <a:pt x="1540" y="1109"/>
                    <a:pt x="1599" y="1296"/>
                  </a:cubicBezTo>
                  <a:cubicBezTo>
                    <a:pt x="1599" y="1247"/>
                    <a:pt x="1599" y="1188"/>
                    <a:pt x="1580" y="1138"/>
                  </a:cubicBezTo>
                  <a:cubicBezTo>
                    <a:pt x="1540" y="990"/>
                    <a:pt x="1481" y="852"/>
                    <a:pt x="1402" y="714"/>
                  </a:cubicBezTo>
                  <a:cubicBezTo>
                    <a:pt x="1284" y="517"/>
                    <a:pt x="1136" y="349"/>
                    <a:pt x="958" y="211"/>
                  </a:cubicBezTo>
                  <a:cubicBezTo>
                    <a:pt x="849" y="122"/>
                    <a:pt x="721" y="53"/>
                    <a:pt x="593" y="23"/>
                  </a:cubicBezTo>
                  <a:cubicBezTo>
                    <a:pt x="546" y="8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084375" y="3735950"/>
              <a:ext cx="30125" cy="35500"/>
            </a:xfrm>
            <a:custGeom>
              <a:rect b="b" l="l" r="r" t="t"/>
              <a:pathLst>
                <a:path extrusionOk="0" h="1420" w="1205">
                  <a:moveTo>
                    <a:pt x="955" y="93"/>
                  </a:moveTo>
                  <a:cubicBezTo>
                    <a:pt x="992" y="93"/>
                    <a:pt x="1029" y="104"/>
                    <a:pt x="1066" y="127"/>
                  </a:cubicBezTo>
                  <a:cubicBezTo>
                    <a:pt x="1135" y="196"/>
                    <a:pt x="1115" y="334"/>
                    <a:pt x="1076" y="442"/>
                  </a:cubicBezTo>
                  <a:cubicBezTo>
                    <a:pt x="1036" y="551"/>
                    <a:pt x="987" y="650"/>
                    <a:pt x="928" y="748"/>
                  </a:cubicBezTo>
                  <a:cubicBezTo>
                    <a:pt x="819" y="916"/>
                    <a:pt x="681" y="1054"/>
                    <a:pt x="513" y="1163"/>
                  </a:cubicBezTo>
                  <a:cubicBezTo>
                    <a:pt x="359" y="1249"/>
                    <a:pt x="196" y="1317"/>
                    <a:pt x="23" y="1376"/>
                  </a:cubicBezTo>
                  <a:lnTo>
                    <a:pt x="23" y="1376"/>
                  </a:lnTo>
                  <a:cubicBezTo>
                    <a:pt x="69" y="1214"/>
                    <a:pt x="124" y="1059"/>
                    <a:pt x="188" y="896"/>
                  </a:cubicBezTo>
                  <a:cubicBezTo>
                    <a:pt x="267" y="719"/>
                    <a:pt x="375" y="551"/>
                    <a:pt x="513" y="403"/>
                  </a:cubicBezTo>
                  <a:cubicBezTo>
                    <a:pt x="583" y="324"/>
                    <a:pt x="671" y="245"/>
                    <a:pt x="760" y="176"/>
                  </a:cubicBezTo>
                  <a:cubicBezTo>
                    <a:pt x="809" y="137"/>
                    <a:pt x="859" y="107"/>
                    <a:pt x="918" y="97"/>
                  </a:cubicBezTo>
                  <a:cubicBezTo>
                    <a:pt x="930" y="95"/>
                    <a:pt x="943" y="93"/>
                    <a:pt x="955" y="93"/>
                  </a:cubicBezTo>
                  <a:close/>
                  <a:moveTo>
                    <a:pt x="959" y="1"/>
                  </a:moveTo>
                  <a:cubicBezTo>
                    <a:pt x="939" y="1"/>
                    <a:pt x="919" y="3"/>
                    <a:pt x="898" y="8"/>
                  </a:cubicBezTo>
                  <a:cubicBezTo>
                    <a:pt x="829" y="28"/>
                    <a:pt x="770" y="58"/>
                    <a:pt x="711" y="97"/>
                  </a:cubicBezTo>
                  <a:cubicBezTo>
                    <a:pt x="612" y="176"/>
                    <a:pt x="523" y="255"/>
                    <a:pt x="444" y="344"/>
                  </a:cubicBezTo>
                  <a:cubicBezTo>
                    <a:pt x="316" y="502"/>
                    <a:pt x="208" y="679"/>
                    <a:pt x="129" y="867"/>
                  </a:cubicBezTo>
                  <a:cubicBezTo>
                    <a:pt x="69" y="995"/>
                    <a:pt x="40" y="1133"/>
                    <a:pt x="20" y="1271"/>
                  </a:cubicBezTo>
                  <a:cubicBezTo>
                    <a:pt x="0" y="1321"/>
                    <a:pt x="0" y="1370"/>
                    <a:pt x="10" y="1419"/>
                  </a:cubicBezTo>
                  <a:cubicBezTo>
                    <a:pt x="14" y="1406"/>
                    <a:pt x="18" y="1393"/>
                    <a:pt x="21" y="1380"/>
                  </a:cubicBezTo>
                  <a:lnTo>
                    <a:pt x="21" y="1380"/>
                  </a:lnTo>
                  <a:cubicBezTo>
                    <a:pt x="67" y="1380"/>
                    <a:pt x="113" y="1378"/>
                    <a:pt x="158" y="1360"/>
                  </a:cubicBezTo>
                  <a:cubicBezTo>
                    <a:pt x="296" y="1330"/>
                    <a:pt x="425" y="1281"/>
                    <a:pt x="543" y="1212"/>
                  </a:cubicBezTo>
                  <a:cubicBezTo>
                    <a:pt x="721" y="1113"/>
                    <a:pt x="879" y="965"/>
                    <a:pt x="997" y="798"/>
                  </a:cubicBezTo>
                  <a:cubicBezTo>
                    <a:pt x="1066" y="689"/>
                    <a:pt x="1125" y="581"/>
                    <a:pt x="1165" y="462"/>
                  </a:cubicBezTo>
                  <a:cubicBezTo>
                    <a:pt x="1184" y="403"/>
                    <a:pt x="1194" y="334"/>
                    <a:pt x="1204" y="265"/>
                  </a:cubicBezTo>
                  <a:cubicBezTo>
                    <a:pt x="1204" y="186"/>
                    <a:pt x="1175" y="117"/>
                    <a:pt x="1115" y="58"/>
                  </a:cubicBezTo>
                  <a:cubicBezTo>
                    <a:pt x="1071" y="21"/>
                    <a:pt x="1017" y="1"/>
                    <a:pt x="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29"/>
          <p:cNvCxnSpPr/>
          <p:nvPr/>
        </p:nvCxnSpPr>
        <p:spPr>
          <a:xfrm>
            <a:off x="139097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09" name="Google Shape;1509;p29"/>
          <p:cNvCxnSpPr/>
          <p:nvPr/>
        </p:nvCxnSpPr>
        <p:spPr>
          <a:xfrm>
            <a:off x="351080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0" name="Google Shape;1510;p29"/>
          <p:cNvCxnSpPr/>
          <p:nvPr/>
        </p:nvCxnSpPr>
        <p:spPr>
          <a:xfrm>
            <a:off x="563062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1" name="Google Shape;1511;p29"/>
          <p:cNvCxnSpPr/>
          <p:nvPr/>
        </p:nvCxnSpPr>
        <p:spPr>
          <a:xfrm>
            <a:off x="775045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30"/>
          <p:cNvSpPr txBox="1"/>
          <p:nvPr>
            <p:ph type="title"/>
          </p:nvPr>
        </p:nvSpPr>
        <p:spPr>
          <a:xfrm>
            <a:off x="461050" y="351775"/>
            <a:ext cx="47850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&amp; WORKFLOW</a:t>
            </a:r>
            <a:endParaRPr/>
          </a:p>
        </p:txBody>
      </p:sp>
      <p:sp>
        <p:nvSpPr>
          <p:cNvPr id="1517" name="Google Shape;1517;p30"/>
          <p:cNvSpPr txBox="1"/>
          <p:nvPr/>
        </p:nvSpPr>
        <p:spPr>
          <a:xfrm>
            <a:off x="783825" y="25717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X, Y</a:t>
            </a:r>
            <a:endParaRPr b="1" sz="28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18" name="Google Shape;1518;p30"/>
          <p:cNvSpPr/>
          <p:nvPr/>
        </p:nvSpPr>
        <p:spPr>
          <a:xfrm rot="2692378">
            <a:off x="1577798" y="2390374"/>
            <a:ext cx="95672" cy="36274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0"/>
          <p:cNvSpPr/>
          <p:nvPr/>
        </p:nvSpPr>
        <p:spPr>
          <a:xfrm rot="8092378">
            <a:off x="1577778" y="3001614"/>
            <a:ext cx="95672" cy="36317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0"/>
          <p:cNvSpPr txBox="1"/>
          <p:nvPr/>
        </p:nvSpPr>
        <p:spPr>
          <a:xfrm>
            <a:off x="1415050" y="16046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(x_trainset, y_trainset)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(x_valset, y_valset)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1" name="Google Shape;1521;p30"/>
          <p:cNvSpPr/>
          <p:nvPr/>
        </p:nvSpPr>
        <p:spPr>
          <a:xfrm rot="5389223">
            <a:off x="4062700" y="18210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0"/>
          <p:cNvSpPr/>
          <p:nvPr/>
        </p:nvSpPr>
        <p:spPr>
          <a:xfrm rot="5389223">
            <a:off x="4062700" y="35413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0"/>
          <p:cNvSpPr txBox="1"/>
          <p:nvPr/>
        </p:nvSpPr>
        <p:spPr>
          <a:xfrm>
            <a:off x="1415050" y="34014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(x_testset, y_testset)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4" name="Google Shape;1524;p30"/>
          <p:cNvSpPr/>
          <p:nvPr/>
        </p:nvSpPr>
        <p:spPr>
          <a:xfrm>
            <a:off x="5110525" y="22282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0"/>
          <p:cNvSpPr/>
          <p:nvPr/>
        </p:nvSpPr>
        <p:spPr>
          <a:xfrm>
            <a:off x="5110538" y="31453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0"/>
          <p:cNvSpPr/>
          <p:nvPr/>
        </p:nvSpPr>
        <p:spPr>
          <a:xfrm>
            <a:off x="5110525" y="13781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0"/>
          <p:cNvSpPr/>
          <p:nvPr/>
        </p:nvSpPr>
        <p:spPr>
          <a:xfrm rot="-5400000">
            <a:off x="6025938" y="35607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0"/>
          <p:cNvSpPr/>
          <p:nvPr/>
        </p:nvSpPr>
        <p:spPr>
          <a:xfrm>
            <a:off x="7031613" y="30212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0"/>
          <p:cNvSpPr/>
          <p:nvPr/>
        </p:nvSpPr>
        <p:spPr>
          <a:xfrm>
            <a:off x="7031613" y="41774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0"/>
          <p:cNvSpPr/>
          <p:nvPr/>
        </p:nvSpPr>
        <p:spPr>
          <a:xfrm>
            <a:off x="4589125" y="1702100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Teko"/>
                <a:ea typeface="Teko"/>
                <a:cs typeface="Teko"/>
                <a:sym typeface="Teko"/>
              </a:rPr>
              <a:t>TRAINING</a:t>
            </a:r>
            <a:endParaRPr sz="2800">
              <a:solidFill>
                <a:srgbClr val="99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1" name="Google Shape;1531;p30"/>
          <p:cNvSpPr/>
          <p:nvPr/>
        </p:nvSpPr>
        <p:spPr>
          <a:xfrm>
            <a:off x="4589125" y="3469375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TESTING</a:t>
            </a:r>
            <a:endParaRPr sz="28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2" name="Google Shape;1532;p30"/>
          <p:cNvSpPr/>
          <p:nvPr/>
        </p:nvSpPr>
        <p:spPr>
          <a:xfrm>
            <a:off x="4727763" y="2571738"/>
            <a:ext cx="1089828" cy="650106"/>
          </a:xfrm>
          <a:prstGeom prst="flowChartMulti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eko"/>
                <a:ea typeface="Teko"/>
                <a:cs typeface="Teko"/>
                <a:sym typeface="Teko"/>
              </a:rPr>
              <a:t>MODEL</a:t>
            </a:r>
            <a:endParaRPr sz="21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3" name="Google Shape;1533;p30"/>
          <p:cNvSpPr/>
          <p:nvPr/>
        </p:nvSpPr>
        <p:spPr>
          <a:xfrm>
            <a:off x="6648850" y="3436250"/>
            <a:ext cx="1089828" cy="650106"/>
          </a:xfrm>
          <a:prstGeom prst="flowChartMultidocumen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MODEL</a:t>
            </a:r>
            <a:endParaRPr sz="22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4" name="Google Shape;1534;p30"/>
          <p:cNvSpPr/>
          <p:nvPr/>
        </p:nvSpPr>
        <p:spPr>
          <a:xfrm flipH="1" rot="10800000">
            <a:off x="6032750" y="1855050"/>
            <a:ext cx="506700" cy="147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0"/>
          <p:cNvSpPr txBox="1"/>
          <p:nvPr>
            <p:ph idx="4294967295" type="subTitle"/>
          </p:nvPr>
        </p:nvSpPr>
        <p:spPr>
          <a:xfrm>
            <a:off x="4495838" y="3778675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</a:t>
            </a:r>
            <a:r>
              <a:rPr b="1" lang="en" sz="1400"/>
              <a:t> Good</a:t>
            </a:r>
            <a:endParaRPr b="1" sz="1400"/>
          </a:p>
        </p:txBody>
      </p:sp>
      <p:sp>
        <p:nvSpPr>
          <p:cNvPr id="1536" name="Google Shape;1536;p30"/>
          <p:cNvSpPr txBox="1"/>
          <p:nvPr>
            <p:ph idx="4294967295" type="subTitle"/>
          </p:nvPr>
        </p:nvSpPr>
        <p:spPr>
          <a:xfrm>
            <a:off x="3883225" y="658125"/>
            <a:ext cx="27789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Network Architecture</a:t>
            </a:r>
            <a:endParaRPr sz="1400"/>
          </a:p>
        </p:txBody>
      </p:sp>
      <p:sp>
        <p:nvSpPr>
          <p:cNvPr id="1537" name="Google Shape;1537;p30"/>
          <p:cNvSpPr txBox="1"/>
          <p:nvPr>
            <p:ph idx="4294967295" type="subTitle"/>
          </p:nvPr>
        </p:nvSpPr>
        <p:spPr>
          <a:xfrm>
            <a:off x="6465925" y="144320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</a:t>
            </a:r>
            <a:r>
              <a:rPr b="1" lang="en" sz="1400"/>
              <a:t>not Good </a:t>
            </a:r>
            <a:endParaRPr b="1" sz="1400"/>
          </a:p>
        </p:txBody>
      </p:sp>
      <p:sp>
        <p:nvSpPr>
          <p:cNvPr id="1538" name="Google Shape;1538;p30"/>
          <p:cNvSpPr txBox="1"/>
          <p:nvPr/>
        </p:nvSpPr>
        <p:spPr>
          <a:xfrm>
            <a:off x="5755263" y="25012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Job Posting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9" name="Google Shape;1539;p30"/>
          <p:cNvSpPr txBox="1"/>
          <p:nvPr/>
        </p:nvSpPr>
        <p:spPr>
          <a:xfrm>
            <a:off x="5677913" y="43787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Real Post / Fake Post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40" name="Google Shape;1540;p30"/>
          <p:cNvSpPr/>
          <p:nvPr/>
        </p:nvSpPr>
        <p:spPr>
          <a:xfrm>
            <a:off x="6697325" y="356525"/>
            <a:ext cx="2113800" cy="124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0"/>
          <p:cNvSpPr txBox="1"/>
          <p:nvPr/>
        </p:nvSpPr>
        <p:spPr>
          <a:xfrm>
            <a:off x="6750375" y="356525"/>
            <a:ext cx="18819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Vocab Size = 60.000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Embedding Dimension = 32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Max Length = 500 Words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Padding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Trunc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