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cf1a0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cf1a0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5cf1a04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5cf1a04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45cf1a04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45cf1a04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45cf1a04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45cf1a04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45cf1a04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45cf1a04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45cf1a04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45cf1a04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[Real or Fake] Fake Job Posting Prediction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2531325" y="909450"/>
            <a:ext cx="13581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Assigment #5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>
                <a:latin typeface="Arial"/>
                <a:ea typeface="Arial"/>
                <a:cs typeface="Arial"/>
                <a:sym typeface="Arial"/>
              </a:rPr>
              <a:t>Metadata of the dataset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>
                <a:latin typeface="Arial"/>
                <a:ea typeface="Arial"/>
                <a:cs typeface="Arial"/>
                <a:sym typeface="Arial"/>
              </a:rPr>
              <a:t>Framing &amp; hypothesis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>
                <a:latin typeface="Arial"/>
                <a:ea typeface="Arial"/>
                <a:cs typeface="Arial"/>
                <a:sym typeface="Arial"/>
              </a:rPr>
              <a:t>Preparation needed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latin typeface="Arial"/>
                <a:ea typeface="Arial"/>
                <a:cs typeface="Arial"/>
                <a:sym typeface="Arial"/>
              </a:rPr>
              <a:t>e.g. (hyperparameters tuning, feature selection, data prep)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>
                <a:latin typeface="Arial"/>
                <a:ea typeface="Arial"/>
                <a:cs typeface="Arial"/>
                <a:sym typeface="Arial"/>
              </a:rPr>
              <a:t>Techniques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id" sz="1100">
                <a:latin typeface="Arial"/>
                <a:ea typeface="Arial"/>
                <a:cs typeface="Arial"/>
                <a:sym typeface="Arial"/>
              </a:rPr>
              <a:t>Results and conclusions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id" sz="1100">
                <a:latin typeface="Arial"/>
                <a:ea typeface="Arial"/>
                <a:cs typeface="Arial"/>
                <a:sym typeface="Arial"/>
              </a:rPr>
              <a:t>Assume that stakeholders don’t have any knowledge in Machine Learning, so please make the result “</a:t>
            </a:r>
            <a:r>
              <a:rPr b="1" lang="id" sz="1100">
                <a:latin typeface="Arial"/>
                <a:ea typeface="Arial"/>
                <a:cs typeface="Arial"/>
                <a:sym typeface="Arial"/>
              </a:rPr>
              <a:t>humane</a:t>
            </a:r>
            <a:r>
              <a:rPr lang="id" sz="1100">
                <a:latin typeface="Arial"/>
                <a:ea typeface="Arial"/>
                <a:cs typeface="Arial"/>
                <a:sym typeface="Arial"/>
              </a:rPr>
              <a:t>”.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id" sz="1100">
                <a:latin typeface="Arial"/>
                <a:ea typeface="Arial"/>
                <a:cs typeface="Arial"/>
                <a:sym typeface="Arial"/>
              </a:rPr>
              <a:t>Avoid using jargon</a:t>
            </a:r>
            <a:r>
              <a:rPr lang="id" sz="1100">
                <a:latin typeface="Arial"/>
                <a:ea typeface="Arial"/>
                <a:cs typeface="Arial"/>
                <a:sym typeface="Arial"/>
              </a:rPr>
              <a:t> and technical terms that are unnecessary.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latin typeface="Arial"/>
                <a:ea typeface="Arial"/>
                <a:cs typeface="Arial"/>
                <a:sym typeface="Arial"/>
              </a:rPr>
              <a:t>Example: If you take the COVID-19 diagnosis and/or prediction topic, you're supposed to present the result of COVID-19 Diagnosis and prediction to the </a:t>
            </a:r>
            <a:r>
              <a:rPr b="1" lang="id" sz="1100">
                <a:latin typeface="Arial"/>
                <a:ea typeface="Arial"/>
                <a:cs typeface="Arial"/>
                <a:sym typeface="Arial"/>
              </a:rPr>
              <a:t>hospital or Ministry of Health stakeholders</a:t>
            </a:r>
            <a:r>
              <a:rPr lang="id" sz="11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Metadata of the Dataset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303300" y="1051175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We take this dateset from:</a:t>
            </a:r>
            <a:br>
              <a:rPr lang="id">
                <a:latin typeface="Lato"/>
                <a:ea typeface="Lato"/>
                <a:cs typeface="Lato"/>
                <a:sym typeface="Lato"/>
              </a:rPr>
            </a:br>
            <a:r>
              <a:rPr lang="id">
                <a:latin typeface="Lato"/>
                <a:ea typeface="Lato"/>
                <a:cs typeface="Lato"/>
                <a:sym typeface="Lato"/>
              </a:rPr>
              <a:t>https://www.kaggle.com/shivamb/real-or-fake-fake-jobposting-prediction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Framming &amp; Hypothesis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Preparation Needed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1800"/>
              <a:t>(e.g. Hyperparameters tuning, Featuring, Tuning, Data Preparation)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Techniques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Results and Conclusions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