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5" r:id="rId6"/>
    <p:sldId id="260" r:id="rId7"/>
    <p:sldId id="261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7275-FB50-47F8-8CDD-D6CA3BCC6FA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0DB1-6A1D-4CDB-8B58-797FC60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7275-FB50-47F8-8CDD-D6CA3BCC6FA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0DB1-6A1D-4CDB-8B58-797FC60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4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7275-FB50-47F8-8CDD-D6CA3BCC6FA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0DB1-6A1D-4CDB-8B58-797FC60EC19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5551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7275-FB50-47F8-8CDD-D6CA3BCC6FA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0DB1-6A1D-4CDB-8B58-797FC60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66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7275-FB50-47F8-8CDD-D6CA3BCC6FA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0DB1-6A1D-4CDB-8B58-797FC60EC19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0149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7275-FB50-47F8-8CDD-D6CA3BCC6FA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0DB1-6A1D-4CDB-8B58-797FC60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02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7275-FB50-47F8-8CDD-D6CA3BCC6FA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0DB1-6A1D-4CDB-8B58-797FC60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55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7275-FB50-47F8-8CDD-D6CA3BCC6FA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0DB1-6A1D-4CDB-8B58-797FC60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6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7275-FB50-47F8-8CDD-D6CA3BCC6FA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0DB1-6A1D-4CDB-8B58-797FC60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6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7275-FB50-47F8-8CDD-D6CA3BCC6FA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0DB1-6A1D-4CDB-8B58-797FC60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0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7275-FB50-47F8-8CDD-D6CA3BCC6FA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0DB1-6A1D-4CDB-8B58-797FC60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7275-FB50-47F8-8CDD-D6CA3BCC6FA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0DB1-6A1D-4CDB-8B58-797FC60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9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7275-FB50-47F8-8CDD-D6CA3BCC6FA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0DB1-6A1D-4CDB-8B58-797FC60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8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7275-FB50-47F8-8CDD-D6CA3BCC6FA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0DB1-6A1D-4CDB-8B58-797FC60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7275-FB50-47F8-8CDD-D6CA3BCC6FA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0DB1-6A1D-4CDB-8B58-797FC60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2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7275-FB50-47F8-8CDD-D6CA3BCC6FA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D0DB1-6A1D-4CDB-8B58-797FC60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8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17275-FB50-47F8-8CDD-D6CA3BCC6FA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DD0DB1-6A1D-4CDB-8B58-797FC60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0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COMP2021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Pang Hong Wing</a:t>
            </a:r>
          </a:p>
        </p:txBody>
      </p:sp>
    </p:spTree>
    <p:extLst>
      <p:ext uri="{BB962C8B-B14F-4D97-AF65-F5344CB8AC3E}">
        <p14:creationId xmlns:p14="http://schemas.microsoft.com/office/powerpoint/2010/main" val="292509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  <a:p>
            <a:pPr lvl="1"/>
            <a:r>
              <a:rPr lang="en-US" dirty="0"/>
              <a:t>Path Advisor</a:t>
            </a:r>
          </a:p>
          <a:p>
            <a:pPr lvl="1"/>
            <a:r>
              <a:rPr lang="en-US" dirty="0"/>
              <a:t>HKBUS WIKIA</a:t>
            </a:r>
          </a:p>
          <a:p>
            <a:r>
              <a:rPr lang="en-US" dirty="0"/>
              <a:t>Credits</a:t>
            </a:r>
          </a:p>
          <a:p>
            <a:pPr lvl="1"/>
            <a:r>
              <a:rPr lang="en-US" dirty="0"/>
              <a:t>ETA email</a:t>
            </a:r>
          </a:p>
          <a:p>
            <a:r>
              <a:rPr lang="en-US" dirty="0"/>
              <a:t>Thank you!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1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my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Radon</a:t>
            </a:r>
          </a:p>
          <a:p>
            <a:pPr lvl="1"/>
            <a:r>
              <a:rPr lang="en-US" dirty="0"/>
              <a:t>Single (monatomic)</a:t>
            </a:r>
          </a:p>
          <a:p>
            <a:pPr lvl="1"/>
            <a:r>
              <a:rPr lang="en-US" dirty="0"/>
              <a:t>Toxic (radioactive)</a:t>
            </a:r>
          </a:p>
          <a:p>
            <a:pPr lvl="1"/>
            <a:r>
              <a:rPr lang="en-US" dirty="0"/>
              <a:t>Perfect description of me!</a:t>
            </a:r>
          </a:p>
          <a:p>
            <a:pPr lvl="1"/>
            <a:r>
              <a:rPr lang="en-US" dirty="0"/>
              <a:t>Single-person team: Highest level of toxicity</a:t>
            </a:r>
          </a:p>
          <a:p>
            <a:r>
              <a:rPr lang="en-US" dirty="0"/>
              <a:t>Project - HKUST Bus Timetable Planner</a:t>
            </a:r>
          </a:p>
        </p:txBody>
      </p:sp>
    </p:spTree>
    <p:extLst>
      <p:ext uri="{BB962C8B-B14F-4D97-AF65-F5344CB8AC3E}">
        <p14:creationId xmlns:p14="http://schemas.microsoft.com/office/powerpoint/2010/main" val="411842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2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estimate location of current buses in operation</a:t>
            </a:r>
          </a:p>
          <a:p>
            <a:r>
              <a:rPr lang="en-US" dirty="0"/>
              <a:t>Obtaining data – Estimated Arrival Time (ETA) System</a:t>
            </a:r>
          </a:p>
          <a:p>
            <a:pPr lvl="1"/>
            <a:r>
              <a:rPr lang="en-US" dirty="0"/>
              <a:t>Implemented in its official app</a:t>
            </a:r>
          </a:p>
          <a:p>
            <a:pPr lvl="1"/>
            <a:r>
              <a:rPr lang="en-US" dirty="0"/>
              <a:t>Use specific URL to unofficially get data</a:t>
            </a:r>
          </a:p>
          <a:p>
            <a:r>
              <a:rPr lang="en-US" dirty="0"/>
              <a:t>Needs to continuously send request to remote server</a:t>
            </a:r>
          </a:p>
        </p:txBody>
      </p:sp>
    </p:spTree>
    <p:extLst>
      <p:ext uri="{BB962C8B-B14F-4D97-AF65-F5344CB8AC3E}">
        <p14:creationId xmlns:p14="http://schemas.microsoft.com/office/powerpoint/2010/main" val="362421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Client-side: User interface (UI)</a:t>
            </a:r>
          </a:p>
          <a:p>
            <a:pPr lvl="1"/>
            <a:r>
              <a:rPr lang="en-US" dirty="0"/>
              <a:t>Approaches server-side and display data</a:t>
            </a:r>
          </a:p>
          <a:p>
            <a:r>
              <a:rPr lang="en-US" dirty="0"/>
              <a:t>Server-side: Data getter</a:t>
            </a:r>
          </a:p>
          <a:p>
            <a:pPr lvl="1"/>
            <a:r>
              <a:rPr lang="en-US" dirty="0"/>
              <a:t>Gets data from remote server</a:t>
            </a:r>
          </a:p>
          <a:p>
            <a:pPr lvl="1"/>
            <a:r>
              <a:rPr lang="en-US" dirty="0"/>
              <a:t>Formats data correctly</a:t>
            </a:r>
          </a:p>
          <a:p>
            <a:r>
              <a:rPr lang="en-US" dirty="0"/>
              <a:t>Initial Idea: Bash Shell script</a:t>
            </a:r>
          </a:p>
          <a:p>
            <a:r>
              <a:rPr lang="en-US" dirty="0"/>
              <a:t>Can run as CGI application on </a:t>
            </a:r>
            <a:r>
              <a:rPr lang="en-US" dirty="0" err="1"/>
              <a:t>iHome</a:t>
            </a:r>
            <a:r>
              <a:rPr lang="en-US" dirty="0"/>
              <a:t> server</a:t>
            </a:r>
          </a:p>
          <a:p>
            <a:r>
              <a:rPr lang="en-US" dirty="0"/>
              <a:t>Get information using the </a:t>
            </a:r>
            <a:r>
              <a:rPr lang="en-US" i="1" dirty="0" err="1"/>
              <a:t>wget</a:t>
            </a:r>
            <a:r>
              <a:rPr lang="en-US" dirty="0"/>
              <a:t> 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8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into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iHome</a:t>
            </a:r>
            <a:r>
              <a:rPr lang="en-US" dirty="0"/>
              <a:t> disables use of </a:t>
            </a:r>
            <a:r>
              <a:rPr lang="en-US" i="1" dirty="0" err="1"/>
              <a:t>wget</a:t>
            </a:r>
            <a:endParaRPr lang="en-US" dirty="0"/>
          </a:p>
          <a:p>
            <a:pPr lvl="1"/>
            <a:r>
              <a:rPr lang="en-US" dirty="0"/>
              <a:t>Prevent remotely accessing other servers</a:t>
            </a:r>
          </a:p>
          <a:p>
            <a:pPr lvl="1"/>
            <a:r>
              <a:rPr lang="en-US" dirty="0"/>
              <a:t>Address security concern</a:t>
            </a:r>
          </a:p>
          <a:p>
            <a:r>
              <a:rPr lang="en-US" dirty="0"/>
              <a:t>Same applies to PHP script</a:t>
            </a:r>
          </a:p>
          <a:p>
            <a:pPr lvl="1"/>
            <a:r>
              <a:rPr lang="en-US" dirty="0" err="1"/>
              <a:t>file_get_contents</a:t>
            </a:r>
            <a:r>
              <a:rPr lang="en-US" dirty="0"/>
              <a:t>()</a:t>
            </a:r>
          </a:p>
          <a:p>
            <a:r>
              <a:rPr lang="en-US" dirty="0"/>
              <a:t>Cannot be solved as this is regulated by ITSC</a:t>
            </a:r>
          </a:p>
        </p:txBody>
      </p:sp>
    </p:spTree>
    <p:extLst>
      <p:ext uri="{BB962C8B-B14F-4D97-AF65-F5344CB8AC3E}">
        <p14:creationId xmlns:p14="http://schemas.microsoft.com/office/powerpoint/2010/main" val="102472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to implement idea in PHP</a:t>
            </a:r>
          </a:p>
          <a:p>
            <a:r>
              <a:rPr lang="en-US" dirty="0"/>
              <a:t>Directly submit HTTP request</a:t>
            </a:r>
          </a:p>
          <a:p>
            <a:r>
              <a:rPr lang="en-US" dirty="0" err="1"/>
              <a:t>fsockopen</a:t>
            </a:r>
            <a:r>
              <a:rPr lang="en-US" dirty="0"/>
              <a:t>()</a:t>
            </a:r>
          </a:p>
          <a:p>
            <a:r>
              <a:rPr lang="en-US" dirty="0"/>
              <a:t>Client-side interface – access PHP server-side script</a:t>
            </a:r>
          </a:p>
          <a:p>
            <a:pPr lvl="1"/>
            <a:r>
              <a:rPr lang="en-US" dirty="0"/>
              <a:t>AJAX – updates info without reloading page</a:t>
            </a:r>
          </a:p>
          <a:p>
            <a:pPr lvl="1"/>
            <a:r>
              <a:rPr lang="en-US" dirty="0" err="1"/>
              <a:t>setInterval</a:t>
            </a:r>
            <a:r>
              <a:rPr lang="en-US" dirty="0"/>
              <a:t>() – updates periodically</a:t>
            </a:r>
          </a:p>
        </p:txBody>
      </p:sp>
    </p:spTree>
    <p:extLst>
      <p:ext uri="{BB962C8B-B14F-4D97-AF65-F5344CB8AC3E}">
        <p14:creationId xmlns:p14="http://schemas.microsoft.com/office/powerpoint/2010/main" val="204131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9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 / Constraints</a:t>
            </a:r>
          </a:p>
          <a:p>
            <a:pPr lvl="1"/>
            <a:r>
              <a:rPr lang="en-US" dirty="0"/>
              <a:t>Data provision (792M, Minibus)</a:t>
            </a:r>
          </a:p>
          <a:p>
            <a:pPr lvl="1"/>
            <a:r>
              <a:rPr lang="en-US" dirty="0"/>
              <a:t>Data accuracy</a:t>
            </a:r>
          </a:p>
          <a:p>
            <a:pPr lvl="1"/>
            <a:r>
              <a:rPr lang="en-US" dirty="0"/>
              <a:t>Long queues during peak hours</a:t>
            </a:r>
          </a:p>
          <a:p>
            <a:r>
              <a:rPr lang="en-US" dirty="0"/>
              <a:t>Further improvement</a:t>
            </a:r>
          </a:p>
          <a:p>
            <a:pPr lvl="1"/>
            <a:r>
              <a:rPr lang="en-US" dirty="0"/>
              <a:t>Extend to other routes (91, 91P)</a:t>
            </a:r>
          </a:p>
          <a:p>
            <a:pPr lvl="1"/>
            <a:r>
              <a:rPr lang="en-US" dirty="0"/>
              <a:t>User-friendliness</a:t>
            </a:r>
          </a:p>
        </p:txBody>
      </p:sp>
    </p:spTree>
    <p:extLst>
      <p:ext uri="{BB962C8B-B14F-4D97-AF65-F5344CB8AC3E}">
        <p14:creationId xmlns:p14="http://schemas.microsoft.com/office/powerpoint/2010/main" val="28454103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399</TotalTime>
  <Words>231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COMP2021 Project</vt:lpstr>
      <vt:lpstr>About my project</vt:lpstr>
      <vt:lpstr>PowerPoint Presentation</vt:lpstr>
      <vt:lpstr>Basic Idea</vt:lpstr>
      <vt:lpstr>Program structure</vt:lpstr>
      <vt:lpstr>Run into problem</vt:lpstr>
      <vt:lpstr>Solution</vt:lpstr>
      <vt:lpstr>Demo video</vt:lpstr>
      <vt:lpstr>Reflection</vt:lpstr>
      <vt:lpstr>Other stuff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COMP2021 Project</dc:title>
  <dc:creator>Hong Wing PANG</dc:creator>
  <cp:lastModifiedBy>Hong Wing PANG</cp:lastModifiedBy>
  <cp:revision>9</cp:revision>
  <dcterms:created xsi:type="dcterms:W3CDTF">2016-04-25T14:51:12Z</dcterms:created>
  <dcterms:modified xsi:type="dcterms:W3CDTF">2016-04-25T21:51:46Z</dcterms:modified>
</cp:coreProperties>
</file>