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05064"/>
            <a:ext cx="8352928" cy="20882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для проекта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Лицей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Галактионов Артём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Игоревич,        </a:t>
            </a:r>
            <a:b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Зяблов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Владимир Александрович</a:t>
            </a:r>
            <a:endParaRPr lang="ru-RU" sz="2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620688"/>
            <a:ext cx="4734958" cy="355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43808" y="188640"/>
            <a:ext cx="3636085" cy="648073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dirty="0"/>
              <a:t>Основа </a:t>
            </a:r>
            <a:r>
              <a:rPr lang="ru-RU" sz="3600" dirty="0" smtClean="0"/>
              <a:t>игры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614889" cy="374441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55576" y="1124744"/>
            <a:ext cx="3388660" cy="4512576"/>
          </a:xfrm>
        </p:spPr>
        <p:txBody>
          <a:bodyPr>
            <a:normAutofit/>
          </a:bodyPr>
          <a:lstStyle/>
          <a:p>
            <a:r>
              <a:rPr lang="ru-RU" sz="2000" b="1" i="1" dirty="0"/>
              <a:t>Основная часть игры будет представлять собой 2</a:t>
            </a:r>
            <a:r>
              <a:rPr lang="en-US" sz="2000" b="1" i="1" dirty="0"/>
              <a:t>D </a:t>
            </a:r>
            <a:r>
              <a:rPr lang="ru-RU" sz="2000" b="1" i="1" dirty="0"/>
              <a:t>картинку, с изображёнными существами, частями локации и другими предметами.</a:t>
            </a:r>
          </a:p>
          <a:p>
            <a:r>
              <a:rPr lang="ru-RU" sz="2000" b="1" i="1" dirty="0" smtClean="0"/>
              <a:t>Игра </a:t>
            </a:r>
            <a:r>
              <a:rPr lang="ru-RU" sz="2000" b="1" i="1" dirty="0"/>
              <a:t>будет разделена на несколько частей: меню входа, вспомогательные окна и непосредственно уровнями (впоследствии могут быть добавлены новые уровни).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8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336704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dirty="0" smtClean="0"/>
              <a:t>Основы игры и  управления</a:t>
            </a:r>
            <a:endParaRPr lang="ru-RU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4621653" cy="374441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24128" y="1268760"/>
            <a:ext cx="2592288" cy="3744416"/>
          </a:xfrm>
        </p:spPr>
        <p:txBody>
          <a:bodyPr>
            <a:normAutofit/>
          </a:bodyPr>
          <a:lstStyle/>
          <a:p>
            <a:r>
              <a:rPr lang="ru-RU" sz="2400" b="1" i="1" dirty="0"/>
              <a:t>«Настройки» - кнопка изменений параметров игры, такие как: </a:t>
            </a:r>
            <a:r>
              <a:rPr lang="en-US" sz="2400" b="1" i="1" dirty="0"/>
              <a:t>FPS</a:t>
            </a:r>
            <a:r>
              <a:rPr lang="ru-RU" sz="2400" b="1" i="1" dirty="0"/>
              <a:t>, язык и </a:t>
            </a:r>
            <a:r>
              <a:rPr lang="ru-RU" sz="2400" b="1" i="1" dirty="0" smtClean="0"/>
              <a:t>размеры.</a:t>
            </a:r>
            <a:r>
              <a:rPr lang="ru-RU" sz="2400" b="1" i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34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260648"/>
            <a:ext cx="3636085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Начало игры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5765" y="1412776"/>
            <a:ext cx="3064187" cy="4224544"/>
          </a:xfrm>
        </p:spPr>
        <p:txBody>
          <a:bodyPr/>
          <a:lstStyle/>
          <a:p>
            <a:r>
              <a:rPr lang="ru-RU" sz="2000" b="1" i="1" dirty="0"/>
              <a:t>Изначально </a:t>
            </a:r>
            <a:r>
              <a:rPr lang="ru-RU" sz="2000" b="1" i="1" dirty="0" err="1"/>
              <a:t>геймплей</a:t>
            </a:r>
            <a:r>
              <a:rPr lang="ru-RU" sz="2000" b="1" i="1" dirty="0"/>
              <a:t> представляет собой простую «</a:t>
            </a:r>
            <a:r>
              <a:rPr lang="ru-RU" sz="2000" b="1" i="1" dirty="0" err="1"/>
              <a:t>бродилку</a:t>
            </a:r>
            <a:r>
              <a:rPr lang="ru-RU" sz="2000" b="1" i="1" dirty="0"/>
              <a:t>» в жанре старых игр. При встрече с врагом, начинается бой. У главного героя (далее – герой) будет два показателя: урон и очки здоровья (далее – ОЗ).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445041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188640"/>
            <a:ext cx="5328592" cy="53841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Система </a:t>
            </a:r>
            <a:r>
              <a:rPr lang="ru-RU" dirty="0" smtClean="0"/>
              <a:t>сражения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43608" y="1124744"/>
            <a:ext cx="3024336" cy="3672408"/>
          </a:xfrm>
        </p:spPr>
        <p:txBody>
          <a:bodyPr>
            <a:normAutofit/>
          </a:bodyPr>
          <a:lstStyle/>
          <a:p>
            <a:r>
              <a:rPr lang="ru-RU" sz="1800" b="1" i="1" dirty="0" smtClean="0"/>
              <a:t>Сам </a:t>
            </a:r>
            <a:r>
              <a:rPr lang="ru-RU" sz="1800" b="1" i="1" dirty="0"/>
              <a:t>бой будет проходить в пошаговой системе, в которой  героя и монстр будут наносить друг другу урон по очереди. После нанесения урона из показателя здоровья участника битвы будет вычтен показатель урона оппонента в этой битве.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6752"/>
            <a:ext cx="4448337" cy="3600400"/>
          </a:xfrm>
        </p:spPr>
      </p:pic>
    </p:spTree>
    <p:extLst>
      <p:ext uri="{BB962C8B-B14F-4D97-AF65-F5344CB8AC3E}">
        <p14:creationId xmlns:p14="http://schemas.microsoft.com/office/powerpoint/2010/main" val="3722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1673"/>
            <a:ext cx="45719" cy="50405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220072" y="908720"/>
            <a:ext cx="3312368" cy="4320480"/>
          </a:xfrm>
        </p:spPr>
        <p:txBody>
          <a:bodyPr>
            <a:normAutofit lnSpcReduction="10000"/>
          </a:bodyPr>
          <a:lstStyle/>
          <a:p>
            <a:r>
              <a:rPr lang="ru-RU" sz="1800" b="1" i="1" dirty="0"/>
              <a:t>На выбор у игрока есть </a:t>
            </a:r>
            <a:r>
              <a:rPr lang="ru-RU" sz="1800" b="1" i="1" dirty="0" smtClean="0"/>
              <a:t>четыре действия</a:t>
            </a:r>
            <a:r>
              <a:rPr lang="ru-RU" sz="1800" b="1" i="1" dirty="0"/>
              <a:t>: атаковать (кнопка «Атака»), взаимодействовать (кнопка «Действие»), восполнить ОЗ (кнопка «Предметы») и проявить милосердие (кнопка «Пощада»). В центре изображения боя размещается экран действий, где будут описаны все происходящие события. В отведённых местах располагаются полоски ОЗ врага и </a:t>
            </a:r>
            <a:r>
              <a:rPr lang="ru-RU" sz="1800" b="1" i="1" dirty="0" smtClean="0"/>
              <a:t>героя.</a:t>
            </a:r>
            <a:endParaRPr lang="ru-RU" sz="1800" b="1" i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4704731" cy="3816424"/>
          </a:xfrm>
        </p:spPr>
      </p:pic>
    </p:spTree>
    <p:extLst>
      <p:ext uri="{BB962C8B-B14F-4D97-AF65-F5344CB8AC3E}">
        <p14:creationId xmlns:p14="http://schemas.microsoft.com/office/powerpoint/2010/main" val="23096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5976664" cy="79208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Возможные доработки и улучшения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5765" y="1412776"/>
            <a:ext cx="2992179" cy="4536504"/>
          </a:xfrm>
        </p:spPr>
        <p:txBody>
          <a:bodyPr/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отметим, что данный проект может быть улучшен и изменён путём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новых карт, предметов и возможностей в бою.</a:t>
            </a:r>
            <a:endParaRPr lang="ru-RU" dirty="0"/>
          </a:p>
        </p:txBody>
      </p:sp>
      <p:pic>
        <p:nvPicPr>
          <p:cNvPr id="2050" name="Picture 2" descr="C:\Users\artem\pythonProject6\git_progect1\Проект Игра Яндекс лицей\data\gfx\textures\interface\fon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1412776"/>
            <a:ext cx="486454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</TotalTime>
  <Words>244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Презентация для проекта Яндекс Лицей Работу выполнили: Галактионов Артём Игоревич,                                              Зяблов Владимир Александрович</vt:lpstr>
      <vt:lpstr>Основа игры</vt:lpstr>
      <vt:lpstr>Основы игры и  управления</vt:lpstr>
      <vt:lpstr>Начало игры</vt:lpstr>
      <vt:lpstr>Система сражения</vt:lpstr>
      <vt:lpstr> </vt:lpstr>
      <vt:lpstr>Возможные доработки и улучшения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проекта Яндекс Лицей Выполнил: Галактионов Артём Игоревич</dc:title>
  <dc:creator>Артём Галактионов</dc:creator>
  <cp:lastModifiedBy>Артём Галактионов</cp:lastModifiedBy>
  <cp:revision>9</cp:revision>
  <dcterms:created xsi:type="dcterms:W3CDTF">2022-01-14T15:09:03Z</dcterms:created>
  <dcterms:modified xsi:type="dcterms:W3CDTF">2022-01-14T15:47:07Z</dcterms:modified>
</cp:coreProperties>
</file>