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02cdf85c9e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02cdf85c9e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02cdf85c9e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02cdf85c9e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02cdf85c9e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202cdf85c9e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2cdf85c9e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202cdf85c9e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02cdf85c9e_0_4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02cdf85c9e_0_4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202cdf85c9e_0_4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202cdf85c9e_0_4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2cdf85c9e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02cdf85c9e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02cdf85c9e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c38eacea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dc38eacea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dc38eacea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c38eacea2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dc38eacea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dc38eacea2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02cdf85c9e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02cdf85c9e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02cdf85c9e_0_3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2cdf85c9e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02cdf85c9e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02cdf85c9e_0_4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2cdf85c9e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02cdf85c9e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02cdf85c9e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02cdf85c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02cdf85c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02cdf85c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151348" y="139804"/>
            <a:ext cx="663545" cy="663545"/>
            <a:chOff x="9515796" y="3119120"/>
            <a:chExt cx="2015804" cy="2015804"/>
          </a:xfrm>
        </p:grpSpPr>
        <p:sp>
          <p:nvSpPr>
            <p:cNvPr id="13" name="Google Shape;13;p3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3"/>
          <p:cNvSpPr/>
          <p:nvPr/>
        </p:nvSpPr>
        <p:spPr>
          <a:xfrm flipH="1">
            <a:off x="-601884" y="-3174"/>
            <a:ext cx="1508925" cy="813401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-601884" y="420"/>
            <a:ext cx="1608881" cy="415903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 flipH="1">
            <a:off x="-230439" y="106873"/>
            <a:ext cx="626086" cy="217049"/>
            <a:chOff x="8403277" y="81280"/>
            <a:chExt cx="1569719" cy="502919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8403277" y="81280"/>
              <a:ext cx="1569719" cy="45719"/>
              <a:chOff x="9469120" y="3281680"/>
              <a:chExt cx="1569719" cy="45719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>
              <a:off x="8403277" y="233680"/>
              <a:ext cx="1569719" cy="45719"/>
              <a:chOff x="9469120" y="3281680"/>
              <a:chExt cx="1569719" cy="45719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8403277" y="386080"/>
              <a:ext cx="1569719" cy="45719"/>
              <a:chOff x="9469120" y="3281680"/>
              <a:chExt cx="1569719" cy="45719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8403277" y="538480"/>
              <a:ext cx="1569719" cy="45719"/>
              <a:chOff x="9469120" y="3281680"/>
              <a:chExt cx="1569719" cy="45719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3"/>
          <p:cNvSpPr/>
          <p:nvPr/>
        </p:nvSpPr>
        <p:spPr>
          <a:xfrm>
            <a:off x="716560" y="568654"/>
            <a:ext cx="176723" cy="176723"/>
          </a:xfrm>
          <a:prstGeom prst="ellipse">
            <a:avLst/>
          </a:prstGeom>
          <a:solidFill>
            <a:srgbClr val="96DCD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项内容">
  <p:cSld name="两项内容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/>
        </p:nvSpPr>
        <p:spPr>
          <a:xfrm>
            <a:off x="1707875" y="2517575"/>
            <a:ext cx="93936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The “Snake” Game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2993920" y="2055881"/>
            <a:ext cx="6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7"/>
          <p:cNvGrpSpPr/>
          <p:nvPr/>
        </p:nvGrpSpPr>
        <p:grpSpPr>
          <a:xfrm>
            <a:off x="5573858" y="4"/>
            <a:ext cx="6618140" cy="2651069"/>
            <a:chOff x="7472847" y="-5670"/>
            <a:chExt cx="4719153" cy="1890380"/>
          </a:xfrm>
        </p:grpSpPr>
        <p:sp>
          <p:nvSpPr>
            <p:cNvPr id="82" name="Google Shape;82;p7"/>
            <p:cNvSpPr/>
            <p:nvPr/>
          </p:nvSpPr>
          <p:spPr>
            <a:xfrm>
              <a:off x="8602238" y="0"/>
              <a:ext cx="3589761" cy="1884710"/>
            </a:xfrm>
            <a:custGeom>
              <a:rect b="b" l="l" r="r" t="t"/>
              <a:pathLst>
                <a:path extrusionOk="0" h="1884709" w="3589761">
                  <a:moveTo>
                    <a:pt x="64241" y="0"/>
                  </a:moveTo>
                  <a:lnTo>
                    <a:pt x="3589761" y="0"/>
                  </a:lnTo>
                  <a:lnTo>
                    <a:pt x="3589761" y="1884710"/>
                  </a:lnTo>
                  <a:cubicBezTo>
                    <a:pt x="3190134" y="1474923"/>
                    <a:pt x="3369628" y="1197217"/>
                    <a:pt x="2837921" y="1010950"/>
                  </a:cubicBezTo>
                  <a:cubicBezTo>
                    <a:pt x="2386008" y="919341"/>
                    <a:pt x="1872270" y="1483227"/>
                    <a:pt x="1345643" y="1446815"/>
                  </a:cubicBezTo>
                  <a:cubicBezTo>
                    <a:pt x="453256" y="1400243"/>
                    <a:pt x="-214952" y="1014989"/>
                    <a:pt x="64241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58226" y="-1"/>
              <a:ext cx="4033774" cy="963679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72847" y="-5670"/>
              <a:ext cx="1370758" cy="1055868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85;p7"/>
            <p:cNvGrpSpPr/>
            <p:nvPr/>
          </p:nvGrpSpPr>
          <p:grpSpPr>
            <a:xfrm>
              <a:off x="8403277" y="81280"/>
              <a:ext cx="1569719" cy="502919"/>
              <a:chOff x="8403277" y="81280"/>
              <a:chExt cx="1569719" cy="502919"/>
            </a:xfrm>
          </p:grpSpPr>
          <p:grpSp>
            <p:nvGrpSpPr>
              <p:cNvPr id="86" name="Google Shape;86;p7"/>
              <p:cNvGrpSpPr/>
              <p:nvPr/>
            </p:nvGrpSpPr>
            <p:grpSpPr>
              <a:xfrm>
                <a:off x="8403277" y="81280"/>
                <a:ext cx="1569719" cy="45719"/>
                <a:chOff x="9469120" y="3281680"/>
                <a:chExt cx="1569719" cy="45719"/>
              </a:xfrm>
            </p:grpSpPr>
            <p:sp>
              <p:nvSpPr>
                <p:cNvPr id="87" name="Google Shape;87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" name="Google Shape;98;p7"/>
              <p:cNvGrpSpPr/>
              <p:nvPr/>
            </p:nvGrpSpPr>
            <p:grpSpPr>
              <a:xfrm>
                <a:off x="8403277" y="233680"/>
                <a:ext cx="1569719" cy="45719"/>
                <a:chOff x="9469120" y="3281680"/>
                <a:chExt cx="1569719" cy="45719"/>
              </a:xfrm>
            </p:grpSpPr>
            <p:sp>
              <p:nvSpPr>
                <p:cNvPr id="99" name="Google Shape;99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7"/>
              <p:cNvGrpSpPr/>
              <p:nvPr/>
            </p:nvGrpSpPr>
            <p:grpSpPr>
              <a:xfrm>
                <a:off x="8403277" y="3860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11" name="Google Shape;111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8403277" y="5384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4" name="Google Shape;134;p7"/>
          <p:cNvGrpSpPr/>
          <p:nvPr/>
        </p:nvGrpSpPr>
        <p:grpSpPr>
          <a:xfrm>
            <a:off x="10969012" y="1350880"/>
            <a:ext cx="2015804" cy="2015804"/>
            <a:chOff x="9515796" y="3119120"/>
            <a:chExt cx="2015804" cy="2015804"/>
          </a:xfrm>
        </p:grpSpPr>
        <p:sp>
          <p:nvSpPr>
            <p:cNvPr id="135" name="Google Shape;135;p7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0" y="4814157"/>
            <a:ext cx="3460830" cy="2043842"/>
            <a:chOff x="0" y="5228877"/>
            <a:chExt cx="2758587" cy="1629123"/>
          </a:xfrm>
        </p:grpSpPr>
        <p:sp>
          <p:nvSpPr>
            <p:cNvPr id="142" name="Google Shape;142;p7"/>
            <p:cNvSpPr/>
            <p:nvPr/>
          </p:nvSpPr>
          <p:spPr>
            <a:xfrm>
              <a:off x="0" y="5228877"/>
              <a:ext cx="2758587" cy="1629123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958258" y="5567811"/>
              <a:ext cx="612593" cy="612593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 rot="1692865">
            <a:off x="613076" y="5875718"/>
            <a:ext cx="142240" cy="12598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 rot="-765100">
            <a:off x="869493" y="6033386"/>
            <a:ext cx="239657" cy="21226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 rot="2623685">
            <a:off x="1372189" y="5961234"/>
            <a:ext cx="101098" cy="8954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 rot="7517835">
            <a:off x="261563" y="6114835"/>
            <a:ext cx="187845" cy="166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 rot="7517835">
            <a:off x="927535" y="6510301"/>
            <a:ext cx="215408" cy="1907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 rot="2623685">
            <a:off x="183479" y="5461557"/>
            <a:ext cx="101098" cy="8954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 rot="6490038">
            <a:off x="428174" y="6425905"/>
            <a:ext cx="142240" cy="12598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653976" y="336768"/>
            <a:ext cx="1348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15.03.06 - Mechatronics and Robotics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(profile): Artificial intelligence</a:t>
            </a:r>
            <a:endParaRPr sz="1000">
              <a:solidFill>
                <a:srgbClr val="00486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992253" y="679098"/>
            <a:ext cx="991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5">
                <a:solidFill>
                  <a:srgbClr val="00486D"/>
                </a:solidFill>
              </a:rPr>
              <a:t>NSU</a:t>
            </a:r>
            <a:endParaRPr sz="1025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 flipH="1">
            <a:off x="1982962" y="457103"/>
            <a:ext cx="9300" cy="730200"/>
          </a:xfrm>
          <a:prstGeom prst="straightConnector1">
            <a:avLst/>
          </a:prstGeom>
          <a:noFill/>
          <a:ln cap="flat" cmpd="sng" w="12700">
            <a:solidFill>
              <a:srgbClr val="00486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4818836" y="4577474"/>
            <a:ext cx="28263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23933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Vladislav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Polyansky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Arina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Seigel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Vladimir</a:t>
            </a:r>
            <a:r>
              <a:rPr lang="en-US" sz="2000">
                <a:solidFill>
                  <a:srgbClr val="0048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Zyablov </a:t>
            </a:r>
            <a:endParaRPr sz="2000">
              <a:solidFill>
                <a:srgbClr val="0048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4318824" y="6462580"/>
            <a:ext cx="382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Novosibirsk, 2024</a:t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11208376" y="5881402"/>
            <a:ext cx="768538" cy="768538"/>
            <a:chOff x="9515796" y="3119120"/>
            <a:chExt cx="2015804" cy="2015804"/>
          </a:xfrm>
        </p:grpSpPr>
        <p:sp>
          <p:nvSpPr>
            <p:cNvPr id="158" name="Google Shape;158;p7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7"/>
          <p:cNvSpPr/>
          <p:nvPr/>
        </p:nvSpPr>
        <p:spPr>
          <a:xfrm>
            <a:off x="10278219" y="5129692"/>
            <a:ext cx="493276" cy="493276"/>
          </a:xfrm>
          <a:prstGeom prst="ellipse">
            <a:avLst/>
          </a:prstGeom>
          <a:solidFill>
            <a:srgbClr val="96DCD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3902926" y="4577464"/>
            <a:ext cx="4658100" cy="1045500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6"/>
          <p:cNvSpPr txBox="1"/>
          <p:nvPr/>
        </p:nvSpPr>
        <p:spPr>
          <a:xfrm>
            <a:off x="4568825" y="347775"/>
            <a:ext cx="3054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generation </a:t>
            </a:r>
            <a:endParaRPr/>
          </a:p>
        </p:txBody>
      </p:sp>
      <p:sp>
        <p:nvSpPr>
          <p:cNvPr id="692" name="Google Shape;692;p16"/>
          <p:cNvSpPr/>
          <p:nvPr/>
        </p:nvSpPr>
        <p:spPr>
          <a:xfrm>
            <a:off x="1878750" y="1067975"/>
            <a:ext cx="8434500" cy="53682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3" name="Google Shape;6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199375"/>
            <a:ext cx="80295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/>
          <p:nvPr/>
        </p:nvSpPr>
        <p:spPr>
          <a:xfrm>
            <a:off x="7397763" y="693663"/>
            <a:ext cx="3606600" cy="21567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7"/>
          <p:cNvSpPr/>
          <p:nvPr/>
        </p:nvSpPr>
        <p:spPr>
          <a:xfrm flipH="1">
            <a:off x="-1227" y="-3173"/>
            <a:ext cx="4516464" cy="2247515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7"/>
          <p:cNvSpPr/>
          <p:nvPr/>
        </p:nvSpPr>
        <p:spPr>
          <a:xfrm flipH="1">
            <a:off x="4066" y="-4810"/>
            <a:ext cx="4810275" cy="114918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7"/>
          <p:cNvSpPr/>
          <p:nvPr/>
        </p:nvSpPr>
        <p:spPr>
          <a:xfrm flipH="1">
            <a:off x="3996681" y="-1"/>
            <a:ext cx="1045203" cy="805099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17"/>
          <p:cNvGrpSpPr/>
          <p:nvPr/>
        </p:nvGrpSpPr>
        <p:grpSpPr>
          <a:xfrm flipH="1">
            <a:off x="384367" y="205125"/>
            <a:ext cx="1873318" cy="600092"/>
            <a:chOff x="8403277" y="81280"/>
            <a:chExt cx="1569600" cy="502800"/>
          </a:xfrm>
        </p:grpSpPr>
        <p:grpSp>
          <p:nvGrpSpPr>
            <p:cNvPr id="704" name="Google Shape;704;p17"/>
            <p:cNvGrpSpPr/>
            <p:nvPr/>
          </p:nvGrpSpPr>
          <p:grpSpPr>
            <a:xfrm>
              <a:off x="8403277" y="81280"/>
              <a:ext cx="1569600" cy="45600"/>
              <a:chOff x="9469120" y="3281680"/>
              <a:chExt cx="1569600" cy="45600"/>
            </a:xfrm>
          </p:grpSpPr>
          <p:sp>
            <p:nvSpPr>
              <p:cNvPr id="705" name="Google Shape;705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6" name="Google Shape;716;p17"/>
            <p:cNvGrpSpPr/>
            <p:nvPr/>
          </p:nvGrpSpPr>
          <p:grpSpPr>
            <a:xfrm>
              <a:off x="8403277" y="233680"/>
              <a:ext cx="1569600" cy="45600"/>
              <a:chOff x="9469120" y="3281680"/>
              <a:chExt cx="1569600" cy="45600"/>
            </a:xfrm>
          </p:grpSpPr>
          <p:sp>
            <p:nvSpPr>
              <p:cNvPr id="717" name="Google Shape;717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17"/>
            <p:cNvGrpSpPr/>
            <p:nvPr/>
          </p:nvGrpSpPr>
          <p:grpSpPr>
            <a:xfrm>
              <a:off x="8403277" y="386080"/>
              <a:ext cx="1569600" cy="45600"/>
              <a:chOff x="9469120" y="3281680"/>
              <a:chExt cx="1569600" cy="45600"/>
            </a:xfrm>
          </p:grpSpPr>
          <p:sp>
            <p:nvSpPr>
              <p:cNvPr id="729" name="Google Shape;729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17"/>
            <p:cNvGrpSpPr/>
            <p:nvPr/>
          </p:nvGrpSpPr>
          <p:grpSpPr>
            <a:xfrm>
              <a:off x="8403277" y="538480"/>
              <a:ext cx="1569600" cy="45600"/>
              <a:chOff x="9469120" y="3281680"/>
              <a:chExt cx="1569600" cy="45600"/>
            </a:xfrm>
          </p:grpSpPr>
          <p:sp>
            <p:nvSpPr>
              <p:cNvPr id="741" name="Google Shape;741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2" name="Google Shape;752;p17"/>
          <p:cNvGrpSpPr/>
          <p:nvPr/>
        </p:nvGrpSpPr>
        <p:grpSpPr>
          <a:xfrm>
            <a:off x="9925258" y="4903488"/>
            <a:ext cx="1792360" cy="1792360"/>
            <a:chOff x="9515796" y="3119120"/>
            <a:chExt cx="2015700" cy="2015700"/>
          </a:xfrm>
        </p:grpSpPr>
        <p:sp>
          <p:nvSpPr>
            <p:cNvPr id="753" name="Google Shape;753;p17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7"/>
          <p:cNvGrpSpPr/>
          <p:nvPr/>
        </p:nvGrpSpPr>
        <p:grpSpPr>
          <a:xfrm flipH="1">
            <a:off x="8322156" y="4572597"/>
            <a:ext cx="3869844" cy="2285392"/>
            <a:chOff x="0" y="4918762"/>
            <a:chExt cx="3283703" cy="1939238"/>
          </a:xfrm>
        </p:grpSpPr>
        <p:sp>
          <p:nvSpPr>
            <p:cNvPr id="760" name="Google Shape;760;p17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17"/>
          <p:cNvSpPr txBox="1"/>
          <p:nvPr/>
        </p:nvSpPr>
        <p:spPr>
          <a:xfrm>
            <a:off x="3560250" y="124000"/>
            <a:ext cx="5071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3" name="Google Shape;7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50" y="805213"/>
            <a:ext cx="32480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7"/>
          <p:cNvSpPr/>
          <p:nvPr/>
        </p:nvSpPr>
        <p:spPr>
          <a:xfrm>
            <a:off x="646388" y="709450"/>
            <a:ext cx="5139600" cy="61485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39" y="843726"/>
            <a:ext cx="4810275" cy="58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8"/>
          <p:cNvSpPr/>
          <p:nvPr/>
        </p:nvSpPr>
        <p:spPr>
          <a:xfrm flipH="1">
            <a:off x="-442652" y="-553973"/>
            <a:ext cx="4516464" cy="2247515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8"/>
          <p:cNvSpPr/>
          <p:nvPr/>
        </p:nvSpPr>
        <p:spPr>
          <a:xfrm flipH="1">
            <a:off x="-189209" y="-172047"/>
            <a:ext cx="4810275" cy="114918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8"/>
          <p:cNvSpPr/>
          <p:nvPr/>
        </p:nvSpPr>
        <p:spPr>
          <a:xfrm flipH="1">
            <a:off x="3460656" y="-172051"/>
            <a:ext cx="1045203" cy="805099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18"/>
          <p:cNvGrpSpPr/>
          <p:nvPr/>
        </p:nvGrpSpPr>
        <p:grpSpPr>
          <a:xfrm flipH="1">
            <a:off x="384367" y="205125"/>
            <a:ext cx="1873318" cy="600092"/>
            <a:chOff x="8403277" y="81280"/>
            <a:chExt cx="1569600" cy="502800"/>
          </a:xfrm>
        </p:grpSpPr>
        <p:grpSp>
          <p:nvGrpSpPr>
            <p:cNvPr id="775" name="Google Shape;775;p18"/>
            <p:cNvGrpSpPr/>
            <p:nvPr/>
          </p:nvGrpSpPr>
          <p:grpSpPr>
            <a:xfrm>
              <a:off x="8403277" y="81280"/>
              <a:ext cx="1569600" cy="45600"/>
              <a:chOff x="9469120" y="3281680"/>
              <a:chExt cx="1569600" cy="45600"/>
            </a:xfrm>
          </p:grpSpPr>
          <p:sp>
            <p:nvSpPr>
              <p:cNvPr id="776" name="Google Shape;776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18"/>
            <p:cNvGrpSpPr/>
            <p:nvPr/>
          </p:nvGrpSpPr>
          <p:grpSpPr>
            <a:xfrm>
              <a:off x="8403277" y="233680"/>
              <a:ext cx="1569600" cy="45600"/>
              <a:chOff x="9469120" y="3281680"/>
              <a:chExt cx="1569600" cy="45600"/>
            </a:xfrm>
          </p:grpSpPr>
          <p:sp>
            <p:nvSpPr>
              <p:cNvPr id="788" name="Google Shape;788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p18"/>
            <p:cNvGrpSpPr/>
            <p:nvPr/>
          </p:nvGrpSpPr>
          <p:grpSpPr>
            <a:xfrm>
              <a:off x="8403277" y="386080"/>
              <a:ext cx="1569600" cy="45600"/>
              <a:chOff x="9469120" y="3281680"/>
              <a:chExt cx="1569600" cy="45600"/>
            </a:xfrm>
          </p:grpSpPr>
          <p:sp>
            <p:nvSpPr>
              <p:cNvPr id="800" name="Google Shape;800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1" name="Google Shape;811;p18"/>
            <p:cNvGrpSpPr/>
            <p:nvPr/>
          </p:nvGrpSpPr>
          <p:grpSpPr>
            <a:xfrm>
              <a:off x="8403277" y="538480"/>
              <a:ext cx="1569600" cy="45600"/>
              <a:chOff x="9469120" y="3281680"/>
              <a:chExt cx="1569600" cy="45600"/>
            </a:xfrm>
          </p:grpSpPr>
          <p:sp>
            <p:nvSpPr>
              <p:cNvPr id="812" name="Google Shape;812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3" name="Google Shape;823;p18"/>
          <p:cNvGrpSpPr/>
          <p:nvPr/>
        </p:nvGrpSpPr>
        <p:grpSpPr>
          <a:xfrm>
            <a:off x="9925258" y="4903488"/>
            <a:ext cx="1792360" cy="1792360"/>
            <a:chOff x="9515796" y="3119120"/>
            <a:chExt cx="2015700" cy="2015700"/>
          </a:xfrm>
        </p:grpSpPr>
        <p:sp>
          <p:nvSpPr>
            <p:cNvPr id="824" name="Google Shape;824;p18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18"/>
          <p:cNvGrpSpPr/>
          <p:nvPr/>
        </p:nvGrpSpPr>
        <p:grpSpPr>
          <a:xfrm flipH="1">
            <a:off x="8322156" y="4572597"/>
            <a:ext cx="3869844" cy="2285392"/>
            <a:chOff x="0" y="4918762"/>
            <a:chExt cx="3283703" cy="1939238"/>
          </a:xfrm>
        </p:grpSpPr>
        <p:sp>
          <p:nvSpPr>
            <p:cNvPr id="831" name="Google Shape;831;p18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18"/>
          <p:cNvSpPr/>
          <p:nvPr/>
        </p:nvSpPr>
        <p:spPr>
          <a:xfrm>
            <a:off x="5408750" y="977138"/>
            <a:ext cx="4516500" cy="58488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1326325" y="2031450"/>
            <a:ext cx="3103800" cy="27951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5" name="Google Shape;8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42" y="1140167"/>
            <a:ext cx="3878914" cy="552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142" y="2261725"/>
            <a:ext cx="2538159" cy="2334676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8"/>
          <p:cNvSpPr txBox="1"/>
          <p:nvPr/>
        </p:nvSpPr>
        <p:spPr>
          <a:xfrm>
            <a:off x="5554400" y="292738"/>
            <a:ext cx="42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Initialization of variables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9"/>
          <p:cNvSpPr/>
          <p:nvPr/>
        </p:nvSpPr>
        <p:spPr>
          <a:xfrm>
            <a:off x="7427750" y="2215050"/>
            <a:ext cx="4477500" cy="24279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9"/>
          <p:cNvSpPr/>
          <p:nvPr/>
        </p:nvSpPr>
        <p:spPr>
          <a:xfrm>
            <a:off x="476213" y="1095750"/>
            <a:ext cx="4143300" cy="46665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25" y="1266825"/>
            <a:ext cx="37242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825" y="2362200"/>
            <a:ext cx="41433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19"/>
          <p:cNvSpPr txBox="1"/>
          <p:nvPr/>
        </p:nvSpPr>
        <p:spPr>
          <a:xfrm>
            <a:off x="3983400" y="380775"/>
            <a:ext cx="42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Store new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segment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0"/>
          <p:cNvSpPr/>
          <p:nvPr/>
        </p:nvSpPr>
        <p:spPr>
          <a:xfrm>
            <a:off x="7427075" y="1978613"/>
            <a:ext cx="4335600" cy="29007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0"/>
          <p:cNvSpPr/>
          <p:nvPr/>
        </p:nvSpPr>
        <p:spPr>
          <a:xfrm>
            <a:off x="692675" y="1072038"/>
            <a:ext cx="4049700" cy="47139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5" name="Google Shape;8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75" y="1271575"/>
            <a:ext cx="36195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450" y="2157375"/>
            <a:ext cx="39528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0"/>
          <p:cNvSpPr txBox="1"/>
          <p:nvPr/>
        </p:nvSpPr>
        <p:spPr>
          <a:xfrm>
            <a:off x="3794250" y="360300"/>
            <a:ext cx="460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segment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8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172" name="Google Shape;172;p8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8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179" name="Google Shape;179;p8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8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183" name="Google Shape;183;p8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8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187" name="Google Shape;187;p8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" name="Google Shape;199;p8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1" name="Google Shape;211;p8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12" name="Google Shape;212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3" name="Google Shape;223;p8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24" name="Google Shape;224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5" name="Google Shape;235;p8"/>
          <p:cNvSpPr txBox="1"/>
          <p:nvPr/>
        </p:nvSpPr>
        <p:spPr>
          <a:xfrm>
            <a:off x="709475" y="957900"/>
            <a:ext cx="90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Analogues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575525" y="1797300"/>
            <a:ext cx="934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1995, the company Nokia comes to work Taneli Armanto - a programmer from Finland, he wrote a game for Nokia 6110, the same snake, which became a hit.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snake game for Nokia 6110 was written in the J2ME (Java 2 Platform, Micro Edition) programming language.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900" y="3222725"/>
            <a:ext cx="3278150" cy="33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244" name="Google Shape;244;p9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9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251" name="Google Shape;251;p9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255" name="Google Shape;255;p9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9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259" name="Google Shape;259;p9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60" name="Google Shape;260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271;p9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72" name="Google Shape;272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3" name="Google Shape;283;p9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84" name="Google Shape;284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" name="Google Shape;295;p9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7" name="Google Shape;307;p9"/>
          <p:cNvSpPr txBox="1"/>
          <p:nvPr/>
        </p:nvSpPr>
        <p:spPr>
          <a:xfrm>
            <a:off x="1555488" y="493763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50" y="1238250"/>
            <a:ext cx="45624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/>
          <p:nvPr/>
        </p:nvSpPr>
        <p:spPr>
          <a:xfrm>
            <a:off x="6621550" y="1182300"/>
            <a:ext cx="5029200" cy="54249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"/>
          <p:cNvSpPr/>
          <p:nvPr/>
        </p:nvSpPr>
        <p:spPr>
          <a:xfrm>
            <a:off x="283775" y="1182300"/>
            <a:ext cx="5912100" cy="44934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0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317" name="Google Shape;317;p10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10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324" name="Google Shape;324;p10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0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328" name="Google Shape;328;p10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10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332" name="Google Shape;332;p10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33" name="Google Shape;333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4" name="Google Shape;344;p10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45" name="Google Shape;345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" name="Google Shape;356;p10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57" name="Google Shape;357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8" name="Google Shape;368;p10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69" name="Google Shape;369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0" name="Google Shape;380;p10"/>
          <p:cNvSpPr txBox="1"/>
          <p:nvPr/>
        </p:nvSpPr>
        <p:spPr>
          <a:xfrm>
            <a:off x="1555488" y="400263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circuit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5" y="1321775"/>
            <a:ext cx="5576549" cy="42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351" y="1338837"/>
            <a:ext cx="4481600" cy="51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/>
          <p:nvPr/>
        </p:nvSpPr>
        <p:spPr>
          <a:xfrm>
            <a:off x="730788" y="892913"/>
            <a:ext cx="10730400" cy="5595300"/>
          </a:xfrm>
          <a:prstGeom prst="rect">
            <a:avLst/>
          </a:prstGeom>
          <a:solidFill>
            <a:srgbClr val="96DC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11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390" name="Google Shape;390;p11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1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397" name="Google Shape;397;p11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1"/>
          <p:cNvSpPr txBox="1"/>
          <p:nvPr/>
        </p:nvSpPr>
        <p:spPr>
          <a:xfrm>
            <a:off x="1555488" y="338813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circuit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875" y="1126701"/>
            <a:ext cx="10136223" cy="51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"/>
          <p:cNvSpPr/>
          <p:nvPr/>
        </p:nvSpPr>
        <p:spPr>
          <a:xfrm>
            <a:off x="4574375" y="938700"/>
            <a:ext cx="7194300" cy="57267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2"/>
          <p:cNvSpPr/>
          <p:nvPr/>
        </p:nvSpPr>
        <p:spPr>
          <a:xfrm>
            <a:off x="316200" y="884988"/>
            <a:ext cx="3596400" cy="39414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6DCDF"/>
              </a:highlight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7497410" y="6345490"/>
            <a:ext cx="35964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</a:rPr>
              <a:t>Novosibirsk, 2024</a:t>
            </a:r>
            <a:endParaRPr/>
          </a:p>
        </p:txBody>
      </p:sp>
      <p:grpSp>
        <p:nvGrpSpPr>
          <p:cNvPr id="410" name="Google Shape;410;p12"/>
          <p:cNvGrpSpPr/>
          <p:nvPr/>
        </p:nvGrpSpPr>
        <p:grpSpPr>
          <a:xfrm>
            <a:off x="10573082" y="-800093"/>
            <a:ext cx="1792360" cy="1792360"/>
            <a:chOff x="9515796" y="3119120"/>
            <a:chExt cx="2015700" cy="2015700"/>
          </a:xfrm>
        </p:grpSpPr>
        <p:sp>
          <p:nvSpPr>
            <p:cNvPr id="411" name="Google Shape;411;p12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2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418" name="Google Shape;418;p12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12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422" name="Google Shape;422;p12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23" name="Google Shape;423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12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35" name="Google Shape;435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" name="Google Shape;446;p12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47" name="Google Shape;447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8" name="Google Shape;458;p12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59" name="Google Shape;459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70" name="Google Shape;470;p12"/>
          <p:cNvSpPr txBox="1"/>
          <p:nvPr/>
        </p:nvSpPr>
        <p:spPr>
          <a:xfrm>
            <a:off x="1555500" y="330900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output: Pixel and Line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1" name="Google Shape;4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48" y="992273"/>
            <a:ext cx="3339300" cy="37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25" y="1057750"/>
            <a:ext cx="6852200" cy="54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2"/>
          <p:cNvSpPr/>
          <p:nvPr/>
        </p:nvSpPr>
        <p:spPr>
          <a:xfrm>
            <a:off x="4022083" y="2824374"/>
            <a:ext cx="4428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5789F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3"/>
          <p:cNvSpPr txBox="1"/>
          <p:nvPr/>
        </p:nvSpPr>
        <p:spPr>
          <a:xfrm>
            <a:off x="7497410" y="6345490"/>
            <a:ext cx="35964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</a:rPr>
              <a:t>Novosibirsk, 2024</a:t>
            </a:r>
            <a:endParaRPr/>
          </a:p>
        </p:txBody>
      </p:sp>
      <p:grpSp>
        <p:nvGrpSpPr>
          <p:cNvPr id="480" name="Google Shape;480;p13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481" name="Google Shape;481;p13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-2" y="5625486"/>
            <a:ext cx="5270662" cy="2110968"/>
            <a:chOff x="3335" y="4173655"/>
            <a:chExt cx="6702265" cy="2684344"/>
          </a:xfrm>
        </p:grpSpPr>
        <p:sp>
          <p:nvSpPr>
            <p:cNvPr id="488" name="Google Shape;488;p13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13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492" name="Google Shape;492;p13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93" name="Google Shape;493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4" name="Google Shape;504;p13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05" name="Google Shape;505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6" name="Google Shape;516;p13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17" name="Google Shape;517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13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29" name="Google Shape;529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0" name="Google Shape;540;p13"/>
          <p:cNvSpPr txBox="1"/>
          <p:nvPr/>
        </p:nvSpPr>
        <p:spPr>
          <a:xfrm>
            <a:off x="1555500" y="291999"/>
            <a:ext cx="9081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output: toMatrix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13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542" name="Google Shape;542;p13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13"/>
          <p:cNvSpPr/>
          <p:nvPr/>
        </p:nvSpPr>
        <p:spPr>
          <a:xfrm>
            <a:off x="1206100" y="914275"/>
            <a:ext cx="9979500" cy="56916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400" y="1027912"/>
            <a:ext cx="9610899" cy="54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14"/>
          <p:cNvGrpSpPr/>
          <p:nvPr/>
        </p:nvGrpSpPr>
        <p:grpSpPr>
          <a:xfrm>
            <a:off x="-2" y="4747036"/>
            <a:ext cx="5270662" cy="2110968"/>
            <a:chOff x="3335" y="4173655"/>
            <a:chExt cx="6702265" cy="2684344"/>
          </a:xfrm>
        </p:grpSpPr>
        <p:sp>
          <p:nvSpPr>
            <p:cNvPr id="553" name="Google Shape;553;p14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" name="Google Shape;556;p14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557" name="Google Shape;557;p14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58" name="Google Shape;558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9" name="Google Shape;569;p14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70" name="Google Shape;570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1" name="Google Shape;581;p14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82" name="Google Shape;582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3" name="Google Shape;593;p14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94" name="Google Shape;594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5" name="Google Shape;605;p14"/>
          <p:cNvSpPr/>
          <p:nvPr/>
        </p:nvSpPr>
        <p:spPr>
          <a:xfrm>
            <a:off x="1022100" y="985625"/>
            <a:ext cx="10147800" cy="55974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14"/>
          <p:cNvGrpSpPr/>
          <p:nvPr/>
        </p:nvGrpSpPr>
        <p:grpSpPr>
          <a:xfrm>
            <a:off x="10405882" y="-59655"/>
            <a:ext cx="1792360" cy="1792360"/>
            <a:chOff x="9515796" y="3119120"/>
            <a:chExt cx="2015700" cy="2015700"/>
          </a:xfrm>
        </p:grpSpPr>
        <p:sp>
          <p:nvSpPr>
            <p:cNvPr id="607" name="Google Shape;607;p14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14"/>
          <p:cNvGrpSpPr/>
          <p:nvPr/>
        </p:nvGrpSpPr>
        <p:grpSpPr>
          <a:xfrm rot="10800000">
            <a:off x="9365419" y="-376594"/>
            <a:ext cx="3441455" cy="1890175"/>
            <a:chOff x="0" y="4918762"/>
            <a:chExt cx="3530784" cy="1939238"/>
          </a:xfrm>
        </p:grpSpPr>
        <p:sp>
          <p:nvSpPr>
            <p:cNvPr id="614" name="Google Shape;614;p14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14"/>
          <p:cNvSpPr txBox="1"/>
          <p:nvPr/>
        </p:nvSpPr>
        <p:spPr>
          <a:xfrm>
            <a:off x="2194050" y="291438"/>
            <a:ext cx="780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movement</a:t>
            </a:r>
            <a:endParaRPr/>
          </a:p>
        </p:txBody>
      </p:sp>
      <p:pic>
        <p:nvPicPr>
          <p:cNvPr id="618" name="Google Shape;6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37" y="1113575"/>
            <a:ext cx="9821726" cy="53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15"/>
          <p:cNvGrpSpPr/>
          <p:nvPr/>
        </p:nvGrpSpPr>
        <p:grpSpPr>
          <a:xfrm>
            <a:off x="10399633" y="5065638"/>
            <a:ext cx="1792360" cy="1792360"/>
            <a:chOff x="9515796" y="3119120"/>
            <a:chExt cx="2015700" cy="2015700"/>
          </a:xfrm>
        </p:grpSpPr>
        <p:sp>
          <p:nvSpPr>
            <p:cNvPr id="625" name="Google Shape;625;p15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15"/>
          <p:cNvSpPr/>
          <p:nvPr/>
        </p:nvSpPr>
        <p:spPr>
          <a:xfrm flipH="1">
            <a:off x="-1227" y="-3173"/>
            <a:ext cx="4516464" cy="2247515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5"/>
          <p:cNvSpPr/>
          <p:nvPr/>
        </p:nvSpPr>
        <p:spPr>
          <a:xfrm flipH="1">
            <a:off x="4066" y="-4810"/>
            <a:ext cx="4810275" cy="114918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5"/>
          <p:cNvSpPr/>
          <p:nvPr/>
        </p:nvSpPr>
        <p:spPr>
          <a:xfrm>
            <a:off x="384375" y="1694850"/>
            <a:ext cx="11676300" cy="37365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5"/>
          <p:cNvSpPr/>
          <p:nvPr/>
        </p:nvSpPr>
        <p:spPr>
          <a:xfrm flipH="1">
            <a:off x="3996681" y="-1"/>
            <a:ext cx="1045203" cy="805099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5" name="Google Shape;635;p15"/>
          <p:cNvGrpSpPr/>
          <p:nvPr/>
        </p:nvGrpSpPr>
        <p:grpSpPr>
          <a:xfrm flipH="1">
            <a:off x="384367" y="205125"/>
            <a:ext cx="1873318" cy="600092"/>
            <a:chOff x="8403277" y="81280"/>
            <a:chExt cx="1569600" cy="502800"/>
          </a:xfrm>
        </p:grpSpPr>
        <p:grpSp>
          <p:nvGrpSpPr>
            <p:cNvPr id="636" name="Google Shape;636;p15"/>
            <p:cNvGrpSpPr/>
            <p:nvPr/>
          </p:nvGrpSpPr>
          <p:grpSpPr>
            <a:xfrm>
              <a:off x="8403277" y="81280"/>
              <a:ext cx="1569600" cy="45600"/>
              <a:chOff x="9469120" y="3281680"/>
              <a:chExt cx="1569600" cy="45600"/>
            </a:xfrm>
          </p:grpSpPr>
          <p:sp>
            <p:nvSpPr>
              <p:cNvPr id="637" name="Google Shape;637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p15"/>
            <p:cNvGrpSpPr/>
            <p:nvPr/>
          </p:nvGrpSpPr>
          <p:grpSpPr>
            <a:xfrm>
              <a:off x="8403277" y="233680"/>
              <a:ext cx="1569600" cy="45600"/>
              <a:chOff x="9469120" y="3281680"/>
              <a:chExt cx="1569600" cy="45600"/>
            </a:xfrm>
          </p:grpSpPr>
          <p:sp>
            <p:nvSpPr>
              <p:cNvPr id="649" name="Google Shape;649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8403277" y="386080"/>
              <a:ext cx="1569600" cy="45600"/>
              <a:chOff x="9469120" y="3281680"/>
              <a:chExt cx="1569600" cy="45600"/>
            </a:xfrm>
          </p:grpSpPr>
          <p:sp>
            <p:nvSpPr>
              <p:cNvPr id="661" name="Google Shape;661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2" name="Google Shape;672;p15"/>
            <p:cNvGrpSpPr/>
            <p:nvPr/>
          </p:nvGrpSpPr>
          <p:grpSpPr>
            <a:xfrm>
              <a:off x="8403277" y="538480"/>
              <a:ext cx="1569600" cy="45600"/>
              <a:chOff x="9469120" y="3281680"/>
              <a:chExt cx="1569600" cy="45600"/>
            </a:xfrm>
          </p:grpSpPr>
          <p:sp>
            <p:nvSpPr>
              <p:cNvPr id="673" name="Google Shape;673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4" name="Google Shape;684;p15"/>
          <p:cNvSpPr txBox="1"/>
          <p:nvPr/>
        </p:nvSpPr>
        <p:spPr>
          <a:xfrm>
            <a:off x="4596000" y="4085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</a:t>
            </a:r>
            <a:endParaRPr/>
          </a:p>
        </p:txBody>
      </p:sp>
      <p:pic>
        <p:nvPicPr>
          <p:cNvPr id="685" name="Google Shape;6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0" y="1839075"/>
            <a:ext cx="11449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