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92" r:id="rId3"/>
    <p:sldId id="256" r:id="rId4"/>
    <p:sldId id="257" r:id="rId5"/>
    <p:sldId id="313" r:id="rId6"/>
    <p:sldId id="331" r:id="rId7"/>
    <p:sldId id="311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82" r:id="rId17"/>
    <p:sldId id="271" r:id="rId18"/>
    <p:sldId id="288" r:id="rId19"/>
    <p:sldId id="285" r:id="rId20"/>
    <p:sldId id="286" r:id="rId21"/>
    <p:sldId id="349" r:id="rId22"/>
    <p:sldId id="351" r:id="rId23"/>
    <p:sldId id="353" r:id="rId24"/>
    <p:sldId id="352" r:id="rId25"/>
    <p:sldId id="354" r:id="rId26"/>
    <p:sldId id="355" r:id="rId27"/>
    <p:sldId id="356" r:id="rId2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A3E"/>
    <a:srgbClr val="B2B2B2"/>
    <a:srgbClr val="202020"/>
    <a:srgbClr val="323232"/>
    <a:srgbClr val="CC3300"/>
    <a:srgbClr val="CC0000"/>
    <a:srgbClr val="FF33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46" y="4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Espaço Reservado para Texto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lstStyle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  <a:t>17</a:t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>
            <a:spLocks noGrp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lstStyle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2020/8/3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‹nº›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‹nº›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A8A50987-00B2-4DFD-A53B-BB7CEF54804F}"/>
              </a:ext>
            </a:extLst>
          </p:cNvPr>
          <p:cNvGrpSpPr/>
          <p:nvPr/>
        </p:nvGrpSpPr>
        <p:grpSpPr>
          <a:xfrm>
            <a:off x="2967876" y="1386883"/>
            <a:ext cx="6256247" cy="4084234"/>
            <a:chOff x="2982368" y="1386883"/>
            <a:chExt cx="6256247" cy="4084234"/>
          </a:xfrm>
        </p:grpSpPr>
        <p:grpSp>
          <p:nvGrpSpPr>
            <p:cNvPr id="29" name="Group 28"/>
            <p:cNvGrpSpPr/>
            <p:nvPr/>
          </p:nvGrpSpPr>
          <p:grpSpPr>
            <a:xfrm>
              <a:off x="2982368" y="1904682"/>
              <a:ext cx="3166745" cy="3048635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A976060-30FB-43E5-A0C6-AF8500DEFC92}"/>
                </a:ext>
              </a:extLst>
            </p:cNvPr>
            <p:cNvGrpSpPr/>
            <p:nvPr/>
          </p:nvGrpSpPr>
          <p:grpSpPr>
            <a:xfrm>
              <a:off x="6627218" y="1386883"/>
              <a:ext cx="2611397" cy="4084234"/>
              <a:chOff x="6623408" y="1386883"/>
              <a:chExt cx="2611397" cy="408423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668135" y="1789430"/>
                <a:ext cx="2566670" cy="3286125"/>
                <a:chOff x="14113" y="2737"/>
                <a:chExt cx="3661" cy="4658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4113" y="2737"/>
                  <a:ext cx="2559" cy="4658"/>
                  <a:chOff x="14113" y="2737"/>
                  <a:chExt cx="2559" cy="4658"/>
                </a:xfrm>
              </p:grpSpPr>
              <p:sp>
                <p:nvSpPr>
                  <p:cNvPr id="13318" name="AutoShape 10"/>
                  <p:cNvSpPr/>
                  <p:nvPr/>
                </p:nvSpPr>
                <p:spPr>
                  <a:xfrm>
                    <a:off x="14269" y="3555"/>
                    <a:ext cx="1800" cy="1200"/>
                  </a:xfrm>
                  <a:prstGeom prst="flowChartDecision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19" name="Line 11"/>
                  <p:cNvSpPr/>
                  <p:nvPr/>
                </p:nvSpPr>
                <p:spPr>
                  <a:xfrm>
                    <a:off x="15166" y="2737"/>
                    <a:ext cx="4" cy="818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0" name="AutoShape 12"/>
                  <p:cNvSpPr/>
                  <p:nvPr/>
                </p:nvSpPr>
                <p:spPr>
                  <a:xfrm>
                    <a:off x="14263" y="5595"/>
                    <a:ext cx="1798" cy="960"/>
                  </a:xfrm>
                  <a:prstGeom prst="flowChartProcess">
                    <a:avLst/>
                  </a:prstGeom>
                  <a:noFill/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>
                      <a:buClrTx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3321" name="Line 13"/>
                  <p:cNvSpPr/>
                  <p:nvPr/>
                </p:nvSpPr>
                <p:spPr>
                  <a:xfrm>
                    <a:off x="15168" y="4745"/>
                    <a:ext cx="2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2" name="Line 14"/>
                  <p:cNvSpPr/>
                  <p:nvPr/>
                </p:nvSpPr>
                <p:spPr>
                  <a:xfrm>
                    <a:off x="15168" y="6555"/>
                    <a:ext cx="3" cy="84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3" name="Line 15"/>
                  <p:cNvSpPr/>
                  <p:nvPr/>
                </p:nvSpPr>
                <p:spPr>
                  <a:xfrm>
                    <a:off x="16069" y="4155"/>
                    <a:ext cx="600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4" name="Line 16"/>
                  <p:cNvSpPr/>
                  <p:nvPr/>
                </p:nvSpPr>
                <p:spPr>
                  <a:xfrm>
                    <a:off x="16669" y="4155"/>
                    <a:ext cx="3" cy="2760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3325" name="Line 17"/>
                  <p:cNvSpPr/>
                  <p:nvPr/>
                </p:nvSpPr>
                <p:spPr>
                  <a:xfrm flipH="1" flipV="1">
                    <a:off x="15166" y="6912"/>
                    <a:ext cx="1503" cy="3"/>
                  </a:xfrm>
                  <a:prstGeom prst="line">
                    <a:avLst/>
                  </a:prstGeom>
                  <a:ln w="1270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3326" name="Text Box 18"/>
                  <p:cNvSpPr txBox="1"/>
                  <p:nvPr/>
                </p:nvSpPr>
                <p:spPr>
                  <a:xfrm>
                    <a:off x="14379" y="3818"/>
                    <a:ext cx="1579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condição</a:t>
                    </a:r>
                  </a:p>
                </p:txBody>
              </p:sp>
              <p:sp>
                <p:nvSpPr>
                  <p:cNvPr id="13327" name="Text Box 19"/>
                  <p:cNvSpPr txBox="1"/>
                  <p:nvPr/>
                </p:nvSpPr>
                <p:spPr>
                  <a:xfrm>
                    <a:off x="14544" y="5774"/>
                    <a:ext cx="1258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suite</a:t>
                    </a:r>
                  </a:p>
                </p:txBody>
              </p:sp>
              <p:sp>
                <p:nvSpPr>
                  <p:cNvPr id="13328" name="Text Box 20"/>
                  <p:cNvSpPr txBox="1"/>
                  <p:nvPr/>
                </p:nvSpPr>
                <p:spPr>
                  <a:xfrm>
                    <a:off x="14113" y="4814"/>
                    <a:ext cx="1005" cy="57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lstStyle/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True</a:t>
                    </a:r>
                  </a:p>
                </p:txBody>
              </p:sp>
            </p:grpSp>
            <p:sp>
              <p:nvSpPr>
                <p:cNvPr id="13329" name="Text Box 21"/>
                <p:cNvSpPr txBox="1"/>
                <p:nvPr/>
              </p:nvSpPr>
              <p:spPr>
                <a:xfrm>
                  <a:off x="16803" y="4842"/>
                  <a:ext cx="971" cy="5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False</a:t>
                  </a:r>
                </a:p>
              </p:txBody>
            </p:sp>
          </p:grp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39BF1783-EF7B-46FC-8B9C-B1841088AEFA}"/>
                  </a:ext>
                </a:extLst>
              </p:cNvPr>
              <p:cNvSpPr txBox="1"/>
              <p:nvPr/>
            </p:nvSpPr>
            <p:spPr>
              <a:xfrm>
                <a:off x="6623408" y="1386883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1BEAF10F-6844-49AE-A2CB-791E4980569E}"/>
                  </a:ext>
                </a:extLst>
              </p:cNvPr>
              <p:cNvSpPr txBox="1"/>
              <p:nvPr/>
            </p:nvSpPr>
            <p:spPr>
              <a:xfrm>
                <a:off x="6623408" y="5068826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8AE6C445-44D0-4417-90B9-1D723243979C}"/>
              </a:ext>
            </a:extLst>
          </p:cNvPr>
          <p:cNvGrpSpPr/>
          <p:nvPr/>
        </p:nvGrpSpPr>
        <p:grpSpPr>
          <a:xfrm>
            <a:off x="2830513" y="1298379"/>
            <a:ext cx="6826250" cy="4261241"/>
            <a:chOff x="2682875" y="1304729"/>
            <a:chExt cx="6826250" cy="4261241"/>
          </a:xfrm>
        </p:grpSpPr>
        <p:grpSp>
          <p:nvGrpSpPr>
            <p:cNvPr id="14" name="Group 13"/>
            <p:cNvGrpSpPr/>
            <p:nvPr/>
          </p:nvGrpSpPr>
          <p:grpSpPr>
            <a:xfrm>
              <a:off x="2682875" y="2524760"/>
              <a:ext cx="3195320" cy="1821180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35CE01D-B72D-4B1F-B794-3EEA8776AF2D}"/>
                </a:ext>
              </a:extLst>
            </p:cNvPr>
            <p:cNvGrpSpPr/>
            <p:nvPr/>
          </p:nvGrpSpPr>
          <p:grpSpPr>
            <a:xfrm>
              <a:off x="6536690" y="1304729"/>
              <a:ext cx="2972435" cy="4261241"/>
              <a:chOff x="6536690" y="1297885"/>
              <a:chExt cx="2972435" cy="4261241"/>
            </a:xfrm>
          </p:grpSpPr>
          <p:sp>
            <p:nvSpPr>
              <p:cNvPr id="23558" name="AutoShape 9"/>
              <p:cNvSpPr/>
              <p:nvPr/>
            </p:nvSpPr>
            <p:spPr>
              <a:xfrm>
                <a:off x="7451090" y="2289810"/>
                <a:ext cx="1143000" cy="84328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59" name="Line 10"/>
              <p:cNvSpPr/>
              <p:nvPr/>
            </p:nvSpPr>
            <p:spPr>
              <a:xfrm>
                <a:off x="8011795" y="1699260"/>
                <a:ext cx="1905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60" name="AutoShape 11"/>
              <p:cNvSpPr/>
              <p:nvPr/>
            </p:nvSpPr>
            <p:spPr>
              <a:xfrm>
                <a:off x="6536690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61" name="Line 12"/>
              <p:cNvSpPr/>
              <p:nvPr/>
            </p:nvSpPr>
            <p:spPr>
              <a:xfrm>
                <a:off x="8983028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2" name="Line 13"/>
              <p:cNvSpPr/>
              <p:nvPr/>
            </p:nvSpPr>
            <p:spPr>
              <a:xfrm>
                <a:off x="8018145" y="4566285"/>
                <a:ext cx="0" cy="59055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>
                <a:off x="8594090" y="2711450"/>
                <a:ext cx="381000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8018145" y="4558030"/>
                <a:ext cx="956310" cy="63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5" name="Text Box 16"/>
              <p:cNvSpPr txBox="1"/>
              <p:nvPr/>
            </p:nvSpPr>
            <p:spPr>
              <a:xfrm>
                <a:off x="7471410" y="2506980"/>
                <a:ext cx="111188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</a:p>
            </p:txBody>
          </p:sp>
          <p:sp>
            <p:nvSpPr>
              <p:cNvPr id="23566" name="Text Box 17"/>
              <p:cNvSpPr txBox="1"/>
              <p:nvPr/>
            </p:nvSpPr>
            <p:spPr>
              <a:xfrm>
                <a:off x="6647815" y="3606165"/>
                <a:ext cx="8407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1</a:t>
                </a:r>
              </a:p>
            </p:txBody>
          </p:sp>
          <p:sp>
            <p:nvSpPr>
              <p:cNvPr id="23567" name="Text Box 18"/>
              <p:cNvSpPr txBox="1"/>
              <p:nvPr/>
            </p:nvSpPr>
            <p:spPr>
              <a:xfrm>
                <a:off x="6673850" y="2289810"/>
                <a:ext cx="65214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8703310" y="2286000"/>
                <a:ext cx="68834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69" name="Line 20"/>
              <p:cNvSpPr/>
              <p:nvPr/>
            </p:nvSpPr>
            <p:spPr>
              <a:xfrm>
                <a:off x="7077710" y="2701996"/>
                <a:ext cx="37274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0" name="Line 21"/>
              <p:cNvSpPr/>
              <p:nvPr/>
            </p:nvSpPr>
            <p:spPr>
              <a:xfrm>
                <a:off x="7068185" y="2711450"/>
                <a:ext cx="1905" cy="75882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23571" name="AutoShape 22"/>
              <p:cNvSpPr/>
              <p:nvPr/>
            </p:nvSpPr>
            <p:spPr>
              <a:xfrm>
                <a:off x="8442325" y="3470275"/>
                <a:ext cx="1066800" cy="67437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572" name="Text Box 23"/>
              <p:cNvSpPr txBox="1"/>
              <p:nvPr/>
            </p:nvSpPr>
            <p:spPr>
              <a:xfrm>
                <a:off x="8442325" y="3558540"/>
                <a:ext cx="106299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2</a:t>
                </a:r>
              </a:p>
            </p:txBody>
          </p:sp>
          <p:sp>
            <p:nvSpPr>
              <p:cNvPr id="23573" name="Line 24"/>
              <p:cNvSpPr/>
              <p:nvPr/>
            </p:nvSpPr>
            <p:spPr>
              <a:xfrm>
                <a:off x="8975090" y="4144645"/>
                <a:ext cx="0" cy="41084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>
                <a:off x="7068185" y="4144645"/>
                <a:ext cx="1905" cy="4216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flipV="1">
                <a:off x="7079614" y="4563745"/>
                <a:ext cx="947420" cy="25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B4885B87-19B2-4553-A080-627013D3566B}"/>
                  </a:ext>
                </a:extLst>
              </p:cNvPr>
              <p:cNvSpPr txBox="1"/>
              <p:nvPr/>
            </p:nvSpPr>
            <p:spPr>
              <a:xfrm>
                <a:off x="7230269" y="129788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  <p:sp>
            <p:nvSpPr>
              <p:cNvPr id="3" name="Text Box 17">
                <a:extLst>
                  <a:ext uri="{FF2B5EF4-FFF2-40B4-BE49-F238E27FC236}">
                    <a16:creationId xmlns:a16="http://schemas.microsoft.com/office/drawing/2014/main" id="{D44DA7D9-27EC-49A3-90D4-B032D36EC1AA}"/>
                  </a:ext>
                </a:extLst>
              </p:cNvPr>
              <p:cNvSpPr txBox="1"/>
              <p:nvPr/>
            </p:nvSpPr>
            <p:spPr>
              <a:xfrm>
                <a:off x="7223919" y="5156835"/>
                <a:ext cx="1575752" cy="4022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 err="1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 principal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94C7BF39-2D42-47E6-8264-81E36674903F}"/>
              </a:ext>
            </a:extLst>
          </p:cNvPr>
          <p:cNvGrpSpPr/>
          <p:nvPr/>
        </p:nvGrpSpPr>
        <p:grpSpPr>
          <a:xfrm>
            <a:off x="1843722" y="848580"/>
            <a:ext cx="8504555" cy="5160840"/>
            <a:chOff x="1843722" y="846279"/>
            <a:chExt cx="8504555" cy="5160840"/>
          </a:xfrm>
        </p:grpSpPr>
        <p:grpSp>
          <p:nvGrpSpPr>
            <p:cNvPr id="61" name="Group 60"/>
            <p:cNvGrpSpPr/>
            <p:nvPr/>
          </p:nvGrpSpPr>
          <p:grpSpPr>
            <a:xfrm>
              <a:off x="6357302" y="1253172"/>
              <a:ext cx="3990975" cy="4354830"/>
              <a:chOff x="12131" y="1968"/>
              <a:chExt cx="6285" cy="6858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6" y="1968"/>
                <a:ext cx="0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>
                <a:off x="13696" y="8372"/>
                <a:ext cx="4575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>
                <a:off x="12666" y="2811"/>
                <a:ext cx="2050" cy="1428"/>
                <a:chOff x="13490" y="3030"/>
                <a:chExt cx="1804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490" y="3388"/>
                  <a:ext cx="1798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93" y="2946"/>
                  <a:ext cx="1374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566" y="2859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0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9" y="489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7" y="6535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0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12671" y="4842"/>
                <a:ext cx="2048" cy="1428"/>
                <a:chOff x="13494" y="3030"/>
                <a:chExt cx="1802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96" y="3396"/>
                  <a:ext cx="1800" cy="5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7" y="3092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39" y="5121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697" y="6386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2" y="6391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2" y="6538"/>
                <a:ext cx="0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1" y="6683"/>
                <a:ext cx="0" cy="167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566" y="4853"/>
                <a:ext cx="1149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167" cy="6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50" name="Line 21"/>
              <p:cNvSpPr/>
              <p:nvPr/>
            </p:nvSpPr>
            <p:spPr>
              <a:xfrm>
                <a:off x="13693" y="6692"/>
                <a:ext cx="0" cy="397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742" y="4886"/>
                  <a:ext cx="1438" cy="7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1843722" y="1785302"/>
              <a:ext cx="4157980" cy="3294380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....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" name="Text Box 17">
              <a:extLst>
                <a:ext uri="{FF2B5EF4-FFF2-40B4-BE49-F238E27FC236}">
                  <a16:creationId xmlns:a16="http://schemas.microsoft.com/office/drawing/2014/main" id="{003CA507-8F4B-45E5-AA76-7B8356450273}"/>
                </a:ext>
              </a:extLst>
            </p:cNvPr>
            <p:cNvSpPr txBox="1"/>
            <p:nvPr/>
          </p:nvSpPr>
          <p:spPr>
            <a:xfrm>
              <a:off x="6563201" y="846279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  <p:sp>
          <p:nvSpPr>
            <p:cNvPr id="4" name="Text Box 17">
              <a:extLst>
                <a:ext uri="{FF2B5EF4-FFF2-40B4-BE49-F238E27FC236}">
                  <a16:creationId xmlns:a16="http://schemas.microsoft.com/office/drawing/2014/main" id="{A9802E65-208E-4462-A0A1-EC742493530D}"/>
                </a:ext>
              </a:extLst>
            </p:cNvPr>
            <p:cNvSpPr txBox="1"/>
            <p:nvPr/>
          </p:nvSpPr>
          <p:spPr>
            <a:xfrm>
              <a:off x="6556851" y="5604828"/>
              <a:ext cx="1575752" cy="4022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lIns="90000" tIns="46800" rIns="90000" bIns="46800" anchor="t" anchorCtr="0">
              <a:spAutoFit/>
            </a:bodyPr>
            <a:lstStyle/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 err="1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 principal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9BA887C8-0C9E-4624-8C15-B1DCA490FEA9}"/>
              </a:ext>
            </a:extLst>
          </p:cNvPr>
          <p:cNvGrpSpPr/>
          <p:nvPr/>
        </p:nvGrpSpPr>
        <p:grpSpPr>
          <a:xfrm>
            <a:off x="2569845" y="1853565"/>
            <a:ext cx="7053581" cy="3151505"/>
            <a:chOff x="2569845" y="1853565"/>
            <a:chExt cx="7053581" cy="3151505"/>
          </a:xfrm>
        </p:grpSpPr>
        <p:sp>
          <p:nvSpPr>
            <p:cNvPr id="37894" name="AutoShape 10"/>
            <p:cNvSpPr/>
            <p:nvPr/>
          </p:nvSpPr>
          <p:spPr>
            <a:xfrm>
              <a:off x="7408545" y="2386965"/>
              <a:ext cx="1143000" cy="762000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5" name="Line 11"/>
            <p:cNvSpPr/>
            <p:nvPr/>
          </p:nvSpPr>
          <p:spPr>
            <a:xfrm>
              <a:off x="7968615" y="1853565"/>
              <a:ext cx="127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6" name="AutoShape 12"/>
            <p:cNvSpPr/>
            <p:nvPr/>
          </p:nvSpPr>
          <p:spPr>
            <a:xfrm>
              <a:off x="7446645" y="3682365"/>
              <a:ext cx="1066800" cy="609600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37897" name="Line 13"/>
            <p:cNvSpPr/>
            <p:nvPr/>
          </p:nvSpPr>
          <p:spPr>
            <a:xfrm flipH="1">
              <a:off x="7980680" y="3158490"/>
              <a:ext cx="0" cy="533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8" name="Line 14"/>
            <p:cNvSpPr/>
            <p:nvPr/>
          </p:nvSpPr>
          <p:spPr>
            <a:xfrm>
              <a:off x="7985760" y="4751070"/>
              <a:ext cx="635" cy="2540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37899" name="Line 15"/>
            <p:cNvSpPr/>
            <p:nvPr/>
          </p:nvSpPr>
          <p:spPr>
            <a:xfrm>
              <a:off x="8551545" y="2767965"/>
              <a:ext cx="381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0" name="Line 16"/>
            <p:cNvSpPr/>
            <p:nvPr/>
          </p:nvSpPr>
          <p:spPr>
            <a:xfrm>
              <a:off x="8932545" y="2767965"/>
              <a:ext cx="0" cy="19812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1" name="Text Box 17"/>
            <p:cNvSpPr txBox="1"/>
            <p:nvPr/>
          </p:nvSpPr>
          <p:spPr>
            <a:xfrm>
              <a:off x="7439025" y="2541270"/>
              <a:ext cx="108267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</a:p>
          </p:txBody>
        </p:sp>
        <p:sp>
          <p:nvSpPr>
            <p:cNvPr id="37902" name="Text Box 18"/>
            <p:cNvSpPr txBox="1"/>
            <p:nvPr/>
          </p:nvSpPr>
          <p:spPr>
            <a:xfrm>
              <a:off x="7665402" y="3758565"/>
              <a:ext cx="641985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suite</a:t>
              </a:r>
            </a:p>
          </p:txBody>
        </p:sp>
        <p:sp>
          <p:nvSpPr>
            <p:cNvPr id="37903" name="Text Box 19"/>
            <p:cNvSpPr txBox="1"/>
            <p:nvPr/>
          </p:nvSpPr>
          <p:spPr>
            <a:xfrm>
              <a:off x="7287260" y="3158490"/>
              <a:ext cx="65151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</a:p>
          </p:txBody>
        </p:sp>
        <p:sp>
          <p:nvSpPr>
            <p:cNvPr id="37904" name="Text Box 20"/>
            <p:cNvSpPr txBox="1"/>
            <p:nvPr/>
          </p:nvSpPr>
          <p:spPr>
            <a:xfrm>
              <a:off x="8940166" y="3490595"/>
              <a:ext cx="683260" cy="4025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lstStyle/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</a:p>
          </p:txBody>
        </p:sp>
        <p:sp>
          <p:nvSpPr>
            <p:cNvPr id="37905" name="Line 21"/>
            <p:cNvSpPr/>
            <p:nvPr/>
          </p:nvSpPr>
          <p:spPr>
            <a:xfrm flipH="1">
              <a:off x="6953885" y="2068830"/>
              <a:ext cx="101981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7906" name="Line 22"/>
            <p:cNvSpPr/>
            <p:nvPr/>
          </p:nvSpPr>
          <p:spPr>
            <a:xfrm>
              <a:off x="6951345" y="2082165"/>
              <a:ext cx="0" cy="243840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7" name="Line 23"/>
            <p:cNvSpPr/>
            <p:nvPr/>
          </p:nvSpPr>
          <p:spPr>
            <a:xfrm flipH="1">
              <a:off x="6951345" y="4520565"/>
              <a:ext cx="103505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8" name="Line 24"/>
            <p:cNvSpPr/>
            <p:nvPr/>
          </p:nvSpPr>
          <p:spPr>
            <a:xfrm flipV="1">
              <a:off x="7985760" y="4291965"/>
              <a:ext cx="0" cy="23114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09" name="Line 25"/>
            <p:cNvSpPr/>
            <p:nvPr/>
          </p:nvSpPr>
          <p:spPr>
            <a:xfrm flipV="1">
              <a:off x="7985125" y="4749165"/>
              <a:ext cx="950595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569845" y="2216150"/>
              <a:ext cx="3808730" cy="2418080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7D0EBF1-7EAC-482B-983D-952E679EB36D}"/>
              </a:ext>
            </a:extLst>
          </p:cNvPr>
          <p:cNvGrpSpPr/>
          <p:nvPr/>
        </p:nvGrpSpPr>
        <p:grpSpPr>
          <a:xfrm>
            <a:off x="666115" y="1400492"/>
            <a:ext cx="10859770" cy="4057015"/>
            <a:chOff x="796290" y="1515427"/>
            <a:chExt cx="10859770" cy="4057015"/>
          </a:xfrm>
        </p:grpSpPr>
        <p:grpSp>
          <p:nvGrpSpPr>
            <p:cNvPr id="4" name="Group 3"/>
            <p:cNvGrpSpPr/>
            <p:nvPr/>
          </p:nvGrpSpPr>
          <p:grpSpPr>
            <a:xfrm>
              <a:off x="796290" y="2449195"/>
              <a:ext cx="5612765" cy="2572385"/>
              <a:chOff x="1755" y="3864"/>
              <a:chExt cx="8839" cy="405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755" y="3864"/>
                <a:ext cx="8839" cy="1507"/>
                <a:chOff x="3952" y="2352"/>
                <a:chExt cx="8839" cy="1507"/>
              </a:xfrm>
            </p:grpSpPr>
            <p:sp>
              <p:nvSpPr>
                <p:cNvPr id="48132" name="Text Box 8"/>
                <p:cNvSpPr txBox="1"/>
                <p:nvPr/>
              </p:nvSpPr>
              <p:spPr>
                <a:xfrm>
                  <a:off x="4048" y="2353"/>
                  <a:ext cx="8743" cy="15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lstStyle/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for 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&lt;var&gt; 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in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sequencia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....&lt;suite&gt;</a:t>
                  </a:r>
                </a:p>
              </p:txBody>
            </p:sp>
            <p:sp>
              <p:nvSpPr>
                <p:cNvPr id="48133" name="Rectangle 9"/>
                <p:cNvSpPr/>
                <p:nvPr/>
              </p:nvSpPr>
              <p:spPr>
                <a:xfrm>
                  <a:off x="3952" y="2352"/>
                  <a:ext cx="8839" cy="1301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8149" name="Text Box 25"/>
              <p:cNvSpPr txBox="1"/>
              <p:nvPr/>
            </p:nvSpPr>
            <p:spPr>
              <a:xfrm>
                <a:off x="1755" y="5588"/>
                <a:ext cx="7578" cy="2327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A cada ciclo da repetição, &lt;var&gt; assume o valor referenciado pela posição do elemento na 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sequencia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. Isto é,  o valor referenciado progressivamente do primeiro até o último elemento.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5CBE4B89-6B46-40A2-BD36-5B0399176ED1}"/>
                </a:ext>
              </a:extLst>
            </p:cNvPr>
            <p:cNvGrpSpPr/>
            <p:nvPr/>
          </p:nvGrpSpPr>
          <p:grpSpPr>
            <a:xfrm>
              <a:off x="5938203" y="1515427"/>
              <a:ext cx="5717857" cy="4057015"/>
              <a:chOff x="5842953" y="1362710"/>
              <a:chExt cx="5717857" cy="4057015"/>
            </a:xfrm>
          </p:grpSpPr>
          <p:sp>
            <p:nvSpPr>
              <p:cNvPr id="48134" name="AutoShape 10"/>
              <p:cNvSpPr/>
              <p:nvPr/>
            </p:nvSpPr>
            <p:spPr>
              <a:xfrm>
                <a:off x="8370570" y="2523490"/>
                <a:ext cx="1371600" cy="9144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35" name="Line 11"/>
              <p:cNvSpPr/>
              <p:nvPr/>
            </p:nvSpPr>
            <p:spPr>
              <a:xfrm>
                <a:off x="9055735" y="2142490"/>
                <a:ext cx="0" cy="381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7" name="Line 13"/>
              <p:cNvSpPr/>
              <p:nvPr/>
            </p:nvSpPr>
            <p:spPr>
              <a:xfrm>
                <a:off x="9058275" y="3437890"/>
                <a:ext cx="1270" cy="59499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48138" name="Line 14"/>
              <p:cNvSpPr/>
              <p:nvPr/>
            </p:nvSpPr>
            <p:spPr>
              <a:xfrm>
                <a:off x="9742170" y="2977038"/>
                <a:ext cx="381000" cy="19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39" name="Line 15"/>
              <p:cNvSpPr/>
              <p:nvPr/>
            </p:nvSpPr>
            <p:spPr>
              <a:xfrm>
                <a:off x="10031095" y="2904490"/>
                <a:ext cx="0" cy="2209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1" name="Text Box 17"/>
              <p:cNvSpPr txBox="1"/>
              <p:nvPr/>
            </p:nvSpPr>
            <p:spPr>
              <a:xfrm>
                <a:off x="8449945" y="2760980"/>
                <a:ext cx="1227455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repetir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 </a:t>
                </a:r>
                <a:r>
                  <a:rPr lang="pt-BR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</a:t>
                </a:r>
                <a:r>
                  <a:rPr lang="pt-PT" altLang="pt-BR" sz="16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0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8485505" y="3997960"/>
                <a:ext cx="1147445" cy="415925"/>
                <a:chOff x="12481" y="7681"/>
                <a:chExt cx="1807" cy="655"/>
              </a:xfrm>
            </p:grpSpPr>
            <p:sp>
              <p:nvSpPr>
                <p:cNvPr id="48136" name="AutoShape 12"/>
                <p:cNvSpPr/>
                <p:nvPr/>
              </p:nvSpPr>
              <p:spPr>
                <a:xfrm>
                  <a:off x="12481" y="7736"/>
                  <a:ext cx="1807" cy="60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8142" name="Text Box 18"/>
                <p:cNvSpPr txBox="1"/>
                <p:nvPr/>
              </p:nvSpPr>
              <p:spPr>
                <a:xfrm>
                  <a:off x="12882" y="7681"/>
                  <a:ext cx="1001" cy="63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lstStyle/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0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</a:p>
              </p:txBody>
            </p:sp>
          </p:grpSp>
          <p:sp>
            <p:nvSpPr>
              <p:cNvPr id="48143" name="Text Box 19"/>
              <p:cNvSpPr txBox="1"/>
              <p:nvPr/>
            </p:nvSpPr>
            <p:spPr>
              <a:xfrm>
                <a:off x="8356600" y="3528060"/>
                <a:ext cx="65151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lstStyle/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</a:p>
            </p:txBody>
          </p:sp>
          <p:sp>
            <p:nvSpPr>
              <p:cNvPr id="48144" name="Text Box 20"/>
              <p:cNvSpPr txBox="1"/>
              <p:nvPr/>
            </p:nvSpPr>
            <p:spPr>
              <a:xfrm>
                <a:off x="10088245" y="3533775"/>
                <a:ext cx="685800" cy="4025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lstStyle/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0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</a:p>
            </p:txBody>
          </p:sp>
          <p:sp>
            <p:nvSpPr>
              <p:cNvPr id="48145" name="Line 21"/>
              <p:cNvSpPr/>
              <p:nvPr/>
            </p:nvSpPr>
            <p:spPr>
              <a:xfrm flipH="1">
                <a:off x="8051800" y="2294890"/>
                <a:ext cx="100012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48146" name="Line 22"/>
              <p:cNvSpPr/>
              <p:nvPr/>
            </p:nvSpPr>
            <p:spPr>
              <a:xfrm>
                <a:off x="8049895" y="2294890"/>
                <a:ext cx="1905" cy="26670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8147" name="Line 23"/>
              <p:cNvSpPr/>
              <p:nvPr/>
            </p:nvSpPr>
            <p:spPr>
              <a:xfrm flipH="1">
                <a:off x="8045450" y="4961890"/>
                <a:ext cx="1009015" cy="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lstStyle/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20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20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</a:p>
                </p:txBody>
              </p:sp>
            </mc:Choice>
            <mc:Fallback xmlns=""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5740" y="1728470"/>
                    <a:ext cx="5005070" cy="4025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0" t="-9091" r="-609" b="-25758"/>
                    </a:stretch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6555740" y="1729105"/>
                <a:ext cx="5005070" cy="410845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51" name="Line 27"/>
              <p:cNvSpPr/>
              <p:nvPr/>
            </p:nvSpPr>
            <p:spPr>
              <a:xfrm>
                <a:off x="9058275" y="1362710"/>
                <a:ext cx="0" cy="3657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" name="Group 4"/>
              <p:cNvGrpSpPr/>
              <p:nvPr/>
            </p:nvGrpSpPr>
            <p:grpSpPr>
              <a:xfrm>
                <a:off x="5842953" y="3528060"/>
                <a:ext cx="2062480" cy="410845"/>
                <a:chOff x="11678" y="9291"/>
                <a:chExt cx="3248" cy="647"/>
              </a:xfrm>
            </p:grpSpPr>
            <p:sp>
              <p:nvSpPr>
                <p:cNvPr id="48152" name="AutoShape 28"/>
                <p:cNvSpPr/>
                <p:nvPr/>
              </p:nvSpPr>
              <p:spPr>
                <a:xfrm>
                  <a:off x="11678" y="9291"/>
                  <a:ext cx="3240" cy="647"/>
                </a:xfrm>
                <a:prstGeom prst="flowChartProcess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153" name="Text Box 29"/>
                    <p:cNvSpPr txBox="1"/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square" lIns="90000" tIns="46800" rIns="90000" bIns="46800" anchor="t" anchorCtr="0">
                      <a:spAutoFit/>
                    </a:bodyPr>
                    <a:lstStyle/>
                    <a:p>
                      <a:pPr algn="ctr" defTabSz="449580">
                        <a:buClrTx/>
                        <a:buFontTx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repetir </a:t>
                      </a:r>
                      <a14:m>
                        <m:oMath xmlns:m="http://schemas.openxmlformats.org/officeDocument/2006/math">
                          <m:r>
                            <a:rPr lang="en-US" altLang="pt-BR" sz="2000" i="1" dirty="0">
                              <a:solidFill>
                                <a:srgbClr val="000000"/>
                              </a:solidFill>
                              <a:latin typeface="DejaVu Math TeX Gyre" panose="02000503000000000000" charset="0"/>
                              <a:cs typeface="DejaVu Math TeX Gyre" panose="02000503000000000000" charset="0"/>
                            </a:rPr>
                            <m:t>→</m:t>
                          </m:r>
                        </m:oMath>
                      </a14:m>
                      <a:r>
                        <a:rPr lang="pt-BR" altLang="pt-BR" sz="2000" dirty="0">
                          <a:solidFill>
                            <a:srgbClr val="000000"/>
                          </a:solidFill>
                          <a:latin typeface="Garamond" pitchFamily="18" charset="0"/>
                        </a:rPr>
                        <a:t> repetir-1</a:t>
                      </a:r>
                    </a:p>
                  </p:txBody>
                </p:sp>
              </mc:Choice>
              <mc:Fallback xmlns="">
                <p:sp>
                  <p:nvSpPr>
                    <p:cNvPr id="48153" name="Text 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86" y="9304"/>
                      <a:ext cx="3240" cy="63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4" t="-7576" r="-3264" b="-25758"/>
                      </a:stretch>
                    </a:blipFill>
                    <a:ln w="9525">
                      <a:noFill/>
                    </a:ln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8155" name="Line 31"/>
              <p:cNvSpPr/>
              <p:nvPr/>
            </p:nvSpPr>
            <p:spPr>
              <a:xfrm>
                <a:off x="9051925" y="5114925"/>
                <a:ext cx="0" cy="30480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6" name="Line 15"/>
              <p:cNvSpPr/>
              <p:nvPr/>
            </p:nvSpPr>
            <p:spPr>
              <a:xfrm flipH="1">
                <a:off x="9059545" y="4413885"/>
                <a:ext cx="635" cy="548005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" name="Line 15"/>
              <p:cNvSpPr/>
              <p:nvPr/>
            </p:nvSpPr>
            <p:spPr>
              <a:xfrm rot="5400000" flipH="1">
                <a:off x="9546590" y="4627880"/>
                <a:ext cx="635" cy="9728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8765B88-E671-41C6-9F0D-823D7237C746}"/>
              </a:ext>
            </a:extLst>
          </p:cNvPr>
          <p:cNvGrpSpPr/>
          <p:nvPr/>
        </p:nvGrpSpPr>
        <p:grpSpPr>
          <a:xfrm>
            <a:off x="207169" y="227330"/>
            <a:ext cx="11777662" cy="6403340"/>
            <a:chOff x="587693" y="227330"/>
            <a:chExt cx="11777662" cy="6403340"/>
          </a:xfrm>
        </p:grpSpPr>
        <p:sp>
          <p:nvSpPr>
            <p:cNvPr id="4" name="Text Box 13"/>
            <p:cNvSpPr txBox="1"/>
            <p:nvPr/>
          </p:nvSpPr>
          <p:spPr>
            <a:xfrm>
              <a:off x="4134485" y="227330"/>
              <a:ext cx="4819015" cy="63962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Programa Completo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nomeFun1&gt;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....return </a:t>
              </a:r>
              <a:r>
                <a:rPr lang="pt-PT" altLang="pt-BR" sz="1800" b="1" i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Value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....&lt;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+mn-ea"/>
                </a:rPr>
                <a:t>arg1,arg2,...,agrN)</a:t>
              </a:r>
              <a:endParaRPr lang="pt-PT" altLang="pt-BR" sz="18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4071621" y="227330"/>
              <a:ext cx="4877434" cy="6403340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587693" y="986155"/>
              <a:ext cx="2964815" cy="9220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A </a:t>
              </a:r>
              <a:r>
                <a:rPr lang="" altLang="pt-PT" dirty="0"/>
                <a:t>estrutura </a:t>
              </a:r>
              <a:r>
                <a:rPr lang="en-US" b="1" dirty="0"/>
                <a:t>def</a:t>
              </a:r>
              <a:r>
                <a:rPr lang="en-US" dirty="0"/>
                <a:t> </a:t>
              </a:r>
              <a:r>
                <a:rPr lang="en-US" dirty="0" err="1"/>
                <a:t>cria</a:t>
              </a:r>
              <a:r>
                <a:rPr lang="en-US" dirty="0"/>
                <a:t> um </a:t>
              </a:r>
              <a:r>
                <a:rPr lang="en-US" dirty="0" err="1"/>
                <a:t>objeto</a:t>
              </a:r>
              <a:r>
                <a:rPr lang="en-US" dirty="0"/>
                <a:t> do </a:t>
              </a:r>
              <a:r>
                <a:rPr lang="en-US" dirty="0" err="1"/>
                <a:t>tipo</a:t>
              </a:r>
              <a:r>
                <a:rPr lang="en-US" dirty="0"/>
                <a:t> </a:t>
              </a:r>
              <a:r>
                <a:rPr lang="en-US" dirty="0" err="1"/>
                <a:t>função</a:t>
              </a:r>
              <a:r>
                <a:rPr lang="en-US" dirty="0"/>
                <a:t> e o </a:t>
              </a:r>
              <a:r>
                <a:rPr lang="en-US" dirty="0" err="1"/>
                <a:t>atribui</a:t>
              </a:r>
              <a:r>
                <a:rPr lang="en-US" dirty="0"/>
                <a:t> a um </a:t>
              </a:r>
              <a:r>
                <a:rPr lang="en-US" dirty="0" err="1"/>
                <a:t>nome</a:t>
              </a:r>
              <a:r>
                <a:rPr lang="en-US" dirty="0"/>
                <a:t>.</a:t>
              </a:r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3552507" y="1453192"/>
              <a:ext cx="648018" cy="1302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4200525" y="1332862"/>
              <a:ext cx="493395" cy="242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922655" y="2830830"/>
              <a:ext cx="2964180" cy="11988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ym typeface="+mn-ea"/>
                </a:rPr>
                <a:t>A </a:t>
              </a:r>
              <a:r>
                <a:rPr lang="" altLang="pt-PT" dirty="0">
                  <a:sym typeface="+mn-ea"/>
                </a:rPr>
                <a:t>estrutura </a:t>
              </a:r>
              <a:r>
                <a:rPr lang="pt-PT" altLang="en-US" b="1" dirty="0">
                  <a:sym typeface="+mn-ea"/>
                </a:rPr>
                <a:t>return</a:t>
              </a:r>
              <a:r>
                <a:rPr dirty="0"/>
                <a:t> </a:t>
              </a:r>
              <a:r>
                <a:rPr lang="pt-BR" dirty="0"/>
                <a:t>retorna</a:t>
              </a:r>
              <a:r>
                <a:rPr dirty="0"/>
                <a:t> um </a:t>
              </a:r>
              <a:r>
                <a:rPr dirty="0" err="1"/>
                <a:t>objeto</a:t>
              </a:r>
              <a:r>
                <a:rPr lang="pt-BR" dirty="0"/>
                <a:t> </a:t>
              </a:r>
              <a:r>
                <a:rPr dirty="0"/>
                <a:t>de </a:t>
              </a:r>
              <a:r>
                <a:rPr dirty="0" err="1"/>
                <a:t>volta</a:t>
              </a:r>
              <a:r>
                <a:rPr dirty="0"/>
                <a:t> </a:t>
              </a:r>
              <a:r>
                <a:rPr dirty="0" err="1"/>
                <a:t>ao</a:t>
              </a:r>
              <a:r>
                <a:rPr dirty="0"/>
                <a:t> </a:t>
              </a:r>
              <a:r>
                <a:rPr dirty="0" err="1"/>
                <a:t>chamador</a:t>
              </a:r>
              <a:r>
                <a:rPr dirty="0"/>
                <a:t> </a:t>
              </a:r>
              <a:r>
                <a:rPr lang="pt-PT" dirty="0"/>
                <a:t>e finaliza a função.</a:t>
              </a:r>
            </a:p>
          </p:txBody>
        </p:sp>
        <p:sp>
          <p:nvSpPr>
            <p:cNvPr id="11" name="Line 21"/>
            <p:cNvSpPr/>
            <p:nvPr/>
          </p:nvSpPr>
          <p:spPr>
            <a:xfrm flipH="1">
              <a:off x="3886831" y="3428999"/>
              <a:ext cx="868846" cy="63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4755677" y="3282630"/>
              <a:ext cx="845663" cy="266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525" y="5225415"/>
              <a:ext cx="3869055" cy="1329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 flipV="1">
              <a:off x="3838893" y="5902017"/>
              <a:ext cx="3600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2260283" y="5705792"/>
              <a:ext cx="1574165" cy="3683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sym typeface="+mn-ea"/>
                </a:rPr>
                <a:t>Chamadores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01824" y="3281995"/>
              <a:ext cx="72771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6429534" y="3418199"/>
              <a:ext cx="2971641" cy="10959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9401175" y="2690018"/>
              <a:ext cx="2964180" cy="14763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882640" y="1315085"/>
              <a:ext cx="2926080" cy="267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8808720" y="1453192"/>
              <a:ext cx="479107" cy="2546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9287827" y="714692"/>
              <a:ext cx="2964180" cy="14776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PT" b="1" i="1" dirty="0">
                  <a:sym typeface="+mn-ea"/>
                </a:rPr>
                <a:t>argN </a:t>
              </a:r>
              <a:r>
                <a:rPr lang="pt-PT" dirty="0">
                  <a:sym typeface="+mn-ea"/>
                </a:rPr>
                <a:t>pode ser qualquer objeto (string, list, number, etc.). São os mesmo argumentos passados nos chamadores. 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  <a:t>17</a:t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 dirty="0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altLang="pt-BR" sz="3200" noProof="0" dirty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 dirty="0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429"/>
          <p:cNvGrpSpPr/>
          <p:nvPr/>
        </p:nvGrpSpPr>
        <p:grpSpPr>
          <a:xfrm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leitura começara  lendo do inicio desta linha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('exemplo.txt','a')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1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('exemplo.txt','w')</a:t>
                      </a:r>
                      <a:endParaRPr lang="en-US"/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altLang="en-US" sz="1600"/>
                <a:t>O próximo comando de escrita começara  escrevendo no inicio desta linha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99A92E37-7ED9-4996-B53E-8EF302D3D9C8}"/>
              </a:ext>
            </a:extLst>
          </p:cNvPr>
          <p:cNvGrpSpPr/>
          <p:nvPr/>
        </p:nvGrpSpPr>
        <p:grpSpPr>
          <a:xfrm>
            <a:off x="3074670" y="2718933"/>
            <a:ext cx="6042660" cy="1420134"/>
            <a:chOff x="3447046" y="1553073"/>
            <a:chExt cx="6042660" cy="142013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400941F-5C6A-4C7C-B1F9-2B3D2C83C51C}"/>
                </a:ext>
              </a:extLst>
            </p:cNvPr>
            <p:cNvGrpSpPr/>
            <p:nvPr/>
          </p:nvGrpSpPr>
          <p:grpSpPr>
            <a:xfrm>
              <a:off x="5657158" y="1553073"/>
              <a:ext cx="1616880" cy="1420134"/>
              <a:chOff x="4955371" y="1741237"/>
              <a:chExt cx="1616880" cy="1420134"/>
            </a:xfrm>
          </p:grpSpPr>
          <p:sp>
            <p:nvSpPr>
              <p:cNvPr id="4" name="Text Box 7">
                <a:extLst>
                  <a:ext uri="{FF2B5EF4-FFF2-40B4-BE49-F238E27FC236}">
                    <a16:creationId xmlns:a16="http://schemas.microsoft.com/office/drawing/2014/main" id="{A670300F-290E-47BD-B548-91E1561523AE}"/>
                  </a:ext>
                </a:extLst>
              </p:cNvPr>
              <p:cNvSpPr txBox="1"/>
              <p:nvPr/>
            </p:nvSpPr>
            <p:spPr>
              <a:xfrm>
                <a:off x="5979035" y="1741237"/>
                <a:ext cx="363034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7</a:t>
                </a:r>
              </a:p>
            </p:txBody>
          </p:sp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DE947BE-6628-4888-BC33-63E0B2EACEF0}"/>
                  </a:ext>
                </a:extLst>
              </p:cNvPr>
              <p:cNvSpPr txBox="1"/>
              <p:nvPr/>
            </p:nvSpPr>
            <p:spPr>
              <a:xfrm>
                <a:off x="4955371" y="1766571"/>
                <a:ext cx="793481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15</a:t>
                </a:r>
              </a:p>
            </p:txBody>
          </p: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D5A4C76F-94EE-44D1-9E32-C910BCDA4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1766571"/>
                <a:ext cx="0" cy="68473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1793FCFA-413F-418F-882F-2429ECE6E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48853" y="2451304"/>
                <a:ext cx="8233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 Box 7">
                <a:extLst>
                  <a:ext uri="{FF2B5EF4-FFF2-40B4-BE49-F238E27FC236}">
                    <a16:creationId xmlns:a16="http://schemas.microsoft.com/office/drawing/2014/main" id="{1C6F8B4F-605E-4024-A68A-A0694B41FA0F}"/>
                  </a:ext>
                </a:extLst>
              </p:cNvPr>
              <p:cNvSpPr txBox="1"/>
              <p:nvPr/>
            </p:nvSpPr>
            <p:spPr>
              <a:xfrm>
                <a:off x="5951583" y="2451303"/>
                <a:ext cx="417938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2</a:t>
                </a:r>
              </a:p>
            </p:txBody>
          </p:sp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125E3319-BB87-4820-BD72-BF5C58B88EA2}"/>
                  </a:ext>
                </a:extLst>
              </p:cNvPr>
              <p:cNvSpPr txBox="1"/>
              <p:nvPr/>
            </p:nvSpPr>
            <p:spPr>
              <a:xfrm>
                <a:off x="5123500" y="2451304"/>
                <a:ext cx="457222" cy="71006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4000" dirty="0"/>
                  <a:t>1</a:t>
                </a:r>
              </a:p>
            </p:txBody>
          </p:sp>
        </p:grpSp>
        <p:sp>
          <p:nvSpPr>
            <p:cNvPr id="21" name="Text Box 6">
              <a:extLst>
                <a:ext uri="{FF2B5EF4-FFF2-40B4-BE49-F238E27FC236}">
                  <a16:creationId xmlns:a16="http://schemas.microsoft.com/office/drawing/2014/main" id="{BC9BDE95-BB1B-4D2A-A570-30F915D992C7}"/>
                </a:ext>
              </a:extLst>
            </p:cNvPr>
            <p:cNvSpPr txBox="1"/>
            <p:nvPr/>
          </p:nvSpPr>
          <p:spPr>
            <a:xfrm>
              <a:off x="3447046" y="1645861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dividendo</a:t>
              </a:r>
              <a:endParaRPr lang="en-US" sz="2800" dirty="0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96FF4E7C-AEC8-4225-9A5B-B969F506788B}"/>
                </a:ext>
              </a:extLst>
            </p:cNvPr>
            <p:cNvSpPr/>
            <p:nvPr/>
          </p:nvSpPr>
          <p:spPr>
            <a:xfrm flipH="1" flipV="1">
              <a:off x="5233936" y="1907470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24D8D32A-4580-42D3-8082-B832640274F8}"/>
                </a:ext>
              </a:extLst>
            </p:cNvPr>
            <p:cNvSpPr txBox="1"/>
            <p:nvPr/>
          </p:nvSpPr>
          <p:spPr>
            <a:xfrm>
              <a:off x="7702816" y="1645861"/>
              <a:ext cx="1224014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divisor</a:t>
              </a:r>
              <a:endParaRPr lang="en-US" sz="2800" dirty="0"/>
            </a:p>
          </p:txBody>
        </p:sp>
        <p:sp>
          <p:nvSpPr>
            <p:cNvPr id="27" name="Line 21">
              <a:extLst>
                <a:ext uri="{FF2B5EF4-FFF2-40B4-BE49-F238E27FC236}">
                  <a16:creationId xmlns:a16="http://schemas.microsoft.com/office/drawing/2014/main" id="{D16AF773-D0D8-47CD-A18F-8DB461FD1051}"/>
                </a:ext>
              </a:extLst>
            </p:cNvPr>
            <p:cNvSpPr/>
            <p:nvPr/>
          </p:nvSpPr>
          <p:spPr>
            <a:xfrm flipV="1">
              <a:off x="7317616" y="1907471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9" name="Text Box 6">
              <a:extLst>
                <a:ext uri="{FF2B5EF4-FFF2-40B4-BE49-F238E27FC236}">
                  <a16:creationId xmlns:a16="http://schemas.microsoft.com/office/drawing/2014/main" id="{0BD00132-77EE-4071-A1CE-8E009025B6A3}"/>
                </a:ext>
              </a:extLst>
            </p:cNvPr>
            <p:cNvSpPr txBox="1"/>
            <p:nvPr/>
          </p:nvSpPr>
          <p:spPr>
            <a:xfrm>
              <a:off x="4263389" y="2288474"/>
              <a:ext cx="988993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resto</a:t>
              </a:r>
              <a:endParaRPr lang="en-US" sz="2800" dirty="0"/>
            </a:p>
          </p:txBody>
        </p:sp>
        <p:sp>
          <p:nvSpPr>
            <p:cNvPr id="31" name="Line 21">
              <a:extLst>
                <a:ext uri="{FF2B5EF4-FFF2-40B4-BE49-F238E27FC236}">
                  <a16:creationId xmlns:a16="http://schemas.microsoft.com/office/drawing/2014/main" id="{6B02C0E2-046B-4E1A-BEC5-E0C0DA9AAD96}"/>
                </a:ext>
              </a:extLst>
            </p:cNvPr>
            <p:cNvSpPr/>
            <p:nvPr/>
          </p:nvSpPr>
          <p:spPr>
            <a:xfrm flipH="1" flipV="1">
              <a:off x="5252383" y="2550084"/>
              <a:ext cx="38608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33" name="Text Box 6">
              <a:extLst>
                <a:ext uri="{FF2B5EF4-FFF2-40B4-BE49-F238E27FC236}">
                  <a16:creationId xmlns:a16="http://schemas.microsoft.com/office/drawing/2014/main" id="{46AD046B-3854-4440-9B0B-E990ADF46D0E}"/>
                </a:ext>
              </a:extLst>
            </p:cNvPr>
            <p:cNvSpPr txBox="1"/>
            <p:nvPr/>
          </p:nvSpPr>
          <p:spPr>
            <a:xfrm>
              <a:off x="7702816" y="2288474"/>
              <a:ext cx="1786890" cy="52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pt-BR" sz="2800" dirty="0"/>
                <a:t>quociente</a:t>
              </a:r>
              <a:endParaRPr lang="en-US" sz="2800" dirty="0"/>
            </a:p>
          </p:txBody>
        </p:sp>
        <p:sp>
          <p:nvSpPr>
            <p:cNvPr id="35" name="Line 21">
              <a:extLst>
                <a:ext uri="{FF2B5EF4-FFF2-40B4-BE49-F238E27FC236}">
                  <a16:creationId xmlns:a16="http://schemas.microsoft.com/office/drawing/2014/main" id="{4E2627CD-63F0-49AA-A601-E315575C110D}"/>
                </a:ext>
              </a:extLst>
            </p:cNvPr>
            <p:cNvSpPr/>
            <p:nvPr/>
          </p:nvSpPr>
          <p:spPr>
            <a:xfrm flipV="1">
              <a:off x="7317616" y="2550084"/>
              <a:ext cx="385200" cy="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55284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Agrupar 75">
            <a:extLst>
              <a:ext uri="{FF2B5EF4-FFF2-40B4-BE49-F238E27FC236}">
                <a16:creationId xmlns:a16="http://schemas.microsoft.com/office/drawing/2014/main" id="{D6552712-C2DD-46B1-A905-1811C36CF13A}"/>
              </a:ext>
            </a:extLst>
          </p:cNvPr>
          <p:cNvGrpSpPr/>
          <p:nvPr/>
        </p:nvGrpSpPr>
        <p:grpSpPr>
          <a:xfrm>
            <a:off x="2046000" y="638257"/>
            <a:ext cx="8100000" cy="5581485"/>
            <a:chOff x="2046000" y="189000"/>
            <a:chExt cx="8100000" cy="5581485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EDEF97D-8166-4DB8-AEC7-8FA2E192CCDF}"/>
                </a:ext>
              </a:extLst>
            </p:cNvPr>
            <p:cNvSpPr/>
            <p:nvPr/>
          </p:nvSpPr>
          <p:spPr>
            <a:xfrm>
              <a:off x="2046000" y="189000"/>
              <a:ext cx="8100000" cy="5581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6D85110-B68A-4ABD-8542-0FE1AFCF1B2D}"/>
                </a:ext>
              </a:extLst>
            </p:cNvPr>
            <p:cNvSpPr/>
            <p:nvPr/>
          </p:nvSpPr>
          <p:spPr>
            <a:xfrm>
              <a:off x="2766000" y="1269000"/>
              <a:ext cx="7020000" cy="41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09D6C6AE-D704-4ECB-A82C-D0529233FB00}"/>
                </a:ext>
              </a:extLst>
            </p:cNvPr>
            <p:cNvSpPr/>
            <p:nvPr/>
          </p:nvSpPr>
          <p:spPr>
            <a:xfrm>
              <a:off x="3486000" y="2349000"/>
              <a:ext cx="5940000" cy="27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DB1D6D74-F10F-4951-B3F6-56CDB3F4C98E}"/>
                </a:ext>
              </a:extLst>
            </p:cNvPr>
            <p:cNvSpPr/>
            <p:nvPr/>
          </p:nvSpPr>
          <p:spPr>
            <a:xfrm>
              <a:off x="4197122" y="3426783"/>
              <a:ext cx="4858101" cy="125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bg1"/>
                </a:solidFill>
              </a:endParaRPr>
            </a:p>
          </p:txBody>
        </p: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38CFB80A-9AF1-493E-A7D5-28467E5A0F57}"/>
                </a:ext>
              </a:extLst>
            </p:cNvPr>
            <p:cNvGrpSpPr/>
            <p:nvPr/>
          </p:nvGrpSpPr>
          <p:grpSpPr>
            <a:xfrm>
              <a:off x="2807429" y="683902"/>
              <a:ext cx="4854000" cy="546681"/>
              <a:chOff x="2766000" y="1508970"/>
              <a:chExt cx="4854000" cy="641678"/>
            </a:xfrm>
          </p:grpSpPr>
          <p:sp>
            <p:nvSpPr>
              <p:cNvPr id="39" name="Caixa de Texto 5">
                <a:extLst>
                  <a:ext uri="{FF2B5EF4-FFF2-40B4-BE49-F238E27FC236}">
                    <a16:creationId xmlns:a16="http://schemas.microsoft.com/office/drawing/2014/main" id="{7137438E-FD73-4E6F-8403-F4298FB140D4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40" name="Caixa de Texto 9">
                <a:extLst>
                  <a:ext uri="{FF2B5EF4-FFF2-40B4-BE49-F238E27FC236}">
                    <a16:creationId xmlns:a16="http://schemas.microsoft.com/office/drawing/2014/main" id="{B140C230-D4BA-455F-8497-05B1E7688399}"/>
                  </a:ext>
                </a:extLst>
              </p:cNvPr>
              <p:cNvSpPr txBox="1"/>
              <p:nvPr/>
            </p:nvSpPr>
            <p:spPr>
              <a:xfrm>
                <a:off x="4155693" y="1536508"/>
                <a:ext cx="346430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3.141592653589793</a:t>
                </a:r>
                <a:endParaRPr lang="pt-BR" altLang="en-US" sz="2800" dirty="0"/>
              </a:p>
            </p:txBody>
          </p:sp>
          <p:cxnSp>
            <p:nvCxnSpPr>
              <p:cNvPr id="41" name="Conector de Seta Reta 40">
                <a:extLst>
                  <a:ext uri="{FF2B5EF4-FFF2-40B4-BE49-F238E27FC236}">
                    <a16:creationId xmlns:a16="http://schemas.microsoft.com/office/drawing/2014/main" id="{DDB7115A-1537-483F-A0DC-91071C76F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9A915B86-DA3B-4D7F-AD4D-ABF142DC216E}"/>
                </a:ext>
              </a:extLst>
            </p:cNvPr>
            <p:cNvGrpSpPr/>
            <p:nvPr/>
          </p:nvGrpSpPr>
          <p:grpSpPr>
            <a:xfrm>
              <a:off x="3486000" y="1744288"/>
              <a:ext cx="4521658" cy="523220"/>
              <a:chOff x="2766000" y="1488552"/>
              <a:chExt cx="4521658" cy="614140"/>
            </a:xfrm>
          </p:grpSpPr>
          <p:sp>
            <p:nvSpPr>
              <p:cNvPr id="53" name="Caixa de Texto 5">
                <a:extLst>
                  <a:ext uri="{FF2B5EF4-FFF2-40B4-BE49-F238E27FC236}">
                    <a16:creationId xmlns:a16="http://schemas.microsoft.com/office/drawing/2014/main" id="{A3EF80EE-0683-473E-9B2C-7213938ECFAA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54" name="Caixa de Texto 9">
                <a:extLst>
                  <a:ext uri="{FF2B5EF4-FFF2-40B4-BE49-F238E27FC236}">
                    <a16:creationId xmlns:a16="http://schemas.microsoft.com/office/drawing/2014/main" id="{188B871A-FDBD-4757-9863-1ED991AB0F64}"/>
                  </a:ext>
                </a:extLst>
              </p:cNvPr>
              <p:cNvSpPr txBox="1"/>
              <p:nvPr/>
            </p:nvSpPr>
            <p:spPr>
              <a:xfrm>
                <a:off x="4208802" y="1488552"/>
                <a:ext cx="3078856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solidFill>
                      <a:srgbClr val="990000"/>
                    </a:solidFill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“globa”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B23A533F-5648-486A-B0C8-90D52013D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9B6B5386-64FB-43EE-B8BE-AC150C19FE8B}"/>
                </a:ext>
              </a:extLst>
            </p:cNvPr>
            <p:cNvGrpSpPr/>
            <p:nvPr/>
          </p:nvGrpSpPr>
          <p:grpSpPr>
            <a:xfrm>
              <a:off x="4197122" y="2823845"/>
              <a:ext cx="5009022" cy="523220"/>
              <a:chOff x="2766000" y="1490637"/>
              <a:chExt cx="5009022" cy="614140"/>
            </a:xfrm>
          </p:grpSpPr>
          <p:sp>
            <p:nvSpPr>
              <p:cNvPr id="61" name="Caixa de Texto 5">
                <a:extLst>
                  <a:ext uri="{FF2B5EF4-FFF2-40B4-BE49-F238E27FC236}">
                    <a16:creationId xmlns:a16="http://schemas.microsoft.com/office/drawing/2014/main" id="{7FF8F86E-9CC9-4164-93C9-D4E634643F0F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2" name="Caixa de Texto 9">
                <a:extLst>
                  <a:ext uri="{FF2B5EF4-FFF2-40B4-BE49-F238E27FC236}">
                    <a16:creationId xmlns:a16="http://schemas.microsoft.com/office/drawing/2014/main" id="{CDB9BF29-24B5-4094-BFAD-4112B8184039}"/>
                  </a:ext>
                </a:extLst>
              </p:cNvPr>
              <p:cNvSpPr txBox="1"/>
              <p:nvPr/>
            </p:nvSpPr>
            <p:spPr>
              <a:xfrm>
                <a:off x="4169555" y="1490637"/>
                <a:ext cx="3605467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“enclosed”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3" name="Conector de Seta Reta 62">
                <a:extLst>
                  <a:ext uri="{FF2B5EF4-FFF2-40B4-BE49-F238E27FC236}">
                    <a16:creationId xmlns:a16="http://schemas.microsoft.com/office/drawing/2014/main" id="{5ECF24F9-95C0-4CA6-A6AA-2AA27B978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9ED339D8-7E98-41E6-AEED-733EB53AC566}"/>
                </a:ext>
              </a:extLst>
            </p:cNvPr>
            <p:cNvGrpSpPr/>
            <p:nvPr/>
          </p:nvGrpSpPr>
          <p:grpSpPr>
            <a:xfrm>
              <a:off x="4875693" y="3910560"/>
              <a:ext cx="4259429" cy="523220"/>
              <a:chOff x="2766000" y="1501123"/>
              <a:chExt cx="4259429" cy="614140"/>
            </a:xfrm>
          </p:grpSpPr>
          <p:sp>
            <p:nvSpPr>
              <p:cNvPr id="65" name="Caixa de Texto 5">
                <a:extLst>
                  <a:ext uri="{FF2B5EF4-FFF2-40B4-BE49-F238E27FC236}">
                    <a16:creationId xmlns:a16="http://schemas.microsoft.com/office/drawing/2014/main" id="{707931C2-09FA-449D-95E8-F4F88458489B}"/>
                  </a:ext>
                </a:extLst>
              </p:cNvPr>
              <p:cNvSpPr txBox="1"/>
              <p:nvPr/>
            </p:nvSpPr>
            <p:spPr>
              <a:xfrm>
                <a:off x="2766000" y="1508970"/>
                <a:ext cx="5035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noProof="0" dirty="0">
                    <a:ln>
                      <a:noFill/>
                    </a:ln>
                    <a:effectLst/>
                    <a:uLnTx/>
                    <a:uFillTx/>
                    <a:cs typeface="Arial" panose="020B0604020202020204" pitchFamily="34" charset="0"/>
                    <a:sym typeface="+mn-ea"/>
                  </a:rPr>
                  <a:t>pi </a:t>
                </a:r>
                <a:endParaRPr lang="pt-BR" altLang="en-US" sz="2800" dirty="0"/>
              </a:p>
            </p:txBody>
          </p:sp>
          <p:sp>
            <p:nvSpPr>
              <p:cNvPr id="66" name="Caixa de Texto 9">
                <a:extLst>
                  <a:ext uri="{FF2B5EF4-FFF2-40B4-BE49-F238E27FC236}">
                    <a16:creationId xmlns:a16="http://schemas.microsoft.com/office/drawing/2014/main" id="{9E04B54C-771C-4610-BA74-32D3B08DC68F}"/>
                  </a:ext>
                </a:extLst>
              </p:cNvPr>
              <p:cNvSpPr txBox="1"/>
              <p:nvPr/>
            </p:nvSpPr>
            <p:spPr>
              <a:xfrm>
                <a:off x="4164671" y="1501123"/>
                <a:ext cx="2860758" cy="614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altLang="pt-BR" sz="2800" dirty="0">
                    <a:solidFill>
                      <a:srgbClr val="990000"/>
                    </a:solidFill>
                    <a:cs typeface="Arial" panose="020B0604020202020204" pitchFamily="34" charset="0"/>
                    <a:sym typeface="+mn-ea"/>
                  </a:rPr>
                  <a:t>“local”</a:t>
                </a:r>
                <a:endParaRPr lang="pt-BR" altLang="en-US" sz="2800" dirty="0">
                  <a:solidFill>
                    <a:srgbClr val="990000"/>
                  </a:solidFill>
                </a:endParaRPr>
              </a:p>
            </p:txBody>
          </p: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2373EF18-8B55-45B1-8686-EA3DC9AA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69555" y="1800435"/>
                <a:ext cx="900000" cy="63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 Box 6">
              <a:extLst>
                <a:ext uri="{FF2B5EF4-FFF2-40B4-BE49-F238E27FC236}">
                  <a16:creationId xmlns:a16="http://schemas.microsoft.com/office/drawing/2014/main" id="{5240B77F-B7E9-4626-8587-DE7A68159FB3}"/>
                </a:ext>
              </a:extLst>
            </p:cNvPr>
            <p:cNvSpPr txBox="1"/>
            <p:nvPr/>
          </p:nvSpPr>
          <p:spPr>
            <a:xfrm>
              <a:off x="2807429" y="253060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Built</a:t>
              </a:r>
              <a:r>
                <a:rPr lang="pt-BR" sz="2800" dirty="0">
                  <a:solidFill>
                    <a:srgbClr val="008A3E"/>
                  </a:solidFill>
                </a:rPr>
                <a:t>-in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6BFBEB6B-431A-4854-A8F6-923673CAD2C3}"/>
                </a:ext>
              </a:extLst>
            </p:cNvPr>
            <p:cNvSpPr txBox="1"/>
            <p:nvPr/>
          </p:nvSpPr>
          <p:spPr>
            <a:xfrm>
              <a:off x="3486000" y="1360733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Global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3" name="Text Box 6">
              <a:extLst>
                <a:ext uri="{FF2B5EF4-FFF2-40B4-BE49-F238E27FC236}">
                  <a16:creationId xmlns:a16="http://schemas.microsoft.com/office/drawing/2014/main" id="{1092E086-1B69-426B-8F2D-E54B8149CBEF}"/>
                </a:ext>
              </a:extLst>
            </p:cNvPr>
            <p:cNvSpPr txBox="1"/>
            <p:nvPr/>
          </p:nvSpPr>
          <p:spPr>
            <a:xfrm>
              <a:off x="4197122" y="2408622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</a:t>
              </a:r>
              <a:r>
                <a:rPr lang="pt-BR" sz="2800" dirty="0" err="1">
                  <a:solidFill>
                    <a:srgbClr val="008A3E"/>
                  </a:solidFill>
                </a:rPr>
                <a:t>Enclosed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  <p:sp>
          <p:nvSpPr>
            <p:cNvPr id="75" name="Text Box 6">
              <a:extLst>
                <a:ext uri="{FF2B5EF4-FFF2-40B4-BE49-F238E27FC236}">
                  <a16:creationId xmlns:a16="http://schemas.microsoft.com/office/drawing/2014/main" id="{1C16ECA9-403F-4BF9-9FF1-FF154152FB64}"/>
                </a:ext>
              </a:extLst>
            </p:cNvPr>
            <p:cNvSpPr txBox="1"/>
            <p:nvPr/>
          </p:nvSpPr>
          <p:spPr>
            <a:xfrm>
              <a:off x="4875693" y="3516295"/>
              <a:ext cx="2212714" cy="5232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rgbClr val="008A3E"/>
                  </a:solidFill>
                </a:rPr>
                <a:t># Local</a:t>
              </a:r>
              <a:endParaRPr lang="en-US" sz="2800" dirty="0">
                <a:solidFill>
                  <a:srgbClr val="008A3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24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609" y="4208"/>
              <a:ext cx="7208" cy="989"/>
              <a:chOff x="6328" y="4615"/>
              <a:chExt cx="7208" cy="989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64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64" y="4698"/>
                <a:ext cx="931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56" y="4685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63" y="4697"/>
                <a:ext cx="93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49" y="4683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68" y="4698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>
              <a:off x="8170" y="1097"/>
              <a:ext cx="989" cy="3606"/>
              <a:chOff x="12026" y="1680"/>
              <a:chExt cx="989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60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32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 xmlns=""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5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4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920F10FD-B132-42F8-85CA-93AECDE1ABD2}"/>
              </a:ext>
            </a:extLst>
          </p:cNvPr>
          <p:cNvGrpSpPr/>
          <p:nvPr/>
        </p:nvGrpSpPr>
        <p:grpSpPr>
          <a:xfrm>
            <a:off x="325654" y="1852612"/>
            <a:ext cx="11540691" cy="3155016"/>
            <a:chOff x="40439" y="1852295"/>
            <a:chExt cx="11540691" cy="3155016"/>
          </a:xfrm>
        </p:grpSpPr>
        <p:sp>
          <p:nvSpPr>
            <p:cNvPr id="5154" name="Line 38"/>
            <p:cNvSpPr/>
            <p:nvPr/>
          </p:nvSpPr>
          <p:spPr>
            <a:xfrm rot="10800000">
              <a:off x="2525395" y="2114550"/>
              <a:ext cx="685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40439" y="1914525"/>
              <a:ext cx="2419550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da sequência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1818640" y="4605020"/>
              <a:ext cx="2448404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objetos</a:t>
              </a:r>
            </a:p>
          </p:txBody>
        </p:sp>
        <p:sp>
          <p:nvSpPr>
            <p:cNvPr id="53" name="Line 11"/>
            <p:cNvSpPr/>
            <p:nvPr/>
          </p:nvSpPr>
          <p:spPr>
            <a:xfrm>
              <a:off x="7066915" y="2947670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54" name="Text Box 32"/>
            <p:cNvSpPr txBox="1"/>
            <p:nvPr/>
          </p:nvSpPr>
          <p:spPr>
            <a:xfrm>
              <a:off x="6513195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cxnSp>
          <p:nvCxnSpPr>
            <p:cNvPr id="56" name="Straight Connector 55"/>
            <p:cNvCxnSpPr>
              <a:cxnSpLocks/>
              <a:endCxn id="53" idx="0"/>
            </p:cNvCxnSpPr>
            <p:nvPr/>
          </p:nvCxnSpPr>
          <p:spPr>
            <a:xfrm>
              <a:off x="6304915" y="29476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 Box 24"/>
            <p:cNvSpPr txBox="1"/>
            <p:nvPr/>
          </p:nvSpPr>
          <p:spPr>
            <a:xfrm>
              <a:off x="6398260" y="2990215"/>
              <a:ext cx="59473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6306185" y="35572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 Box 32"/>
            <p:cNvSpPr txBox="1"/>
            <p:nvPr/>
          </p:nvSpPr>
          <p:spPr>
            <a:xfrm>
              <a:off x="7275830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63" name="Text Box 24"/>
            <p:cNvSpPr txBox="1"/>
            <p:nvPr/>
          </p:nvSpPr>
          <p:spPr>
            <a:xfrm>
              <a:off x="7160895" y="2991485"/>
              <a:ext cx="58901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45</a:t>
              </a:r>
            </a:p>
          </p:txBody>
        </p:sp>
        <p:sp>
          <p:nvSpPr>
            <p:cNvPr id="70" name="Text Box 32"/>
            <p:cNvSpPr txBox="1"/>
            <p:nvPr/>
          </p:nvSpPr>
          <p:spPr>
            <a:xfrm>
              <a:off x="8039735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71" name="Text Box 24"/>
            <p:cNvSpPr txBox="1"/>
            <p:nvPr/>
          </p:nvSpPr>
          <p:spPr>
            <a:xfrm>
              <a:off x="7926705" y="2992120"/>
              <a:ext cx="59727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98</a:t>
              </a:r>
            </a:p>
          </p:txBody>
        </p:sp>
        <p:sp>
          <p:nvSpPr>
            <p:cNvPr id="5165" name="Text Box 49"/>
            <p:cNvSpPr txBox="1"/>
            <p:nvPr/>
          </p:nvSpPr>
          <p:spPr>
            <a:xfrm>
              <a:off x="6290310" y="4605020"/>
              <a:ext cx="3525622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b="1" dirty="0"/>
                <a:t>itens</a:t>
              </a:r>
              <a:r>
                <a:rPr lang="pt-BR" altLang="pt-BR" sz="2000" dirty="0"/>
                <a:t> é um vetor de </a:t>
              </a:r>
              <a:r>
                <a:rPr lang="pt-PT" altLang="pt-BR" sz="2000" dirty="0"/>
                <a:t>6 </a:t>
              </a:r>
              <a:r>
                <a:rPr lang="pt-BR" altLang="pt-BR" sz="2000" dirty="0"/>
                <a:t>objetos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2816225" y="2992120"/>
              <a:ext cx="102425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3211195" y="3885565"/>
              <a:ext cx="69215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3211195" y="3887470"/>
              <a:ext cx="1270" cy="5334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6418580" y="3023235"/>
              <a:ext cx="533400" cy="45720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6687185" y="2112645"/>
              <a:ext cx="1270" cy="91059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6687185" y="2112645"/>
              <a:ext cx="1447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8223250" y="1914525"/>
              <a:ext cx="1188444" cy="40229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objeto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9643289" y="2101286"/>
              <a:ext cx="3810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0255885" y="1852295"/>
              <a:ext cx="132524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dirty="0"/>
                <a:t>itens[3]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8221980" y="4152265"/>
              <a:ext cx="1270" cy="3810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24" name="Line 8"/>
            <p:cNvSpPr/>
            <p:nvPr/>
          </p:nvSpPr>
          <p:spPr>
            <a:xfrm>
              <a:off x="4018280" y="2947035"/>
              <a:ext cx="1270" cy="609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27" name="Line 11"/>
            <p:cNvSpPr/>
            <p:nvPr/>
          </p:nvSpPr>
          <p:spPr>
            <a:xfrm>
              <a:off x="4780280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5148" name="Text Box 32"/>
            <p:cNvSpPr txBox="1"/>
            <p:nvPr/>
          </p:nvSpPr>
          <p:spPr>
            <a:xfrm>
              <a:off x="422656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3" name="Text Box 24"/>
            <p:cNvSpPr txBox="1"/>
            <p:nvPr/>
          </p:nvSpPr>
          <p:spPr>
            <a:xfrm>
              <a:off x="4111625" y="2990215"/>
              <a:ext cx="60044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45</a:t>
              </a:r>
            </a:p>
          </p:txBody>
        </p:sp>
        <p:cxnSp>
          <p:nvCxnSpPr>
            <p:cNvPr id="4" name="Straight Connector 3"/>
            <p:cNvCxnSpPr>
              <a:stCxn id="5124" idx="0"/>
              <a:endCxn id="5127" idx="0"/>
            </p:cNvCxnSpPr>
            <p:nvPr/>
          </p:nvCxnSpPr>
          <p:spPr>
            <a:xfrm>
              <a:off x="4018280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019550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Line 11"/>
            <p:cNvSpPr/>
            <p:nvPr/>
          </p:nvSpPr>
          <p:spPr>
            <a:xfrm>
              <a:off x="5542915" y="2947670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sp>
          <p:nvSpPr>
            <p:cNvPr id="20" name="Text Box 32"/>
            <p:cNvSpPr txBox="1"/>
            <p:nvPr/>
          </p:nvSpPr>
          <p:spPr>
            <a:xfrm>
              <a:off x="4989195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1" name="Text Box 24"/>
            <p:cNvSpPr txBox="1"/>
            <p:nvPr/>
          </p:nvSpPr>
          <p:spPr>
            <a:xfrm>
              <a:off x="4874260" y="2990850"/>
              <a:ext cx="5960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81</a:t>
              </a:r>
            </a:p>
          </p:txBody>
        </p:sp>
        <p:cxnSp>
          <p:nvCxnSpPr>
            <p:cNvPr id="22" name="Straight Connector 21"/>
            <p:cNvCxnSpPr>
              <a:cxnSpLocks/>
              <a:endCxn id="19" idx="0"/>
            </p:cNvCxnSpPr>
            <p:nvPr/>
          </p:nvCxnSpPr>
          <p:spPr>
            <a:xfrm>
              <a:off x="4780915" y="29476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82185" y="3557270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 Box 32"/>
            <p:cNvSpPr txBox="1"/>
            <p:nvPr/>
          </p:nvSpPr>
          <p:spPr>
            <a:xfrm>
              <a:off x="5753100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640070" y="2992120"/>
              <a:ext cx="59473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13</a:t>
              </a:r>
            </a:p>
          </p:txBody>
        </p:sp>
        <p:sp>
          <p:nvSpPr>
            <p:cNvPr id="77" name="Text Box 32"/>
            <p:cNvSpPr txBox="1"/>
            <p:nvPr/>
          </p:nvSpPr>
          <p:spPr>
            <a:xfrm>
              <a:off x="417576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4933315" y="2407285"/>
              <a:ext cx="46037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570230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-4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7225030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7997825" y="2407285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-1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2796540" y="2527300"/>
              <a:ext cx="831850" cy="63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7" name="Line 11">
              <a:extLst>
                <a:ext uri="{FF2B5EF4-FFF2-40B4-BE49-F238E27FC236}">
                  <a16:creationId xmlns:a16="http://schemas.microsoft.com/office/drawing/2014/main" id="{BE79500E-9745-4C3A-9720-536E6E3CD7A0}"/>
                </a:ext>
              </a:extLst>
            </p:cNvPr>
            <p:cNvSpPr/>
            <p:nvPr/>
          </p:nvSpPr>
          <p:spPr>
            <a:xfrm>
              <a:off x="6301740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75" name="Straight Connector 21">
              <a:extLst>
                <a:ext uri="{FF2B5EF4-FFF2-40B4-BE49-F238E27FC236}">
                  <a16:creationId xmlns:a16="http://schemas.microsoft.com/office/drawing/2014/main" id="{E711BB96-75F1-4AF2-857C-EF13E8505E26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5539740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22">
              <a:extLst>
                <a:ext uri="{FF2B5EF4-FFF2-40B4-BE49-F238E27FC236}">
                  <a16:creationId xmlns:a16="http://schemas.microsoft.com/office/drawing/2014/main" id="{F6D038FB-8B5A-41F1-A824-396907216B8B}"/>
                </a:ext>
              </a:extLst>
            </p:cNvPr>
            <p:cNvCxnSpPr/>
            <p:nvPr/>
          </p:nvCxnSpPr>
          <p:spPr>
            <a:xfrm>
              <a:off x="5541010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Line 11">
              <a:extLst>
                <a:ext uri="{FF2B5EF4-FFF2-40B4-BE49-F238E27FC236}">
                  <a16:creationId xmlns:a16="http://schemas.microsoft.com/office/drawing/2014/main" id="{307A4588-4030-4CD7-9736-53F79F4498E9}"/>
                </a:ext>
              </a:extLst>
            </p:cNvPr>
            <p:cNvSpPr/>
            <p:nvPr/>
          </p:nvSpPr>
          <p:spPr>
            <a:xfrm>
              <a:off x="7826375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84" name="Straight Connector 55">
              <a:extLst>
                <a:ext uri="{FF2B5EF4-FFF2-40B4-BE49-F238E27FC236}">
                  <a16:creationId xmlns:a16="http://schemas.microsoft.com/office/drawing/2014/main" id="{94B28E56-37F8-4733-BF5D-F3BBA4821900}"/>
                </a:ext>
              </a:extLst>
            </p:cNvPr>
            <p:cNvCxnSpPr>
              <a:cxnSpLocks/>
              <a:endCxn id="80" idx="0"/>
            </p:cNvCxnSpPr>
            <p:nvPr/>
          </p:nvCxnSpPr>
          <p:spPr>
            <a:xfrm>
              <a:off x="7064375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56">
              <a:extLst>
                <a:ext uri="{FF2B5EF4-FFF2-40B4-BE49-F238E27FC236}">
                  <a16:creationId xmlns:a16="http://schemas.microsoft.com/office/drawing/2014/main" id="{A75D8C64-C1F2-41FD-AF77-A0F64479FD7C}"/>
                </a:ext>
              </a:extLst>
            </p:cNvPr>
            <p:cNvCxnSpPr/>
            <p:nvPr/>
          </p:nvCxnSpPr>
          <p:spPr>
            <a:xfrm>
              <a:off x="7065645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Line 11">
              <a:extLst>
                <a:ext uri="{FF2B5EF4-FFF2-40B4-BE49-F238E27FC236}">
                  <a16:creationId xmlns:a16="http://schemas.microsoft.com/office/drawing/2014/main" id="{1B1B0616-C343-4DBA-BF42-8568011FBBFF}"/>
                </a:ext>
              </a:extLst>
            </p:cNvPr>
            <p:cNvSpPr/>
            <p:nvPr/>
          </p:nvSpPr>
          <p:spPr>
            <a:xfrm>
              <a:off x="8589645" y="2947035"/>
              <a:ext cx="1270" cy="609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sp>
        <p:cxnSp>
          <p:nvCxnSpPr>
            <p:cNvPr id="87" name="Straight Connector 55">
              <a:extLst>
                <a:ext uri="{FF2B5EF4-FFF2-40B4-BE49-F238E27FC236}">
                  <a16:creationId xmlns:a16="http://schemas.microsoft.com/office/drawing/2014/main" id="{129A51F9-B7ED-4761-84CE-D066758FE89A}"/>
                </a:ext>
              </a:extLst>
            </p:cNvPr>
            <p:cNvCxnSpPr>
              <a:cxnSpLocks/>
              <a:endCxn id="86" idx="0"/>
            </p:cNvCxnSpPr>
            <p:nvPr/>
          </p:nvCxnSpPr>
          <p:spPr>
            <a:xfrm>
              <a:off x="7827645" y="29470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56">
              <a:extLst>
                <a:ext uri="{FF2B5EF4-FFF2-40B4-BE49-F238E27FC236}">
                  <a16:creationId xmlns:a16="http://schemas.microsoft.com/office/drawing/2014/main" id="{BEB06C3A-E287-400F-91A7-FFDF84A08484}"/>
                </a:ext>
              </a:extLst>
            </p:cNvPr>
            <p:cNvCxnSpPr/>
            <p:nvPr/>
          </p:nvCxnSpPr>
          <p:spPr>
            <a:xfrm>
              <a:off x="7828915" y="3556635"/>
              <a:ext cx="76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aixa de Texto 301"/>
          <p:cNvSpPr txBox="1"/>
          <p:nvPr/>
        </p:nvSpPr>
        <p:spPr>
          <a:xfrm>
            <a:off x="4029392" y="1007427"/>
            <a:ext cx="37572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pt-PT" altLang="pt-BR" sz="2800" dirty="0">
                <a:sym typeface="+mn-ea"/>
              </a:rPr>
              <a:t>mercado[linha][coluna]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EFB8E2A-FBCC-44E8-B769-80A28474221D}"/>
              </a:ext>
            </a:extLst>
          </p:cNvPr>
          <p:cNvGrpSpPr/>
          <p:nvPr/>
        </p:nvGrpSpPr>
        <p:grpSpPr>
          <a:xfrm>
            <a:off x="1812925" y="1530667"/>
            <a:ext cx="8566150" cy="2757251"/>
            <a:chOff x="1812925" y="1530667"/>
            <a:chExt cx="8566150" cy="2757251"/>
          </a:xfrm>
        </p:grpSpPr>
        <p:sp>
          <p:nvSpPr>
            <p:cNvPr id="21507" name="Text Box 7"/>
            <p:cNvSpPr txBox="1"/>
            <p:nvPr/>
          </p:nvSpPr>
          <p:spPr>
            <a:xfrm>
              <a:off x="1812925" y="2459672"/>
              <a:ext cx="4095115" cy="17157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mercado = [[“pera”, 100, 4.9],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2200" dirty="0"/>
                <a:t>	                  </a:t>
              </a:r>
              <a:r>
                <a:rPr lang="pt-BR" altLang="pt-BR" sz="2200" dirty="0"/>
                <a:t>[“manga”, 20, 3.9],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[“uva”, 30, 5.9], </a:t>
              </a:r>
            </a:p>
            <a:p>
              <a:pPr marL="0" lvl="0" indent="0" algn="l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200" dirty="0"/>
                <a:t>                  [“caju”, 15, 3.5]]</a:t>
              </a:r>
            </a:p>
          </p:txBody>
        </p:sp>
        <p:sp>
          <p:nvSpPr>
            <p:cNvPr id="51" name="Text Box 24"/>
            <p:cNvSpPr txBox="1"/>
            <p:nvPr/>
          </p:nvSpPr>
          <p:spPr>
            <a:xfrm>
              <a:off x="8916672" y="2666366"/>
              <a:ext cx="763903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20</a:t>
              </a:r>
            </a:p>
          </p:txBody>
        </p:sp>
        <p:sp>
          <p:nvSpPr>
            <p:cNvPr id="67" name="Text Box 24"/>
            <p:cNvSpPr txBox="1"/>
            <p:nvPr/>
          </p:nvSpPr>
          <p:spPr>
            <a:xfrm>
              <a:off x="9691050" y="2672398"/>
              <a:ext cx="68802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3.9</a:t>
              </a:r>
            </a:p>
          </p:txBody>
        </p:sp>
        <p:sp>
          <p:nvSpPr>
            <p:cNvPr id="80" name="Text Box 24"/>
            <p:cNvSpPr txBox="1"/>
            <p:nvPr/>
          </p:nvSpPr>
          <p:spPr>
            <a:xfrm>
              <a:off x="7642868" y="2666366"/>
              <a:ext cx="1273804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manga</a:t>
              </a:r>
            </a:p>
          </p:txBody>
        </p:sp>
        <p:sp>
          <p:nvSpPr>
            <p:cNvPr id="149" name="Text Box 24"/>
            <p:cNvSpPr txBox="1"/>
            <p:nvPr/>
          </p:nvSpPr>
          <p:spPr>
            <a:xfrm>
              <a:off x="8911586" y="2145029"/>
              <a:ext cx="7832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100</a:t>
              </a:r>
            </a:p>
          </p:txBody>
        </p:sp>
        <p:sp>
          <p:nvSpPr>
            <p:cNvPr id="153" name="Text Box 24"/>
            <p:cNvSpPr txBox="1"/>
            <p:nvPr/>
          </p:nvSpPr>
          <p:spPr>
            <a:xfrm>
              <a:off x="9688826" y="2143442"/>
              <a:ext cx="69024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4.9</a:t>
              </a:r>
            </a:p>
          </p:txBody>
        </p:sp>
        <p:sp>
          <p:nvSpPr>
            <p:cNvPr id="159" name="Text Box 24"/>
            <p:cNvSpPr txBox="1"/>
            <p:nvPr/>
          </p:nvSpPr>
          <p:spPr>
            <a:xfrm>
              <a:off x="7637781" y="2143442"/>
              <a:ext cx="1301750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pera</a:t>
              </a:r>
            </a:p>
          </p:txBody>
        </p:sp>
        <p:sp>
          <p:nvSpPr>
            <p:cNvPr id="241" name="Text Box 24"/>
            <p:cNvSpPr txBox="1"/>
            <p:nvPr/>
          </p:nvSpPr>
          <p:spPr>
            <a:xfrm>
              <a:off x="8903562" y="3760848"/>
              <a:ext cx="779628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15</a:t>
              </a:r>
            </a:p>
          </p:txBody>
        </p:sp>
        <p:sp>
          <p:nvSpPr>
            <p:cNvPr id="245" name="Text Box 24"/>
            <p:cNvSpPr txBox="1"/>
            <p:nvPr/>
          </p:nvSpPr>
          <p:spPr>
            <a:xfrm>
              <a:off x="9680575" y="3760849"/>
              <a:ext cx="688025" cy="5254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3.5</a:t>
              </a:r>
            </a:p>
          </p:txBody>
        </p:sp>
        <p:sp>
          <p:nvSpPr>
            <p:cNvPr id="251" name="Text Box 24"/>
            <p:cNvSpPr txBox="1"/>
            <p:nvPr/>
          </p:nvSpPr>
          <p:spPr>
            <a:xfrm>
              <a:off x="7637776" y="3764678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caju</a:t>
              </a:r>
            </a:p>
          </p:txBody>
        </p:sp>
        <p:sp>
          <p:nvSpPr>
            <p:cNvPr id="259" name="Text Box 24"/>
            <p:cNvSpPr txBox="1"/>
            <p:nvPr/>
          </p:nvSpPr>
          <p:spPr>
            <a:xfrm>
              <a:off x="8944452" y="3245167"/>
              <a:ext cx="755329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30</a:t>
              </a:r>
            </a:p>
          </p:txBody>
        </p:sp>
        <p:sp>
          <p:nvSpPr>
            <p:cNvPr id="263" name="Text Box 24"/>
            <p:cNvSpPr txBox="1"/>
            <p:nvPr/>
          </p:nvSpPr>
          <p:spPr>
            <a:xfrm>
              <a:off x="9697078" y="3245167"/>
              <a:ext cx="681991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5.9</a:t>
              </a:r>
            </a:p>
          </p:txBody>
        </p:sp>
        <p:sp>
          <p:nvSpPr>
            <p:cNvPr id="269" name="Text Box 24"/>
            <p:cNvSpPr txBox="1"/>
            <p:nvPr/>
          </p:nvSpPr>
          <p:spPr>
            <a:xfrm>
              <a:off x="7642868" y="3241039"/>
              <a:ext cx="1273807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uva</a:t>
              </a:r>
            </a:p>
          </p:txBody>
        </p:sp>
        <p:grpSp>
          <p:nvGrpSpPr>
            <p:cNvPr id="280" name="Grupo 279"/>
            <p:cNvGrpSpPr/>
            <p:nvPr/>
          </p:nvGrpSpPr>
          <p:grpSpPr>
            <a:xfrm>
              <a:off x="7083425" y="2178367"/>
              <a:ext cx="348615" cy="2090420"/>
              <a:chOff x="9326" y="2340"/>
              <a:chExt cx="549" cy="3292"/>
            </a:xfrm>
          </p:grpSpPr>
          <p:sp>
            <p:nvSpPr>
              <p:cNvPr id="5148" name="Text Box 32"/>
              <p:cNvSpPr txBox="1"/>
              <p:nvPr/>
            </p:nvSpPr>
            <p:spPr>
              <a:xfrm>
                <a:off x="9326" y="2340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cs typeface="+mn-lt"/>
                  </a:rPr>
                  <a:t>0</a:t>
                </a:r>
              </a:p>
            </p:txBody>
          </p:sp>
          <p:sp>
            <p:nvSpPr>
              <p:cNvPr id="277" name="Text Box 32"/>
              <p:cNvSpPr txBox="1"/>
              <p:nvPr/>
            </p:nvSpPr>
            <p:spPr>
              <a:xfrm>
                <a:off x="9326" y="3182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1</a:t>
                </a:r>
              </a:p>
            </p:txBody>
          </p:sp>
          <p:sp>
            <p:nvSpPr>
              <p:cNvPr id="278" name="Text Box 32"/>
              <p:cNvSpPr txBox="1"/>
              <p:nvPr/>
            </p:nvSpPr>
            <p:spPr>
              <a:xfrm>
                <a:off x="9326" y="4067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2</a:t>
                </a:r>
              </a:p>
            </p:txBody>
          </p:sp>
          <p:sp>
            <p:nvSpPr>
              <p:cNvPr id="279" name="Text Box 32"/>
              <p:cNvSpPr txBox="1"/>
              <p:nvPr/>
            </p:nvSpPr>
            <p:spPr>
              <a:xfrm>
                <a:off x="9326" y="4905"/>
                <a:ext cx="549" cy="7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400" dirty="0">
                    <a:cs typeface="+mn-lt"/>
                  </a:rPr>
                  <a:t>3</a:t>
                </a:r>
              </a:p>
            </p:txBody>
          </p:sp>
        </p:grpSp>
        <p:sp>
          <p:nvSpPr>
            <p:cNvPr id="281" name="Text Box 32"/>
            <p:cNvSpPr txBox="1"/>
            <p:nvPr/>
          </p:nvSpPr>
          <p:spPr>
            <a:xfrm>
              <a:off x="811974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283" name="Text Box 32"/>
            <p:cNvSpPr txBox="1"/>
            <p:nvPr/>
          </p:nvSpPr>
          <p:spPr>
            <a:xfrm>
              <a:off x="9147810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84" name="Text Box 32"/>
            <p:cNvSpPr txBox="1"/>
            <p:nvPr/>
          </p:nvSpPr>
          <p:spPr>
            <a:xfrm>
              <a:off x="9863455" y="1530667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cxnSp>
          <p:nvCxnSpPr>
            <p:cNvPr id="289" name="Conector de Seta Reta 288"/>
            <p:cNvCxnSpPr>
              <a:cxnSpLocks/>
              <a:endCxn id="279" idx="1"/>
            </p:cNvCxnSpPr>
            <p:nvPr/>
          </p:nvCxnSpPr>
          <p:spPr>
            <a:xfrm>
              <a:off x="5440678" y="3933945"/>
              <a:ext cx="1642747" cy="10402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Conector de Seta Reta 289"/>
            <p:cNvCxnSpPr>
              <a:endCxn id="5148" idx="1"/>
            </p:cNvCxnSpPr>
            <p:nvPr/>
          </p:nvCxnSpPr>
          <p:spPr>
            <a:xfrm flipV="1">
              <a:off x="5564505" y="2409507"/>
              <a:ext cx="1518920" cy="349250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Conector de Seta Reta 291"/>
            <p:cNvCxnSpPr>
              <a:cxnSpLocks/>
              <a:endCxn id="278" idx="1"/>
            </p:cNvCxnSpPr>
            <p:nvPr/>
          </p:nvCxnSpPr>
          <p:spPr>
            <a:xfrm flipV="1">
              <a:off x="5348052" y="3505835"/>
              <a:ext cx="1735373" cy="34907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Conector de Seta Reta 290"/>
            <p:cNvCxnSpPr>
              <a:cxnSpLocks/>
              <a:endCxn id="277" idx="1"/>
            </p:cNvCxnSpPr>
            <p:nvPr/>
          </p:nvCxnSpPr>
          <p:spPr>
            <a:xfrm flipV="1">
              <a:off x="5564505" y="2943860"/>
              <a:ext cx="1518920" cy="157638"/>
            </a:xfrm>
            <a:prstGeom prst="straightConnector1">
              <a:avLst/>
            </a:prstGeom>
            <a:ln w="127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9825229-8698-4D4E-8A32-46C9509145BC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CCA1BEF-5564-4C03-BC85-21C26B2B44DB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143442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460C1647-0444-4016-83B9-6FFA4F9F0546}"/>
                </a:ext>
              </a:extLst>
            </p:cNvPr>
            <p:cNvCxnSpPr>
              <a:cxnSpLocks/>
            </p:cNvCxnSpPr>
            <p:nvPr/>
          </p:nvCxnSpPr>
          <p:spPr>
            <a:xfrm>
              <a:off x="10376851" y="2143442"/>
              <a:ext cx="0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Conector reto 117">
              <a:extLst>
                <a:ext uri="{FF2B5EF4-FFF2-40B4-BE49-F238E27FC236}">
                  <a16:creationId xmlns:a16="http://schemas.microsoft.com/office/drawing/2014/main" id="{E3BC8D33-F4B5-48DD-B1E0-2B7E213435AE}"/>
                </a:ext>
              </a:extLst>
            </p:cNvPr>
            <p:cNvCxnSpPr>
              <a:cxnSpLocks/>
            </p:cNvCxnSpPr>
            <p:nvPr/>
          </p:nvCxnSpPr>
          <p:spPr>
            <a:xfrm>
              <a:off x="8911583" y="2150268"/>
              <a:ext cx="0" cy="2133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36F9F0D8-E71E-4AD8-87FD-49F0853E2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575" y="2143442"/>
              <a:ext cx="8251" cy="214064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Conector reto 119">
              <a:extLst>
                <a:ext uri="{FF2B5EF4-FFF2-40B4-BE49-F238E27FC236}">
                  <a16:creationId xmlns:a16="http://schemas.microsoft.com/office/drawing/2014/main" id="{86DBE30F-D7C2-46B6-9263-3A6DF71E3B25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2666366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5B7CAEF-0F27-48C3-9175-7708D86713B3}"/>
                </a:ext>
              </a:extLst>
            </p:cNvPr>
            <p:cNvCxnSpPr>
              <a:cxnSpLocks/>
            </p:cNvCxnSpPr>
            <p:nvPr/>
          </p:nvCxnSpPr>
          <p:spPr>
            <a:xfrm>
              <a:off x="7628893" y="3193734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BDB36324-D7D6-4650-9872-CC1D801978C8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3760848"/>
              <a:ext cx="273970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to 123">
              <a:extLst>
                <a:ext uri="{FF2B5EF4-FFF2-40B4-BE49-F238E27FC236}">
                  <a16:creationId xmlns:a16="http://schemas.microsoft.com/office/drawing/2014/main" id="{549BE2A5-BE92-4129-B0C7-03E2EFC1B0C6}"/>
                </a:ext>
              </a:extLst>
            </p:cNvPr>
            <p:cNvCxnSpPr>
              <a:cxnSpLocks/>
            </p:cNvCxnSpPr>
            <p:nvPr/>
          </p:nvCxnSpPr>
          <p:spPr>
            <a:xfrm>
              <a:off x="7637144" y="4284088"/>
              <a:ext cx="2739707" cy="25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1A450E2-663B-49EE-8C03-915360164232}"/>
              </a:ext>
            </a:extLst>
          </p:cNvPr>
          <p:cNvGrpSpPr/>
          <p:nvPr/>
        </p:nvGrpSpPr>
        <p:grpSpPr>
          <a:xfrm>
            <a:off x="4208155" y="4597082"/>
            <a:ext cx="3775690" cy="1387176"/>
            <a:chOff x="4210378" y="4729797"/>
            <a:chExt cx="3775690" cy="1387176"/>
          </a:xfrm>
        </p:grpSpPr>
        <p:sp>
          <p:nvSpPr>
            <p:cNvPr id="5164" name="Text Box 48"/>
            <p:cNvSpPr txBox="1"/>
            <p:nvPr/>
          </p:nvSpPr>
          <p:spPr>
            <a:xfrm>
              <a:off x="4210378" y="4729797"/>
              <a:ext cx="3775690" cy="13871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mercado</a:t>
              </a:r>
              <a:r>
                <a:rPr lang="pt-BR" altLang="pt-BR" sz="2800" dirty="0"/>
                <a:t>[</a:t>
              </a:r>
              <a:r>
                <a:rPr lang="pt-PT" altLang="pt-BR" sz="2800" dirty="0"/>
                <a:t>0</a:t>
              </a:r>
              <a:r>
                <a:rPr lang="pt-BR" altLang="pt-BR" sz="2800" dirty="0"/>
                <a:t>]</a:t>
              </a:r>
              <a:r>
                <a:rPr lang="pt-PT" altLang="pt-BR" sz="2800" dirty="0"/>
                <a:t>[2]        4.9 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2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[0]        uva</a:t>
              </a:r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sym typeface="+mn-ea"/>
                </a:rPr>
                <a:t>mercado</a:t>
              </a:r>
              <a:r>
                <a:rPr lang="pt-BR" altLang="pt-BR" sz="2800" dirty="0">
                  <a:sym typeface="+mn-ea"/>
                </a:rPr>
                <a:t>[</a:t>
              </a:r>
              <a:r>
                <a:rPr lang="pt-PT" altLang="pt-BR" sz="2800" dirty="0">
                  <a:sym typeface="+mn-ea"/>
                </a:rPr>
                <a:t>3</a:t>
              </a:r>
              <a:r>
                <a:rPr lang="pt-BR" altLang="pt-BR" sz="2800" dirty="0">
                  <a:sym typeface="+mn-ea"/>
                </a:rPr>
                <a:t>]</a:t>
              </a:r>
              <a:r>
                <a:rPr lang="pt-PT" altLang="pt-BR" sz="2800" dirty="0">
                  <a:sym typeface="+mn-ea"/>
                </a:rPr>
                <a:t>[1]        15</a:t>
              </a:r>
              <a:r>
                <a:rPr lang="pt-PT" altLang="pt-BR" sz="2800" dirty="0"/>
                <a:t>  </a:t>
              </a: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6AFD35AF-6E93-48B1-A691-DA3A99C7AB2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466" y="4993322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64DC80B-9678-4AE7-85B1-6BBAAF6DF0AB}"/>
                </a:ext>
              </a:extLst>
            </p:cNvPr>
            <p:cNvCxnSpPr>
              <a:cxnSpLocks/>
            </p:cNvCxnSpPr>
            <p:nvPr/>
          </p:nvCxnSpPr>
          <p:spPr>
            <a:xfrm>
              <a:off x="6685466" y="5425607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AA5ACFE-AA4B-42E2-90A1-BEB9206464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3019" y="5850572"/>
              <a:ext cx="3973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C8E66803-D998-492A-914F-99DA78419412}"/>
              </a:ext>
            </a:extLst>
          </p:cNvPr>
          <p:cNvGrpSpPr/>
          <p:nvPr/>
        </p:nvGrpSpPr>
        <p:grpSpPr>
          <a:xfrm>
            <a:off x="464185" y="1852612"/>
            <a:ext cx="11263630" cy="3152775"/>
            <a:chOff x="179070" y="1852930"/>
            <a:chExt cx="11263630" cy="3152775"/>
          </a:xfrm>
        </p:grpSpPr>
        <p:sp>
          <p:nvSpPr>
            <p:cNvPr id="5154" name="Line 38"/>
            <p:cNvSpPr/>
            <p:nvPr/>
          </p:nvSpPr>
          <p:spPr>
            <a:xfrm rot="10800000">
              <a:off x="2663825" y="2115185"/>
              <a:ext cx="685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79070" y="1917700"/>
              <a:ext cx="2419350" cy="40259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da sequência</a:t>
              </a:r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1957070" y="4605655"/>
              <a:ext cx="2786380" cy="398145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</a:p>
          </p:txBody>
        </p:sp>
        <p:sp>
          <p:nvSpPr>
            <p:cNvPr id="54" name="Text Box 32"/>
            <p:cNvSpPr txBox="1"/>
            <p:nvPr/>
          </p:nvSpPr>
          <p:spPr>
            <a:xfrm>
              <a:off x="6651625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</a:p>
          </p:txBody>
        </p:sp>
        <p:sp>
          <p:nvSpPr>
            <p:cNvPr id="55" name="Text Box 24"/>
            <p:cNvSpPr txBox="1"/>
            <p:nvPr/>
          </p:nvSpPr>
          <p:spPr>
            <a:xfrm>
              <a:off x="6536690" y="299085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C</a:t>
              </a:r>
            </a:p>
          </p:txBody>
        </p:sp>
        <p:sp>
          <p:nvSpPr>
            <p:cNvPr id="62" name="Text Box 32"/>
            <p:cNvSpPr txBox="1"/>
            <p:nvPr/>
          </p:nvSpPr>
          <p:spPr>
            <a:xfrm>
              <a:off x="741426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</a:p>
          </p:txBody>
        </p:sp>
        <p:sp>
          <p:nvSpPr>
            <p:cNvPr id="63" name="Text Box 24"/>
            <p:cNvSpPr txBox="1"/>
            <p:nvPr/>
          </p:nvSpPr>
          <p:spPr>
            <a:xfrm>
              <a:off x="7299325" y="299212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o</a:t>
              </a:r>
            </a:p>
          </p:txBody>
        </p:sp>
        <p:sp>
          <p:nvSpPr>
            <p:cNvPr id="70" name="Text Box 32"/>
            <p:cNvSpPr txBox="1"/>
            <p:nvPr/>
          </p:nvSpPr>
          <p:spPr>
            <a:xfrm>
              <a:off x="8176258" y="365188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</a:p>
          </p:txBody>
        </p:sp>
        <p:sp>
          <p:nvSpPr>
            <p:cNvPr id="71" name="Text Box 24"/>
            <p:cNvSpPr txBox="1"/>
            <p:nvPr/>
          </p:nvSpPr>
          <p:spPr>
            <a:xfrm>
              <a:off x="8065135" y="299275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m</a:t>
              </a:r>
            </a:p>
          </p:txBody>
        </p:sp>
        <p:sp>
          <p:nvSpPr>
            <p:cNvPr id="5165" name="Text Box 49"/>
            <p:cNvSpPr txBox="1"/>
            <p:nvPr/>
          </p:nvSpPr>
          <p:spPr>
            <a:xfrm>
              <a:off x="7313295" y="4605655"/>
              <a:ext cx="3618865" cy="40005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2954655" y="2992755"/>
              <a:ext cx="101155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3349625" y="3886200"/>
              <a:ext cx="69215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3349625" y="3888105"/>
              <a:ext cx="1270" cy="5334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6557010" y="3023870"/>
              <a:ext cx="533400" cy="45720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6825615" y="2113280"/>
              <a:ext cx="1270" cy="91059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6825615" y="2113280"/>
              <a:ext cx="14478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8361680" y="1915160"/>
              <a:ext cx="1522095" cy="398145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</a:p>
          </p:txBody>
        </p:sp>
        <p:sp>
          <p:nvSpPr>
            <p:cNvPr id="5163" name="Line 47"/>
            <p:cNvSpPr/>
            <p:nvPr/>
          </p:nvSpPr>
          <p:spPr>
            <a:xfrm>
              <a:off x="9947910" y="2111375"/>
              <a:ext cx="381000" cy="19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0394315" y="1852930"/>
              <a:ext cx="104838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</a:p>
          </p:txBody>
        </p:sp>
        <p:sp>
          <p:nvSpPr>
            <p:cNvPr id="5166" name="Line 50"/>
            <p:cNvSpPr/>
            <p:nvPr/>
          </p:nvSpPr>
          <p:spPr>
            <a:xfrm>
              <a:off x="9122410" y="4116070"/>
              <a:ext cx="1270" cy="3810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48" name="Text Box 32"/>
            <p:cNvSpPr txBox="1"/>
            <p:nvPr/>
          </p:nvSpPr>
          <p:spPr>
            <a:xfrm>
              <a:off x="4364990" y="365442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</a:p>
          </p:txBody>
        </p:sp>
        <p:sp>
          <p:nvSpPr>
            <p:cNvPr id="3" name="Text Box 24"/>
            <p:cNvSpPr txBox="1"/>
            <p:nvPr/>
          </p:nvSpPr>
          <p:spPr>
            <a:xfrm>
              <a:off x="4250055" y="2990850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L</a:t>
              </a:r>
            </a:p>
          </p:txBody>
        </p:sp>
        <p:sp>
          <p:nvSpPr>
            <p:cNvPr id="20" name="Text Box 32"/>
            <p:cNvSpPr txBox="1"/>
            <p:nvPr/>
          </p:nvSpPr>
          <p:spPr>
            <a:xfrm>
              <a:off x="5127625" y="3655060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</a:p>
          </p:txBody>
        </p:sp>
        <p:sp>
          <p:nvSpPr>
            <p:cNvPr id="21" name="Text Box 24"/>
            <p:cNvSpPr txBox="1"/>
            <p:nvPr/>
          </p:nvSpPr>
          <p:spPr>
            <a:xfrm>
              <a:off x="5012690" y="299148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</a:t>
              </a:r>
            </a:p>
          </p:txBody>
        </p:sp>
        <p:sp>
          <p:nvSpPr>
            <p:cNvPr id="28" name="Text Box 32"/>
            <p:cNvSpPr txBox="1"/>
            <p:nvPr/>
          </p:nvSpPr>
          <p:spPr>
            <a:xfrm>
              <a:off x="5891530" y="365569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</a:p>
          </p:txBody>
        </p:sp>
        <p:sp>
          <p:nvSpPr>
            <p:cNvPr id="29" name="Text Box 24"/>
            <p:cNvSpPr txBox="1"/>
            <p:nvPr/>
          </p:nvSpPr>
          <p:spPr>
            <a:xfrm>
              <a:off x="5778500" y="2992755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S</a:t>
              </a:r>
            </a:p>
          </p:txBody>
        </p:sp>
        <p:sp>
          <p:nvSpPr>
            <p:cNvPr id="77" name="Text Box 32"/>
            <p:cNvSpPr txBox="1"/>
            <p:nvPr/>
          </p:nvSpPr>
          <p:spPr>
            <a:xfrm>
              <a:off x="431419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5071745" y="2407920"/>
              <a:ext cx="46037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584073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7363460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8136255" y="2407920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2934970" y="2527935"/>
              <a:ext cx="831850" cy="63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2" name="Text Box 32"/>
            <p:cNvSpPr txBox="1"/>
            <p:nvPr/>
          </p:nvSpPr>
          <p:spPr>
            <a:xfrm>
              <a:off x="8898095" y="3651885"/>
              <a:ext cx="3486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6</a:t>
              </a:r>
            </a:p>
          </p:txBody>
        </p:sp>
        <p:sp>
          <p:nvSpPr>
            <p:cNvPr id="13" name="Text Box 32"/>
            <p:cNvSpPr txBox="1"/>
            <p:nvPr/>
          </p:nvSpPr>
          <p:spPr>
            <a:xfrm>
              <a:off x="8847296" y="2407919"/>
              <a:ext cx="450215" cy="4616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-1</a:t>
              </a:r>
            </a:p>
          </p:txBody>
        </p:sp>
        <p:sp>
          <p:nvSpPr>
            <p:cNvPr id="14" name="Text Box 24"/>
            <p:cNvSpPr txBox="1"/>
            <p:nvPr/>
          </p:nvSpPr>
          <p:spPr>
            <a:xfrm>
              <a:off x="8801100" y="2955923"/>
              <a:ext cx="574675" cy="523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p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781A5C4-9C79-4E2F-A018-182F7B0FB68C}"/>
                </a:ext>
              </a:extLst>
            </p:cNvPr>
            <p:cNvGrpSpPr/>
            <p:nvPr/>
          </p:nvGrpSpPr>
          <p:grpSpPr>
            <a:xfrm>
              <a:off x="4158297" y="2947352"/>
              <a:ext cx="5330825" cy="610235"/>
              <a:chOff x="4062730" y="5727698"/>
              <a:chExt cx="5330825" cy="610235"/>
            </a:xfrm>
          </p:grpSpPr>
          <p:sp>
            <p:nvSpPr>
              <p:cNvPr id="92" name="Line 11">
                <a:extLst>
                  <a:ext uri="{FF2B5EF4-FFF2-40B4-BE49-F238E27FC236}">
                    <a16:creationId xmlns:a16="http://schemas.microsoft.com/office/drawing/2014/main" id="{DB03823C-1F9F-4CC2-AB9A-F7D4A48567C1}"/>
                  </a:ext>
                </a:extLst>
              </p:cNvPr>
              <p:cNvSpPr/>
              <p:nvPr/>
            </p:nvSpPr>
            <p:spPr>
              <a:xfrm>
                <a:off x="7111365" y="5728333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93" name="Straight Connector 55">
                <a:extLst>
                  <a:ext uri="{FF2B5EF4-FFF2-40B4-BE49-F238E27FC236}">
                    <a16:creationId xmlns:a16="http://schemas.microsoft.com/office/drawing/2014/main" id="{FFB8D5FF-2108-4835-BBF2-8A9DD151F2D4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>
                <a:off x="6349365" y="57283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56">
                <a:extLst>
                  <a:ext uri="{FF2B5EF4-FFF2-40B4-BE49-F238E27FC236}">
                    <a16:creationId xmlns:a16="http://schemas.microsoft.com/office/drawing/2014/main" id="{9E34BA9D-7896-4057-94A0-320168DA4C19}"/>
                  </a:ext>
                </a:extLst>
              </p:cNvPr>
              <p:cNvCxnSpPr/>
              <p:nvPr/>
            </p:nvCxnSpPr>
            <p:spPr>
              <a:xfrm>
                <a:off x="6350635" y="63379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Line 8">
                <a:extLst>
                  <a:ext uri="{FF2B5EF4-FFF2-40B4-BE49-F238E27FC236}">
                    <a16:creationId xmlns:a16="http://schemas.microsoft.com/office/drawing/2014/main" id="{6633B083-7B30-41FA-99E3-23A59E7E0BF8}"/>
                  </a:ext>
                </a:extLst>
              </p:cNvPr>
              <p:cNvSpPr/>
              <p:nvPr/>
            </p:nvSpPr>
            <p:spPr>
              <a:xfrm>
                <a:off x="4062730" y="5727698"/>
                <a:ext cx="1270" cy="6096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96" name="Line 11">
                <a:extLst>
                  <a:ext uri="{FF2B5EF4-FFF2-40B4-BE49-F238E27FC236}">
                    <a16:creationId xmlns:a16="http://schemas.microsoft.com/office/drawing/2014/main" id="{B95071DB-87D5-4ECB-A96B-609475B69D12}"/>
                  </a:ext>
                </a:extLst>
              </p:cNvPr>
              <p:cNvSpPr/>
              <p:nvPr/>
            </p:nvSpPr>
            <p:spPr>
              <a:xfrm>
                <a:off x="4824730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97" name="Straight Connector 3">
                <a:extLst>
                  <a:ext uri="{FF2B5EF4-FFF2-40B4-BE49-F238E27FC236}">
                    <a16:creationId xmlns:a16="http://schemas.microsoft.com/office/drawing/2014/main" id="{34B31631-C695-4DDD-8A11-C425A3E71EB6}"/>
                  </a:ext>
                </a:extLst>
              </p:cNvPr>
              <p:cNvCxnSpPr>
                <a:stCxn id="95" idx="0"/>
                <a:endCxn id="96" idx="0"/>
              </p:cNvCxnSpPr>
              <p:nvPr/>
            </p:nvCxnSpPr>
            <p:spPr>
              <a:xfrm>
                <a:off x="4062730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4">
                <a:extLst>
                  <a:ext uri="{FF2B5EF4-FFF2-40B4-BE49-F238E27FC236}">
                    <a16:creationId xmlns:a16="http://schemas.microsoft.com/office/drawing/2014/main" id="{A10A8D92-04D1-4F3E-BCCC-E7456D47731D}"/>
                  </a:ext>
                </a:extLst>
              </p:cNvPr>
              <p:cNvCxnSpPr/>
              <p:nvPr/>
            </p:nvCxnSpPr>
            <p:spPr>
              <a:xfrm>
                <a:off x="4064000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9" name="Line 11">
                <a:extLst>
                  <a:ext uri="{FF2B5EF4-FFF2-40B4-BE49-F238E27FC236}">
                    <a16:creationId xmlns:a16="http://schemas.microsoft.com/office/drawing/2014/main" id="{CE1956BB-014D-4A0F-B46C-E43F1BB0C5D8}"/>
                  </a:ext>
                </a:extLst>
              </p:cNvPr>
              <p:cNvSpPr/>
              <p:nvPr/>
            </p:nvSpPr>
            <p:spPr>
              <a:xfrm>
                <a:off x="5587365" y="5728333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0" name="Straight Connector 21">
                <a:extLst>
                  <a:ext uri="{FF2B5EF4-FFF2-40B4-BE49-F238E27FC236}">
                    <a16:creationId xmlns:a16="http://schemas.microsoft.com/office/drawing/2014/main" id="{206341E7-6484-4235-9859-A43C1980B2DD}"/>
                  </a:ext>
                </a:extLst>
              </p:cNvPr>
              <p:cNvCxnSpPr>
                <a:cxnSpLocks/>
                <a:endCxn id="99" idx="0"/>
              </p:cNvCxnSpPr>
              <p:nvPr/>
            </p:nvCxnSpPr>
            <p:spPr>
              <a:xfrm>
                <a:off x="4825365" y="57283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22">
                <a:extLst>
                  <a:ext uri="{FF2B5EF4-FFF2-40B4-BE49-F238E27FC236}">
                    <a16:creationId xmlns:a16="http://schemas.microsoft.com/office/drawing/2014/main" id="{41271EC9-0068-403C-AE7D-C3BE51555608}"/>
                  </a:ext>
                </a:extLst>
              </p:cNvPr>
              <p:cNvCxnSpPr/>
              <p:nvPr/>
            </p:nvCxnSpPr>
            <p:spPr>
              <a:xfrm>
                <a:off x="4826635" y="6337933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Line 11">
                <a:extLst>
                  <a:ext uri="{FF2B5EF4-FFF2-40B4-BE49-F238E27FC236}">
                    <a16:creationId xmlns:a16="http://schemas.microsoft.com/office/drawing/2014/main" id="{90CA5DFF-05CC-4946-833A-50578108CB0E}"/>
                  </a:ext>
                </a:extLst>
              </p:cNvPr>
              <p:cNvSpPr/>
              <p:nvPr/>
            </p:nvSpPr>
            <p:spPr>
              <a:xfrm>
                <a:off x="6346190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3" name="Straight Connector 21">
                <a:extLst>
                  <a:ext uri="{FF2B5EF4-FFF2-40B4-BE49-F238E27FC236}">
                    <a16:creationId xmlns:a16="http://schemas.microsoft.com/office/drawing/2014/main" id="{9F260A72-1E0F-4203-B1BD-21C46D2E9D42}"/>
                  </a:ext>
                </a:extLst>
              </p:cNvPr>
              <p:cNvCxnSpPr>
                <a:cxnSpLocks/>
                <a:endCxn id="102" idx="0"/>
              </p:cNvCxnSpPr>
              <p:nvPr/>
            </p:nvCxnSpPr>
            <p:spPr>
              <a:xfrm>
                <a:off x="5584190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22">
                <a:extLst>
                  <a:ext uri="{FF2B5EF4-FFF2-40B4-BE49-F238E27FC236}">
                    <a16:creationId xmlns:a16="http://schemas.microsoft.com/office/drawing/2014/main" id="{89B1A07D-BCD7-4020-9787-24C60CE86BDB}"/>
                  </a:ext>
                </a:extLst>
              </p:cNvPr>
              <p:cNvCxnSpPr/>
              <p:nvPr/>
            </p:nvCxnSpPr>
            <p:spPr>
              <a:xfrm>
                <a:off x="5585460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" name="Line 11">
                <a:extLst>
                  <a:ext uri="{FF2B5EF4-FFF2-40B4-BE49-F238E27FC236}">
                    <a16:creationId xmlns:a16="http://schemas.microsoft.com/office/drawing/2014/main" id="{253D6CC2-F5CA-4829-9227-E12F8BCDCF17}"/>
                  </a:ext>
                </a:extLst>
              </p:cNvPr>
              <p:cNvSpPr/>
              <p:nvPr/>
            </p:nvSpPr>
            <p:spPr>
              <a:xfrm>
                <a:off x="787082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6" name="Straight Connector 55">
                <a:extLst>
                  <a:ext uri="{FF2B5EF4-FFF2-40B4-BE49-F238E27FC236}">
                    <a16:creationId xmlns:a16="http://schemas.microsoft.com/office/drawing/2014/main" id="{9D63B593-C5C3-495E-9B2A-25D9F11AC99C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710882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56">
                <a:extLst>
                  <a:ext uri="{FF2B5EF4-FFF2-40B4-BE49-F238E27FC236}">
                    <a16:creationId xmlns:a16="http://schemas.microsoft.com/office/drawing/2014/main" id="{355FDE2F-C1AD-4A89-A39F-E0AF6820B35C}"/>
                  </a:ext>
                </a:extLst>
              </p:cNvPr>
              <p:cNvCxnSpPr/>
              <p:nvPr/>
            </p:nvCxnSpPr>
            <p:spPr>
              <a:xfrm>
                <a:off x="711009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8" name="Line 11">
                <a:extLst>
                  <a:ext uri="{FF2B5EF4-FFF2-40B4-BE49-F238E27FC236}">
                    <a16:creationId xmlns:a16="http://schemas.microsoft.com/office/drawing/2014/main" id="{D853FCA7-7574-4445-A83E-2D95ACD299FD}"/>
                  </a:ext>
                </a:extLst>
              </p:cNvPr>
              <p:cNvSpPr/>
              <p:nvPr/>
            </p:nvSpPr>
            <p:spPr>
              <a:xfrm>
                <a:off x="863409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09" name="Straight Connector 55">
                <a:extLst>
                  <a:ext uri="{FF2B5EF4-FFF2-40B4-BE49-F238E27FC236}">
                    <a16:creationId xmlns:a16="http://schemas.microsoft.com/office/drawing/2014/main" id="{20A1EE1C-3570-4A39-83DE-DFF8B753DF38}"/>
                  </a:ext>
                </a:extLst>
              </p:cNvPr>
              <p:cNvCxnSpPr>
                <a:cxnSpLocks/>
                <a:endCxn id="108" idx="0"/>
              </p:cNvCxnSpPr>
              <p:nvPr/>
            </p:nvCxnSpPr>
            <p:spPr>
              <a:xfrm>
                <a:off x="787209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56">
                <a:extLst>
                  <a:ext uri="{FF2B5EF4-FFF2-40B4-BE49-F238E27FC236}">
                    <a16:creationId xmlns:a16="http://schemas.microsoft.com/office/drawing/2014/main" id="{66755C72-BA1F-49F8-B7E2-F3D923EF1F44}"/>
                  </a:ext>
                </a:extLst>
              </p:cNvPr>
              <p:cNvCxnSpPr/>
              <p:nvPr/>
            </p:nvCxnSpPr>
            <p:spPr>
              <a:xfrm>
                <a:off x="787336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" name="Line 11">
                <a:extLst>
                  <a:ext uri="{FF2B5EF4-FFF2-40B4-BE49-F238E27FC236}">
                    <a16:creationId xmlns:a16="http://schemas.microsoft.com/office/drawing/2014/main" id="{54575C06-7F11-4237-8ADC-28B8FD8C0EB9}"/>
                  </a:ext>
                </a:extLst>
              </p:cNvPr>
              <p:cNvSpPr/>
              <p:nvPr/>
            </p:nvSpPr>
            <p:spPr>
              <a:xfrm>
                <a:off x="9392285" y="5727698"/>
                <a:ext cx="1270" cy="6096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112" name="Straight Connector 55">
                <a:extLst>
                  <a:ext uri="{FF2B5EF4-FFF2-40B4-BE49-F238E27FC236}">
                    <a16:creationId xmlns:a16="http://schemas.microsoft.com/office/drawing/2014/main" id="{7C8506F0-7742-4DCE-BC84-802FD2E3CF33}"/>
                  </a:ext>
                </a:extLst>
              </p:cNvPr>
              <p:cNvCxnSpPr>
                <a:cxnSpLocks/>
                <a:endCxn id="111" idx="0"/>
              </p:cNvCxnSpPr>
              <p:nvPr/>
            </p:nvCxnSpPr>
            <p:spPr>
              <a:xfrm>
                <a:off x="8630285" y="57276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56">
                <a:extLst>
                  <a:ext uri="{FF2B5EF4-FFF2-40B4-BE49-F238E27FC236}">
                    <a16:creationId xmlns:a16="http://schemas.microsoft.com/office/drawing/2014/main" id="{6E518DF0-4165-4D1F-B7C4-BAEAD97C7C9C}"/>
                  </a:ext>
                </a:extLst>
              </p:cNvPr>
              <p:cNvCxnSpPr/>
              <p:nvPr/>
            </p:nvCxnSpPr>
            <p:spPr>
              <a:xfrm>
                <a:off x="8631555" y="6337298"/>
                <a:ext cx="762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L1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PT" altLang="en-US" sz="3200"/>
                  <a:t>L1</a:t>
                </a:r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[33, 86, 97]</a:t>
              </a:r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altLang="en-US" sz="3200"/>
                <a:t>L2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1324</Words>
  <Application>Microsoft Office PowerPoint</Application>
  <PresentationFormat>Widescreen</PresentationFormat>
  <Paragraphs>524</Paragraphs>
  <Slides>27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7" baseType="lpstr">
      <vt:lpstr>宋体</vt:lpstr>
      <vt:lpstr>Arial</vt:lpstr>
      <vt:lpstr>Arial Black</vt:lpstr>
      <vt:lpstr>Calibri</vt:lpstr>
      <vt:lpstr>Courier New</vt:lpstr>
      <vt:lpstr>DejaVu Math TeX Gyre</vt:lpstr>
      <vt:lpstr>Garamond</vt:lpstr>
      <vt:lpstr>Symbol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paulinho</dc:creator>
  <cp:lastModifiedBy>Aulas</cp:lastModifiedBy>
  <cp:revision>63</cp:revision>
  <dcterms:created xsi:type="dcterms:W3CDTF">2020-07-07T04:49:47Z</dcterms:created>
  <dcterms:modified xsi:type="dcterms:W3CDTF">2020-08-03T07:48:49Z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