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8" r:id="rId2"/>
    <p:sldId id="292" r:id="rId3"/>
    <p:sldId id="256" r:id="rId4"/>
    <p:sldId id="257" r:id="rId5"/>
    <p:sldId id="313" r:id="rId6"/>
    <p:sldId id="331" r:id="rId7"/>
    <p:sldId id="311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82" r:id="rId17"/>
    <p:sldId id="271" r:id="rId18"/>
    <p:sldId id="288" r:id="rId19"/>
    <p:sldId id="285" r:id="rId20"/>
    <p:sldId id="286" r:id="rId21"/>
    <p:sldId id="349" r:id="rId22"/>
    <p:sldId id="351" r:id="rId23"/>
    <p:sldId id="353" r:id="rId24"/>
    <p:sldId id="352" r:id="rId25"/>
    <p:sldId id="354" r:id="rId26"/>
    <p:sldId id="355" r:id="rId27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146" y="4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pt-B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51275" y="9429750"/>
            <a:ext cx="2944813" cy="4953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/>
          <a:p>
            <a:pPr lvl="0" algn="r" eaLnBrk="1" hangingPunct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pt-BR" altLang="pt-BR" dirty="0">
                <a:latin typeface="Garamond" pitchFamily="18" charset="0"/>
                <a:ea typeface="Microsoft YaHei" pitchFamily="34" charset="-122"/>
              </a:rPr>
              <a:t>17</a:t>
            </a:fld>
            <a:endParaRPr lang="pt-BR" altLang="pt-BR" dirty="0">
              <a:latin typeface="Garamond" pitchFamily="18" charset="0"/>
              <a:ea typeface="Microsoft YaHei" pitchFamily="34" charset="-122"/>
            </a:endParaRPr>
          </a:p>
        </p:txBody>
      </p:sp>
      <p:sp>
        <p:nvSpPr>
          <p:cNvPr id="51203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2950"/>
            <a:ext cx="4965700" cy="3724275"/>
          </a:xfrm>
        </p:spPr>
      </p:sp>
      <p:sp>
        <p:nvSpPr>
          <p:cNvPr id="51204" name="Rectangle 2"/>
          <p:cNvSpPr>
            <a:spLocks noGrp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</p:spPr>
        <p:txBody>
          <a:bodyPr wrap="none" lIns="90000" tIns="46800" rIns="90000" bIns="46800" anchor="ctr" anchorCtr="0"/>
          <a:lstStyle/>
          <a:p>
            <a:pPr lvl="0"/>
            <a:endParaRPr lang="pt-BR" altLang="pt-B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2020/7/12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‹nº›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728085" y="2423795"/>
            <a:ext cx="4736465" cy="2011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PT" alt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laboratorio </a:t>
            </a:r>
            <a:r>
              <a:rPr kumimoji="0" lang="pt-BR" alt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=  </a:t>
            </a:r>
            <a:r>
              <a:rPr kumimoji="0" lang="pt-PT" alt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“LISComp”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PT" alt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numero= 22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PT" alt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pi = 3.141592653589793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2952750" y="1783080"/>
            <a:ext cx="6286500" cy="3291840"/>
            <a:chOff x="6524" y="2808"/>
            <a:chExt cx="9900" cy="5184"/>
          </a:xfrm>
        </p:grpSpPr>
        <p:grpSp>
          <p:nvGrpSpPr>
            <p:cNvPr id="7" name="Group 6"/>
            <p:cNvGrpSpPr/>
            <p:nvPr/>
          </p:nvGrpSpPr>
          <p:grpSpPr>
            <a:xfrm>
              <a:off x="12412" y="2808"/>
              <a:ext cx="4013" cy="5185"/>
              <a:chOff x="14144" y="2728"/>
              <a:chExt cx="3634" cy="4667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4144" y="2728"/>
                <a:ext cx="2528" cy="4667"/>
                <a:chOff x="14144" y="2728"/>
                <a:chExt cx="2528" cy="4667"/>
              </a:xfrm>
            </p:grpSpPr>
            <p:sp>
              <p:nvSpPr>
                <p:cNvPr id="13318" name="AutoShape 10"/>
                <p:cNvSpPr/>
                <p:nvPr/>
              </p:nvSpPr>
              <p:spPr>
                <a:xfrm>
                  <a:off x="14269" y="3555"/>
                  <a:ext cx="1800" cy="1200"/>
                </a:xfrm>
                <a:prstGeom prst="flowChartDecision">
                  <a:avLst/>
                </a:prstGeom>
                <a:noFill/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>
                    <a:buClrTx/>
                    <a:buFont typeface="Times New Roman" panose="02020603050405020304" pitchFamily="18" charset="0"/>
                  </a:pPr>
                  <a:endParaRPr lang="pt-BR" altLang="pt-BR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319" name="Line 11"/>
                <p:cNvSpPr/>
                <p:nvPr/>
              </p:nvSpPr>
              <p:spPr>
                <a:xfrm>
                  <a:off x="15168" y="2728"/>
                  <a:ext cx="2" cy="840"/>
                </a:xfrm>
                <a:prstGeom prst="line">
                  <a:avLst/>
                </a:prstGeom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triangle" w="med" len="med"/>
                </a:ln>
              </p:spPr>
            </p:sp>
            <p:sp>
              <p:nvSpPr>
                <p:cNvPr id="13320" name="AutoShape 12"/>
                <p:cNvSpPr/>
                <p:nvPr/>
              </p:nvSpPr>
              <p:spPr>
                <a:xfrm>
                  <a:off x="14254" y="5595"/>
                  <a:ext cx="1798" cy="960"/>
                </a:xfrm>
                <a:prstGeom prst="flowChartProcess">
                  <a:avLst/>
                </a:prstGeom>
                <a:noFill/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>
                    <a:buClrTx/>
                    <a:buFont typeface="Times New Roman" panose="02020603050405020304" pitchFamily="18" charset="0"/>
                  </a:pPr>
                  <a:endParaRPr lang="pt-BR" altLang="pt-BR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321" name="Line 13"/>
                <p:cNvSpPr/>
                <p:nvPr/>
              </p:nvSpPr>
              <p:spPr>
                <a:xfrm>
                  <a:off x="15166" y="4755"/>
                  <a:ext cx="2" cy="840"/>
                </a:xfrm>
                <a:prstGeom prst="line">
                  <a:avLst/>
                </a:prstGeom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triangle" w="med" len="med"/>
                </a:ln>
              </p:spPr>
            </p:sp>
            <p:sp>
              <p:nvSpPr>
                <p:cNvPr id="13322" name="Line 14"/>
                <p:cNvSpPr/>
                <p:nvPr/>
              </p:nvSpPr>
              <p:spPr>
                <a:xfrm>
                  <a:off x="15151" y="6555"/>
                  <a:ext cx="3" cy="840"/>
                </a:xfrm>
                <a:prstGeom prst="line">
                  <a:avLst/>
                </a:prstGeom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triangle" w="med" len="med"/>
                </a:ln>
              </p:spPr>
            </p:sp>
            <p:sp>
              <p:nvSpPr>
                <p:cNvPr id="13323" name="Line 15"/>
                <p:cNvSpPr/>
                <p:nvPr/>
              </p:nvSpPr>
              <p:spPr>
                <a:xfrm>
                  <a:off x="16069" y="4155"/>
                  <a:ext cx="600" cy="3"/>
                </a:xfrm>
                <a:prstGeom prst="line">
                  <a:avLst/>
                </a:prstGeom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13324" name="Line 16"/>
                <p:cNvSpPr/>
                <p:nvPr/>
              </p:nvSpPr>
              <p:spPr>
                <a:xfrm>
                  <a:off x="16669" y="4155"/>
                  <a:ext cx="3" cy="2760"/>
                </a:xfrm>
                <a:prstGeom prst="line">
                  <a:avLst/>
                </a:prstGeom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13325" name="Line 17"/>
                <p:cNvSpPr/>
                <p:nvPr/>
              </p:nvSpPr>
              <p:spPr>
                <a:xfrm flipH="1">
                  <a:off x="15162" y="6915"/>
                  <a:ext cx="1507" cy="3"/>
                </a:xfrm>
                <a:prstGeom prst="line">
                  <a:avLst/>
                </a:prstGeom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triangle" w="med" len="med"/>
                </a:ln>
              </p:spPr>
            </p:sp>
            <p:sp>
              <p:nvSpPr>
                <p:cNvPr id="13326" name="Text Box 18"/>
                <p:cNvSpPr txBox="1"/>
                <p:nvPr/>
              </p:nvSpPr>
              <p:spPr>
                <a:xfrm>
                  <a:off x="14382" y="3888"/>
                  <a:ext cx="1575" cy="4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 anchor="t" anchorCtr="0">
                  <a:spAutoFit/>
                </a:bodyPr>
                <a:lstStyle/>
                <a:p>
                  <a:pPr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1600" dirty="0">
                      <a:solidFill>
                        <a:srgbClr val="000000"/>
                      </a:solidFill>
                      <a:latin typeface="Garamond" pitchFamily="18" charset="0"/>
                    </a:rPr>
                    <a:t>condição</a:t>
                  </a:r>
                </a:p>
              </p:txBody>
            </p:sp>
            <p:sp>
              <p:nvSpPr>
                <p:cNvPr id="13327" name="Text Box 19"/>
                <p:cNvSpPr txBox="1"/>
                <p:nvPr/>
              </p:nvSpPr>
              <p:spPr>
                <a:xfrm>
                  <a:off x="14692" y="5835"/>
                  <a:ext cx="954" cy="4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 anchor="t" anchorCtr="0">
                  <a:spAutoFit/>
                </a:bodyPr>
                <a:lstStyle/>
                <a:p>
                  <a:pPr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PT" altLang="pt-BR" sz="1600" dirty="0">
                      <a:solidFill>
                        <a:srgbClr val="000000"/>
                      </a:solidFill>
                      <a:latin typeface="Garamond" pitchFamily="18" charset="0"/>
                    </a:rPr>
                    <a:t>suite</a:t>
                  </a:r>
                </a:p>
              </p:txBody>
            </p:sp>
            <p:sp>
              <p:nvSpPr>
                <p:cNvPr id="13328" name="Text Box 20"/>
                <p:cNvSpPr txBox="1"/>
                <p:nvPr/>
              </p:nvSpPr>
              <p:spPr>
                <a:xfrm>
                  <a:off x="14144" y="4825"/>
                  <a:ext cx="888" cy="4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 anchor="t" anchorCtr="0">
                  <a:spAutoFit/>
                </a:bodyPr>
                <a:lstStyle/>
                <a:p>
                  <a:pPr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1600" dirty="0">
                      <a:solidFill>
                        <a:srgbClr val="000000"/>
                      </a:solidFill>
                      <a:latin typeface="Garamond" pitchFamily="18" charset="0"/>
                    </a:rPr>
                    <a:t>True</a:t>
                  </a:r>
                </a:p>
              </p:txBody>
            </p:sp>
          </p:grpSp>
          <p:sp>
            <p:nvSpPr>
              <p:cNvPr id="13329" name="Text Box 21"/>
              <p:cNvSpPr txBox="1"/>
              <p:nvPr/>
            </p:nvSpPr>
            <p:spPr>
              <a:xfrm>
                <a:off x="16803" y="4826"/>
                <a:ext cx="975" cy="4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1600" dirty="0">
                    <a:solidFill>
                      <a:srgbClr val="000000"/>
                    </a:solidFill>
                    <a:latin typeface="Garamond" pitchFamily="18" charset="0"/>
                  </a:rPr>
                  <a:t>False</a:t>
                </a: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6524" y="2999"/>
              <a:ext cx="4987" cy="4801"/>
              <a:chOff x="4758" y="3518"/>
              <a:chExt cx="4987" cy="4801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4758" y="3518"/>
                <a:ext cx="4987" cy="2040"/>
                <a:chOff x="4758" y="3518"/>
                <a:chExt cx="4987" cy="2040"/>
              </a:xfrm>
            </p:grpSpPr>
            <p:sp>
              <p:nvSpPr>
                <p:cNvPr id="13316" name="Text Box 8"/>
                <p:cNvSpPr txBox="1"/>
                <p:nvPr/>
              </p:nvSpPr>
              <p:spPr>
                <a:xfrm>
                  <a:off x="4759" y="3787"/>
                  <a:ext cx="4986" cy="15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 anchor="t" anchorCtr="0">
                  <a:spAutoFit/>
                </a:bodyPr>
                <a:lstStyle/>
                <a:p>
                  <a:pPr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2800" b="1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if</a:t>
                  </a:r>
                  <a:r>
                    <a:rPr lang="pt-BR" altLang="pt-BR" sz="2800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 </a:t>
                  </a:r>
                  <a:r>
                    <a:rPr lang="pt-PT" altLang="pt-BR" sz="2800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&lt;condição&gt;</a:t>
                  </a:r>
                  <a:r>
                    <a:rPr lang="pt-BR" altLang="pt-BR" sz="2800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:</a:t>
                  </a:r>
                </a:p>
                <a:p>
                  <a:pPr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2800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   </a:t>
                  </a:r>
                  <a:r>
                    <a:rPr lang="pt-PT" altLang="pt-BR" sz="2800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&lt;suite&gt;</a:t>
                  </a:r>
                </a:p>
              </p:txBody>
            </p:sp>
            <p:sp>
              <p:nvSpPr>
                <p:cNvPr id="13317" name="Rectangle 9"/>
                <p:cNvSpPr/>
                <p:nvPr/>
              </p:nvSpPr>
              <p:spPr>
                <a:xfrm>
                  <a:off x="4758" y="3518"/>
                  <a:ext cx="4987" cy="2040"/>
                </a:xfrm>
                <a:prstGeom prst="rect">
                  <a:avLst/>
                </a:prstGeom>
                <a:noFill/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>
                    <a:buClrTx/>
                    <a:buFont typeface="Times New Roman" panose="02020603050405020304" pitchFamily="18" charset="0"/>
                  </a:pPr>
                  <a:endParaRPr lang="pt-BR" altLang="pt-BR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3330" name="Text Box 22"/>
              <p:cNvSpPr txBox="1"/>
              <p:nvPr/>
            </p:nvSpPr>
            <p:spPr>
              <a:xfrm>
                <a:off x="4759" y="5992"/>
                <a:ext cx="4986" cy="2327"/>
              </a:xfrm>
              <a:prstGeom prst="rect">
                <a:avLst/>
              </a:prstGeom>
              <a:noFill/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defTabSz="449580">
                  <a:spcBef>
                    <a:spcPts val="1125"/>
                  </a:spcBef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1800" dirty="0">
                    <a:solidFill>
                      <a:srgbClr val="000000"/>
                    </a:solidFill>
                    <a:cs typeface="+mn-lt"/>
                  </a:rPr>
                  <a:t>&lt;</a:t>
                </a:r>
                <a:r>
                  <a:rPr lang="pt-BR" altLang="pt-BR" sz="1800" dirty="0">
                    <a:solidFill>
                      <a:srgbClr val="000000"/>
                    </a:solidFill>
                    <a:cs typeface="+mn-lt"/>
                  </a:rPr>
                  <a:t>condição</a:t>
                </a:r>
                <a:r>
                  <a:rPr lang="pt-PT" altLang="pt-BR" sz="1800" dirty="0">
                    <a:solidFill>
                      <a:srgbClr val="000000"/>
                    </a:solidFill>
                    <a:cs typeface="+mn-lt"/>
                  </a:rPr>
                  <a:t>&gt;</a:t>
                </a:r>
                <a:r>
                  <a:rPr lang="pt-BR" altLang="pt-BR" sz="1800" dirty="0">
                    <a:solidFill>
                      <a:srgbClr val="000000"/>
                    </a:solidFill>
                    <a:cs typeface="+mn-lt"/>
                  </a:rPr>
                  <a:t> representa uma expressão booleana, ou seja, expressão cujo resultado é verdadeiro (True) ou falso (False).</a:t>
                </a:r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682875" y="1699260"/>
            <a:ext cx="6825615" cy="3460115"/>
            <a:chOff x="6000" y="2676"/>
            <a:chExt cx="10749" cy="5449"/>
          </a:xfrm>
        </p:grpSpPr>
        <p:sp>
          <p:nvSpPr>
            <p:cNvPr id="23558" name="AutoShape 9"/>
            <p:cNvSpPr/>
            <p:nvPr/>
          </p:nvSpPr>
          <p:spPr>
            <a:xfrm>
              <a:off x="13509" y="3606"/>
              <a:ext cx="1800" cy="1328"/>
            </a:xfrm>
            <a:prstGeom prst="flowChartDecision">
              <a:avLst/>
            </a:prstGeom>
            <a:noFill/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>
                <a:buClrTx/>
                <a:buFont typeface="Times New Roman" panose="02020603050405020304" pitchFamily="18" charset="0"/>
              </a:pPr>
              <a:endParaRPr lang="pt-BR" altLang="pt-BR" dirty="0">
                <a:latin typeface="Arial" panose="020B0604020202020204" pitchFamily="34" charset="0"/>
              </a:endParaRPr>
            </a:p>
          </p:txBody>
        </p:sp>
        <p:sp>
          <p:nvSpPr>
            <p:cNvPr id="23559" name="Line 10"/>
            <p:cNvSpPr/>
            <p:nvPr/>
          </p:nvSpPr>
          <p:spPr>
            <a:xfrm>
              <a:off x="14408" y="2676"/>
              <a:ext cx="3" cy="930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23560" name="AutoShape 11"/>
            <p:cNvSpPr/>
            <p:nvPr/>
          </p:nvSpPr>
          <p:spPr>
            <a:xfrm>
              <a:off x="12069" y="5465"/>
              <a:ext cx="1680" cy="1062"/>
            </a:xfrm>
            <a:prstGeom prst="flowChartProcess">
              <a:avLst/>
            </a:prstGeom>
            <a:noFill/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>
                <a:buClrTx/>
                <a:buFont typeface="Times New Roman" panose="02020603050405020304" pitchFamily="18" charset="0"/>
              </a:pPr>
              <a:endParaRPr lang="pt-BR" altLang="pt-BR" dirty="0">
                <a:latin typeface="Arial" panose="020B0604020202020204" pitchFamily="34" charset="0"/>
              </a:endParaRPr>
            </a:p>
          </p:txBody>
        </p:sp>
        <p:sp>
          <p:nvSpPr>
            <p:cNvPr id="23561" name="Line 12"/>
            <p:cNvSpPr/>
            <p:nvPr/>
          </p:nvSpPr>
          <p:spPr>
            <a:xfrm>
              <a:off x="15909" y="4270"/>
              <a:ext cx="3" cy="1195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23562" name="Line 13"/>
            <p:cNvSpPr/>
            <p:nvPr/>
          </p:nvSpPr>
          <p:spPr>
            <a:xfrm>
              <a:off x="14411" y="7195"/>
              <a:ext cx="3" cy="930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23563" name="Line 14"/>
            <p:cNvSpPr/>
            <p:nvPr/>
          </p:nvSpPr>
          <p:spPr>
            <a:xfrm>
              <a:off x="15309" y="4270"/>
              <a:ext cx="600" cy="3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3564" name="Line 15"/>
            <p:cNvSpPr/>
            <p:nvPr/>
          </p:nvSpPr>
          <p:spPr>
            <a:xfrm flipH="1" flipV="1">
              <a:off x="14411" y="7191"/>
              <a:ext cx="1497" cy="1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23565" name="Text Box 16"/>
            <p:cNvSpPr txBox="1"/>
            <p:nvPr/>
          </p:nvSpPr>
          <p:spPr>
            <a:xfrm>
              <a:off x="13631" y="3976"/>
              <a:ext cx="1563" cy="5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 anchor="t" anchorCtr="0">
              <a:spAutoFit/>
            </a:bodyPr>
            <a:lstStyle/>
            <a:p>
              <a:pPr algn="ctr" defTabSz="449580">
                <a:buClrTx/>
                <a:buFontTx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1600" dirty="0">
                  <a:solidFill>
                    <a:srgbClr val="000000"/>
                  </a:solidFill>
                  <a:latin typeface="Garamond" pitchFamily="18" charset="0"/>
                </a:rPr>
                <a:t>condição</a:t>
              </a:r>
            </a:p>
          </p:txBody>
        </p:sp>
        <p:sp>
          <p:nvSpPr>
            <p:cNvPr id="23566" name="Text Box 17"/>
            <p:cNvSpPr txBox="1"/>
            <p:nvPr/>
          </p:nvSpPr>
          <p:spPr>
            <a:xfrm>
              <a:off x="12283" y="5728"/>
              <a:ext cx="1252" cy="5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 anchor="t" anchorCtr="0">
              <a:spAutoFit/>
            </a:bodyPr>
            <a:lstStyle/>
            <a:p>
              <a:pPr algn="ctr" defTabSz="449580">
                <a:buClrTx/>
                <a:buFontTx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1600" dirty="0">
                  <a:solidFill>
                    <a:srgbClr val="000000"/>
                  </a:solidFill>
                  <a:latin typeface="Garamond" pitchFamily="18" charset="0"/>
                </a:rPr>
                <a:t>suite 1</a:t>
              </a:r>
            </a:p>
          </p:txBody>
        </p:sp>
        <p:sp>
          <p:nvSpPr>
            <p:cNvPr id="23567" name="Text Box 18"/>
            <p:cNvSpPr txBox="1"/>
            <p:nvPr/>
          </p:nvSpPr>
          <p:spPr>
            <a:xfrm>
              <a:off x="12285" y="3606"/>
              <a:ext cx="1047" cy="5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 anchor="t" anchorCtr="0">
              <a:spAutoFit/>
            </a:bodyPr>
            <a:lstStyle/>
            <a:p>
              <a:pPr defTabSz="449580">
                <a:buClrTx/>
                <a:buFontTx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1800" dirty="0">
                  <a:solidFill>
                    <a:srgbClr val="000000"/>
                  </a:solidFill>
                  <a:latin typeface="Garamond" pitchFamily="18" charset="0"/>
                </a:rPr>
                <a:t>True</a:t>
              </a:r>
            </a:p>
          </p:txBody>
        </p:sp>
        <p:sp>
          <p:nvSpPr>
            <p:cNvPr id="23568" name="Text Box 19"/>
            <p:cNvSpPr txBox="1"/>
            <p:nvPr/>
          </p:nvSpPr>
          <p:spPr>
            <a:xfrm>
              <a:off x="15500" y="3603"/>
              <a:ext cx="1064" cy="5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 anchor="t" anchorCtr="0">
              <a:spAutoFit/>
            </a:bodyPr>
            <a:lstStyle/>
            <a:p>
              <a:pPr defTabSz="449580">
                <a:buClrTx/>
                <a:buFontTx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1600" dirty="0">
                  <a:solidFill>
                    <a:srgbClr val="000000"/>
                  </a:solidFill>
                  <a:latin typeface="Garamond" pitchFamily="18" charset="0"/>
                </a:rPr>
                <a:t>False</a:t>
              </a:r>
            </a:p>
          </p:txBody>
        </p:sp>
        <p:sp>
          <p:nvSpPr>
            <p:cNvPr id="23569" name="Line 20"/>
            <p:cNvSpPr/>
            <p:nvPr/>
          </p:nvSpPr>
          <p:spPr>
            <a:xfrm>
              <a:off x="12909" y="4270"/>
              <a:ext cx="600" cy="3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3570" name="Line 21"/>
            <p:cNvSpPr/>
            <p:nvPr/>
          </p:nvSpPr>
          <p:spPr>
            <a:xfrm>
              <a:off x="12909" y="4270"/>
              <a:ext cx="3" cy="1195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23571" name="AutoShape 22"/>
            <p:cNvSpPr/>
            <p:nvPr/>
          </p:nvSpPr>
          <p:spPr>
            <a:xfrm>
              <a:off x="15069" y="5465"/>
              <a:ext cx="1680" cy="1062"/>
            </a:xfrm>
            <a:prstGeom prst="flowChartProcess">
              <a:avLst/>
            </a:prstGeom>
            <a:noFill/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>
                <a:buClrTx/>
                <a:buFont typeface="Times New Roman" panose="02020603050405020304" pitchFamily="18" charset="0"/>
              </a:pPr>
              <a:endParaRPr lang="pt-BR" altLang="pt-BR" dirty="0">
                <a:latin typeface="Arial" panose="020B0604020202020204" pitchFamily="34" charset="0"/>
              </a:endParaRPr>
            </a:p>
          </p:txBody>
        </p:sp>
        <p:sp>
          <p:nvSpPr>
            <p:cNvPr id="23572" name="Text Box 23"/>
            <p:cNvSpPr txBox="1"/>
            <p:nvPr/>
          </p:nvSpPr>
          <p:spPr>
            <a:xfrm>
              <a:off x="15255" y="5730"/>
              <a:ext cx="1311" cy="5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 anchor="t" anchorCtr="0">
              <a:spAutoFit/>
            </a:bodyPr>
            <a:lstStyle/>
            <a:p>
              <a:pPr algn="ctr" defTabSz="449580">
                <a:buClrTx/>
                <a:buFontTx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1600" dirty="0">
                  <a:solidFill>
                    <a:srgbClr val="000000"/>
                  </a:solidFill>
                  <a:latin typeface="Garamond" pitchFamily="18" charset="0"/>
                </a:rPr>
                <a:t>suite 2</a:t>
              </a:r>
            </a:p>
          </p:txBody>
        </p:sp>
        <p:sp>
          <p:nvSpPr>
            <p:cNvPr id="23573" name="Line 24"/>
            <p:cNvSpPr/>
            <p:nvPr/>
          </p:nvSpPr>
          <p:spPr>
            <a:xfrm>
              <a:off x="15909" y="6527"/>
              <a:ext cx="3" cy="664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3574" name="Line 25"/>
            <p:cNvSpPr/>
            <p:nvPr/>
          </p:nvSpPr>
          <p:spPr>
            <a:xfrm>
              <a:off x="12909" y="6527"/>
              <a:ext cx="3" cy="664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3575" name="Line 26"/>
            <p:cNvSpPr/>
            <p:nvPr/>
          </p:nvSpPr>
          <p:spPr>
            <a:xfrm flipV="1">
              <a:off x="12909" y="7194"/>
              <a:ext cx="1496" cy="1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grpSp>
          <p:nvGrpSpPr>
            <p:cNvPr id="14" name="Group 13"/>
            <p:cNvGrpSpPr/>
            <p:nvPr/>
          </p:nvGrpSpPr>
          <p:grpSpPr>
            <a:xfrm>
              <a:off x="6000" y="3976"/>
              <a:ext cx="5032" cy="2868"/>
              <a:chOff x="2545" y="3977"/>
              <a:chExt cx="5032" cy="2868"/>
            </a:xfrm>
          </p:grpSpPr>
          <p:sp>
            <p:nvSpPr>
              <p:cNvPr id="23556" name="Text Box 7"/>
              <p:cNvSpPr txBox="1"/>
              <p:nvPr/>
            </p:nvSpPr>
            <p:spPr>
              <a:xfrm>
                <a:off x="2545" y="3984"/>
                <a:ext cx="5033" cy="286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if</a:t>
                </a:r>
                <a:r>
                  <a:rPr lang="pt-BR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pt-PT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&lt;condição&gt;</a:t>
                </a: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:</a:t>
                </a:r>
              </a:p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  </a:t>
                </a:r>
                <a:r>
                  <a:rPr lang="pt-BR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pt-PT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&lt;suite 1&gt;</a:t>
                </a:r>
                <a:endParaRPr lang="pt-BR" altLang="pt-BR" sz="2800" dirty="0">
                  <a:solidFill>
                    <a:srgbClr val="333399"/>
                  </a:solidFill>
                  <a:latin typeface="Courier New" panose="02070309020205020404" pitchFamily="49" charset="0"/>
                </a:endParaRPr>
              </a:p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else:</a:t>
                </a:r>
              </a:p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   </a:t>
                </a:r>
                <a:r>
                  <a:rPr lang="pt-PT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&lt;suite 2&gt;</a:t>
                </a:r>
                <a:endParaRPr lang="pt-BR" altLang="pt-BR" sz="2800" dirty="0">
                  <a:solidFill>
                    <a:srgbClr val="333399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23557" name="Rectangle 8"/>
              <p:cNvSpPr/>
              <p:nvPr/>
            </p:nvSpPr>
            <p:spPr>
              <a:xfrm>
                <a:off x="2545" y="3977"/>
                <a:ext cx="5032" cy="2868"/>
              </a:xfrm>
              <a:prstGeom prst="rect">
                <a:avLst/>
              </a:prstGeom>
              <a:noFill/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>
                  <a:buClrTx/>
                  <a:buFont typeface="Times New Roman" panose="02020603050405020304" pitchFamily="18" charset="0"/>
                </a:pPr>
                <a:endParaRPr lang="pt-BR" altLang="pt-BR" dirty="0">
                  <a:latin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1844040" y="1253490"/>
            <a:ext cx="8505190" cy="4351655"/>
            <a:chOff x="5023" y="1973"/>
            <a:chExt cx="13394" cy="6853"/>
          </a:xfrm>
        </p:grpSpPr>
        <p:grpSp>
          <p:nvGrpSpPr>
            <p:cNvPr id="61" name="Group 60"/>
            <p:cNvGrpSpPr/>
            <p:nvPr/>
          </p:nvGrpSpPr>
          <p:grpSpPr>
            <a:xfrm>
              <a:off x="12131" y="1973"/>
              <a:ext cx="6286" cy="6853"/>
              <a:chOff x="12131" y="1973"/>
              <a:chExt cx="6286" cy="6853"/>
            </a:xfrm>
          </p:grpSpPr>
          <p:sp>
            <p:nvSpPr>
              <p:cNvPr id="23559" name="Line 10"/>
              <p:cNvSpPr/>
              <p:nvPr/>
            </p:nvSpPr>
            <p:spPr>
              <a:xfrm>
                <a:off x="13697" y="1973"/>
                <a:ext cx="3" cy="838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3561" name="Line 12"/>
              <p:cNvSpPr/>
              <p:nvPr/>
            </p:nvSpPr>
            <p:spPr>
              <a:xfrm rot="16200000" flipH="1">
                <a:off x="15225" y="3021"/>
                <a:ext cx="0" cy="1008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3563" name="Line 14"/>
              <p:cNvSpPr/>
              <p:nvPr/>
            </p:nvSpPr>
            <p:spPr>
              <a:xfrm flipH="1">
                <a:off x="18274" y="3526"/>
                <a:ext cx="1" cy="3006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3564" name="Line 15"/>
              <p:cNvSpPr/>
              <p:nvPr/>
            </p:nvSpPr>
            <p:spPr>
              <a:xfrm flipH="1" flipV="1">
                <a:off x="14544" y="7566"/>
                <a:ext cx="3732" cy="6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grpSp>
            <p:nvGrpSpPr>
              <p:cNvPr id="2" name="Group 1"/>
              <p:cNvGrpSpPr/>
              <p:nvPr/>
            </p:nvGrpSpPr>
            <p:grpSpPr>
              <a:xfrm>
                <a:off x="12675" y="2811"/>
                <a:ext cx="2046" cy="1428"/>
                <a:chOff x="13494" y="3030"/>
                <a:chExt cx="1800" cy="1328"/>
              </a:xfrm>
            </p:grpSpPr>
            <p:sp>
              <p:nvSpPr>
                <p:cNvPr id="23558" name="AutoShape 9"/>
                <p:cNvSpPr/>
                <p:nvPr/>
              </p:nvSpPr>
              <p:spPr>
                <a:xfrm>
                  <a:off x="13494" y="3030"/>
                  <a:ext cx="1800" cy="1328"/>
                </a:xfrm>
                <a:prstGeom prst="flowChartDecision">
                  <a:avLst/>
                </a:prstGeom>
                <a:noFill/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>
                    <a:buClrTx/>
                    <a:buFont typeface="Times New Roman" panose="02020603050405020304" pitchFamily="18" charset="0"/>
                  </a:pPr>
                  <a:endParaRPr lang="pt-BR" altLang="pt-BR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565" name="Text Box 16"/>
                <p:cNvSpPr txBox="1"/>
                <p:nvPr/>
              </p:nvSpPr>
              <p:spPr>
                <a:xfrm>
                  <a:off x="13569" y="3446"/>
                  <a:ext cx="1639" cy="4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 anchor="t" anchorCtr="0">
                  <a:spAutoFit/>
                </a:bodyPr>
                <a:lstStyle/>
                <a:p>
                  <a:pPr algn="ctr"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1600" dirty="0">
                      <a:solidFill>
                        <a:srgbClr val="000000"/>
                      </a:solidFill>
                      <a:latin typeface="Garamond" pitchFamily="18" charset="0"/>
                    </a:rPr>
                    <a:t>condição </a:t>
                  </a:r>
                  <a:r>
                    <a:rPr lang="pt-PT" altLang="pt-BR" sz="1600" dirty="0">
                      <a:solidFill>
                        <a:srgbClr val="000000"/>
                      </a:solidFill>
                      <a:latin typeface="Garamond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15731" y="3048"/>
                <a:ext cx="1680" cy="957"/>
                <a:chOff x="8672" y="2769"/>
                <a:chExt cx="1680" cy="1062"/>
              </a:xfrm>
            </p:grpSpPr>
            <p:sp>
              <p:nvSpPr>
                <p:cNvPr id="23560" name="AutoShape 11"/>
                <p:cNvSpPr/>
                <p:nvPr/>
              </p:nvSpPr>
              <p:spPr>
                <a:xfrm>
                  <a:off x="8672" y="2769"/>
                  <a:ext cx="1680" cy="1062"/>
                </a:xfrm>
                <a:prstGeom prst="flowChartProcess">
                  <a:avLst/>
                </a:prstGeom>
                <a:noFill/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>
                    <a:buClrTx/>
                    <a:buFont typeface="Times New Roman" panose="02020603050405020304" pitchFamily="18" charset="0"/>
                  </a:pPr>
                  <a:endParaRPr lang="pt-BR" altLang="pt-BR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566" name="Text Box 17"/>
                <p:cNvSpPr txBox="1"/>
                <p:nvPr/>
              </p:nvSpPr>
              <p:spPr>
                <a:xfrm>
                  <a:off x="8886" y="3027"/>
                  <a:ext cx="1252" cy="59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 anchor="t" anchorCtr="0">
                  <a:spAutoFit/>
                </a:bodyPr>
                <a:lstStyle/>
                <a:p>
                  <a:pPr algn="ctr"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1600" dirty="0">
                      <a:solidFill>
                        <a:srgbClr val="000000"/>
                      </a:solidFill>
                      <a:latin typeface="Garamond" pitchFamily="18" charset="0"/>
                    </a:rPr>
                    <a:t>suite 1</a:t>
                  </a:r>
                </a:p>
              </p:txBody>
            </p:sp>
          </p:grpSp>
          <p:sp>
            <p:nvSpPr>
              <p:cNvPr id="23567" name="Text Box 18"/>
              <p:cNvSpPr txBox="1"/>
              <p:nvPr/>
            </p:nvSpPr>
            <p:spPr>
              <a:xfrm>
                <a:off x="14701" y="2755"/>
                <a:ext cx="1047" cy="58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1800" dirty="0">
                    <a:solidFill>
                      <a:srgbClr val="000000"/>
                    </a:solidFill>
                    <a:latin typeface="Garamond" pitchFamily="18" charset="0"/>
                  </a:rPr>
                  <a:t>True</a:t>
                </a:r>
              </a:p>
            </p:txBody>
          </p:sp>
          <p:sp>
            <p:nvSpPr>
              <p:cNvPr id="23568" name="Text Box 19"/>
              <p:cNvSpPr txBox="1"/>
              <p:nvPr/>
            </p:nvSpPr>
            <p:spPr>
              <a:xfrm>
                <a:off x="12224" y="4239"/>
                <a:ext cx="1064" cy="53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1600" dirty="0">
                    <a:solidFill>
                      <a:srgbClr val="000000"/>
                    </a:solidFill>
                    <a:latin typeface="Garamond" pitchFamily="18" charset="0"/>
                  </a:rPr>
                  <a:t>False</a:t>
                </a:r>
              </a:p>
            </p:txBody>
          </p:sp>
          <p:sp>
            <p:nvSpPr>
              <p:cNvPr id="23570" name="Line 21"/>
              <p:cNvSpPr/>
              <p:nvPr/>
            </p:nvSpPr>
            <p:spPr>
              <a:xfrm flipH="1">
                <a:off x="13697" y="4239"/>
                <a:ext cx="3" cy="602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grpSp>
            <p:nvGrpSpPr>
              <p:cNvPr id="20" name="Group 19"/>
              <p:cNvGrpSpPr/>
              <p:nvPr/>
            </p:nvGrpSpPr>
            <p:grpSpPr>
              <a:xfrm>
                <a:off x="15730" y="5078"/>
                <a:ext cx="1680" cy="957"/>
                <a:chOff x="8639" y="4721"/>
                <a:chExt cx="1680" cy="1062"/>
              </a:xfrm>
            </p:grpSpPr>
            <p:sp>
              <p:nvSpPr>
                <p:cNvPr id="23571" name="AutoShape 22"/>
                <p:cNvSpPr/>
                <p:nvPr/>
              </p:nvSpPr>
              <p:spPr>
                <a:xfrm>
                  <a:off x="8639" y="4721"/>
                  <a:ext cx="1680" cy="1062"/>
                </a:xfrm>
                <a:prstGeom prst="flowChartProcess">
                  <a:avLst/>
                </a:prstGeom>
                <a:noFill/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>
                    <a:buClrTx/>
                    <a:buFont typeface="Times New Roman" panose="02020603050405020304" pitchFamily="18" charset="0"/>
                  </a:pPr>
                  <a:endParaRPr lang="pt-BR" altLang="pt-BR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572" name="Text Box 23"/>
                <p:cNvSpPr txBox="1"/>
                <p:nvPr/>
              </p:nvSpPr>
              <p:spPr>
                <a:xfrm>
                  <a:off x="8824" y="4985"/>
                  <a:ext cx="1311" cy="59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 anchor="t" anchorCtr="0">
                  <a:spAutoFit/>
                </a:bodyPr>
                <a:lstStyle/>
                <a:p>
                  <a:pPr algn="ctr"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1600" dirty="0">
                      <a:solidFill>
                        <a:srgbClr val="000000"/>
                      </a:solidFill>
                      <a:latin typeface="Garamond" pitchFamily="18" charset="0"/>
                    </a:rPr>
                    <a:t>suite 2</a:t>
                  </a:r>
                </a:p>
              </p:txBody>
            </p:sp>
          </p:grpSp>
          <p:sp>
            <p:nvSpPr>
              <p:cNvPr id="23573" name="Line 24"/>
              <p:cNvSpPr/>
              <p:nvPr/>
            </p:nvSpPr>
            <p:spPr>
              <a:xfrm rot="16200000">
                <a:off x="13696" y="6535"/>
                <a:ext cx="3" cy="288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3574" name="Line 25"/>
              <p:cNvSpPr/>
              <p:nvPr/>
            </p:nvSpPr>
            <p:spPr>
              <a:xfrm flipH="1">
                <a:off x="13697" y="6270"/>
                <a:ext cx="3" cy="26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3575" name="Line 26"/>
              <p:cNvSpPr/>
              <p:nvPr/>
            </p:nvSpPr>
            <p:spPr>
              <a:xfrm rot="5400000" flipV="1">
                <a:off x="13304" y="8436"/>
                <a:ext cx="779" cy="1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grpSp>
            <p:nvGrpSpPr>
              <p:cNvPr id="15" name="Group 14"/>
              <p:cNvGrpSpPr/>
              <p:nvPr/>
            </p:nvGrpSpPr>
            <p:grpSpPr>
              <a:xfrm>
                <a:off x="12619" y="4842"/>
                <a:ext cx="2160" cy="1428"/>
                <a:chOff x="13444" y="3030"/>
                <a:chExt cx="1900" cy="1328"/>
              </a:xfrm>
            </p:grpSpPr>
            <p:sp>
              <p:nvSpPr>
                <p:cNvPr id="16" name="AutoShape 9"/>
                <p:cNvSpPr/>
                <p:nvPr/>
              </p:nvSpPr>
              <p:spPr>
                <a:xfrm>
                  <a:off x="13494" y="3030"/>
                  <a:ext cx="1800" cy="1328"/>
                </a:xfrm>
                <a:prstGeom prst="flowChartDecision">
                  <a:avLst/>
                </a:prstGeom>
                <a:noFill/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>
                    <a:buClrTx/>
                    <a:buFont typeface="Times New Roman" panose="02020603050405020304" pitchFamily="18" charset="0"/>
                  </a:pPr>
                  <a:endParaRPr lang="pt-BR" altLang="pt-BR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7" name="Text Box 16"/>
                <p:cNvSpPr txBox="1"/>
                <p:nvPr/>
              </p:nvSpPr>
              <p:spPr>
                <a:xfrm>
                  <a:off x="13444" y="3446"/>
                  <a:ext cx="1900" cy="4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 anchor="t" anchorCtr="0">
                  <a:spAutoFit/>
                </a:bodyPr>
                <a:lstStyle/>
                <a:p>
                  <a:pPr algn="ctr"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1600" dirty="0">
                      <a:solidFill>
                        <a:srgbClr val="000000"/>
                      </a:solidFill>
                      <a:latin typeface="Garamond" pitchFamily="18" charset="0"/>
                    </a:rPr>
                    <a:t>condição </a:t>
                  </a:r>
                  <a:r>
                    <a:rPr lang="pt-PT" altLang="pt-BR" sz="1600" dirty="0">
                      <a:solidFill>
                        <a:srgbClr val="000000"/>
                      </a:solidFill>
                      <a:latin typeface="Garamond" pitchFamily="18" charset="0"/>
                    </a:rPr>
                    <a:t>2</a:t>
                  </a:r>
                </a:p>
              </p:txBody>
            </p:sp>
          </p:grpSp>
          <p:sp>
            <p:nvSpPr>
              <p:cNvPr id="21" name="Line 12"/>
              <p:cNvSpPr/>
              <p:nvPr/>
            </p:nvSpPr>
            <p:spPr>
              <a:xfrm rot="16200000" flipH="1">
                <a:off x="15226" y="5051"/>
                <a:ext cx="0" cy="1008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2" name="Line 25"/>
              <p:cNvSpPr/>
              <p:nvPr/>
            </p:nvSpPr>
            <p:spPr>
              <a:xfrm rot="5400000">
                <a:off x="17841" y="3093"/>
                <a:ext cx="1" cy="864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3" name="Line 25"/>
              <p:cNvSpPr/>
              <p:nvPr/>
            </p:nvSpPr>
            <p:spPr>
              <a:xfrm rot="5400000">
                <a:off x="17841" y="5130"/>
                <a:ext cx="1" cy="864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9" name="Line 24"/>
              <p:cNvSpPr/>
              <p:nvPr/>
            </p:nvSpPr>
            <p:spPr>
              <a:xfrm rot="16200000">
                <a:off x="13702" y="6387"/>
                <a:ext cx="3" cy="288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1" name="Line 24"/>
              <p:cNvSpPr/>
              <p:nvPr/>
            </p:nvSpPr>
            <p:spPr>
              <a:xfrm rot="16200000">
                <a:off x="18271" y="6390"/>
                <a:ext cx="3" cy="288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2" name="Line 24"/>
              <p:cNvSpPr/>
              <p:nvPr/>
            </p:nvSpPr>
            <p:spPr>
              <a:xfrm rot="16200000">
                <a:off x="18271" y="6537"/>
                <a:ext cx="3" cy="288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3" name="Line 14"/>
              <p:cNvSpPr/>
              <p:nvPr/>
            </p:nvSpPr>
            <p:spPr>
              <a:xfrm flipV="1">
                <a:off x="18276" y="6683"/>
                <a:ext cx="1" cy="883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4" name="Text Box 18"/>
              <p:cNvSpPr txBox="1"/>
              <p:nvPr/>
            </p:nvSpPr>
            <p:spPr>
              <a:xfrm>
                <a:off x="14703" y="4957"/>
                <a:ext cx="1047" cy="58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1800" dirty="0">
                    <a:solidFill>
                      <a:srgbClr val="000000"/>
                    </a:solidFill>
                    <a:latin typeface="Garamond" pitchFamily="18" charset="0"/>
                  </a:rPr>
                  <a:t>True</a:t>
                </a:r>
              </a:p>
            </p:txBody>
          </p:sp>
          <p:sp>
            <p:nvSpPr>
              <p:cNvPr id="35" name="Text Box 19"/>
              <p:cNvSpPr txBox="1"/>
              <p:nvPr/>
            </p:nvSpPr>
            <p:spPr>
              <a:xfrm>
                <a:off x="12131" y="6294"/>
                <a:ext cx="1064" cy="53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1600" dirty="0">
                    <a:solidFill>
                      <a:srgbClr val="000000"/>
                    </a:solidFill>
                    <a:latin typeface="Garamond" pitchFamily="18" charset="0"/>
                  </a:rPr>
                  <a:t>False</a:t>
                </a:r>
              </a:p>
            </p:txBody>
          </p:sp>
          <p:sp>
            <p:nvSpPr>
              <p:cNvPr id="50" name="Line 21"/>
              <p:cNvSpPr/>
              <p:nvPr/>
            </p:nvSpPr>
            <p:spPr>
              <a:xfrm flipH="1">
                <a:off x="13691" y="6684"/>
                <a:ext cx="2" cy="406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grpSp>
            <p:nvGrpSpPr>
              <p:cNvPr id="51" name="Group 50"/>
              <p:cNvGrpSpPr/>
              <p:nvPr/>
            </p:nvGrpSpPr>
            <p:grpSpPr>
              <a:xfrm>
                <a:off x="12864" y="7090"/>
                <a:ext cx="1680" cy="957"/>
                <a:chOff x="8639" y="4721"/>
                <a:chExt cx="1680" cy="1062"/>
              </a:xfrm>
            </p:grpSpPr>
            <p:sp>
              <p:nvSpPr>
                <p:cNvPr id="52" name="AutoShape 22"/>
                <p:cNvSpPr/>
                <p:nvPr/>
              </p:nvSpPr>
              <p:spPr>
                <a:xfrm>
                  <a:off x="8639" y="4721"/>
                  <a:ext cx="1680" cy="1062"/>
                </a:xfrm>
                <a:prstGeom prst="flowChartProcess">
                  <a:avLst/>
                </a:prstGeom>
                <a:noFill/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>
                    <a:buClrTx/>
                    <a:buFont typeface="Times New Roman" panose="02020603050405020304" pitchFamily="18" charset="0"/>
                  </a:pPr>
                  <a:endParaRPr lang="pt-BR" altLang="pt-BR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" name="Text Box 23"/>
                <p:cNvSpPr txBox="1"/>
                <p:nvPr/>
              </p:nvSpPr>
              <p:spPr>
                <a:xfrm>
                  <a:off x="8824" y="4985"/>
                  <a:ext cx="1311" cy="59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 anchor="t" anchorCtr="0">
                  <a:spAutoFit/>
                </a:bodyPr>
                <a:lstStyle/>
                <a:p>
                  <a:pPr algn="ctr"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1600" dirty="0">
                      <a:solidFill>
                        <a:srgbClr val="000000"/>
                      </a:solidFill>
                      <a:latin typeface="Garamond" pitchFamily="18" charset="0"/>
                    </a:rPr>
                    <a:t>suite </a:t>
                  </a:r>
                  <a:r>
                    <a:rPr lang="pt-PT" altLang="pt-BR" sz="1600" dirty="0">
                      <a:solidFill>
                        <a:srgbClr val="000000"/>
                      </a:solidFill>
                      <a:latin typeface="Garamond" pitchFamily="18" charset="0"/>
                    </a:rPr>
                    <a:t>n</a:t>
                  </a:r>
                </a:p>
              </p:txBody>
            </p:sp>
          </p:grpSp>
        </p:grpSp>
        <p:grpSp>
          <p:nvGrpSpPr>
            <p:cNvPr id="60" name="Group 59"/>
            <p:cNvGrpSpPr/>
            <p:nvPr/>
          </p:nvGrpSpPr>
          <p:grpSpPr>
            <a:xfrm>
              <a:off x="5023" y="2806"/>
              <a:ext cx="6548" cy="5188"/>
              <a:chOff x="793" y="452"/>
              <a:chExt cx="6548" cy="5188"/>
            </a:xfrm>
          </p:grpSpPr>
          <p:sp>
            <p:nvSpPr>
              <p:cNvPr id="39" name="Text Box 7"/>
              <p:cNvSpPr txBox="1"/>
              <p:nvPr/>
            </p:nvSpPr>
            <p:spPr>
              <a:xfrm>
                <a:off x="896" y="598"/>
                <a:ext cx="6342" cy="489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if</a:t>
                </a:r>
                <a:r>
                  <a:rPr lang="pt-BR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pt-PT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&lt;condição 1&gt;</a:t>
                </a: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:</a:t>
                </a:r>
              </a:p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  </a:t>
                </a:r>
                <a:r>
                  <a:rPr lang="pt-BR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pt-PT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&lt;suite 1&gt;</a:t>
                </a:r>
                <a:endParaRPr lang="pt-BR" altLang="pt-BR" sz="2800" dirty="0">
                  <a:solidFill>
                    <a:srgbClr val="333399"/>
                  </a:solidFill>
                  <a:latin typeface="Courier New" panose="02070309020205020404" pitchFamily="49" charset="0"/>
                </a:endParaRPr>
              </a:p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el</a:t>
                </a:r>
                <a:r>
                  <a:rPr lang="pt-PT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if </a:t>
                </a:r>
                <a:r>
                  <a:rPr lang="pt-PT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&lt;</a:t>
                </a:r>
                <a:r>
                  <a:rPr lang="pt-PT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condição 2&gt;</a:t>
                </a: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:</a:t>
                </a:r>
              </a:p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   </a:t>
                </a:r>
                <a:r>
                  <a:rPr lang="pt-PT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&lt;suite 2&gt;</a:t>
                </a:r>
              </a:p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dirty="0">
                    <a:solidFill>
                      <a:srgbClr val="333399"/>
                    </a:solidFill>
                    <a:latin typeface="Arial" panose="020B0604020202020204" pitchFamily="34" charset="0"/>
                    <a:sym typeface="+mn-ea"/>
                  </a:rPr>
                  <a:t>...</a:t>
                </a:r>
                <a:endParaRPr lang="pt-PT" altLang="pt-BR" sz="2800" dirty="0">
                  <a:solidFill>
                    <a:srgbClr val="333399"/>
                  </a:solidFill>
                  <a:latin typeface="Courier New" panose="02070309020205020404" pitchFamily="49" charset="0"/>
                  <a:sym typeface="+mn-ea"/>
                </a:endParaRPr>
              </a:p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sz="2800" b="1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else</a:t>
                </a: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:</a:t>
                </a:r>
                <a:endParaRPr lang="pt-BR" altLang="pt-BR" sz="2800" b="1" dirty="0">
                  <a:solidFill>
                    <a:srgbClr val="333399"/>
                  </a:solidFill>
                  <a:latin typeface="Courier New" panose="02070309020205020404" pitchFamily="49" charset="0"/>
                </a:endParaRPr>
              </a:p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   </a:t>
                </a:r>
                <a:r>
                  <a:rPr lang="pt-PT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&lt;suite n&gt;</a:t>
                </a:r>
                <a:endParaRPr lang="pt-PT" altLang="pt-BR" sz="2800" dirty="0">
                  <a:solidFill>
                    <a:srgbClr val="333399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40" name="Rectangle 8"/>
              <p:cNvSpPr/>
              <p:nvPr/>
            </p:nvSpPr>
            <p:spPr>
              <a:xfrm>
                <a:off x="793" y="452"/>
                <a:ext cx="6548" cy="5189"/>
              </a:xfrm>
              <a:prstGeom prst="rect">
                <a:avLst/>
              </a:prstGeom>
              <a:noFill/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>
                  <a:buClrTx/>
                  <a:buFont typeface="Times New Roman" panose="02020603050405020304" pitchFamily="18" charset="0"/>
                </a:pPr>
                <a:endParaRPr lang="pt-BR" altLang="pt-BR" dirty="0">
                  <a:latin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569845" y="1853565"/>
            <a:ext cx="7052310" cy="3150870"/>
            <a:chOff x="4039" y="2918"/>
            <a:chExt cx="11106" cy="4962"/>
          </a:xfrm>
        </p:grpSpPr>
        <p:grpSp>
          <p:nvGrpSpPr>
            <p:cNvPr id="2" name="Group 1"/>
            <p:cNvGrpSpPr/>
            <p:nvPr/>
          </p:nvGrpSpPr>
          <p:grpSpPr>
            <a:xfrm>
              <a:off x="10939" y="2918"/>
              <a:ext cx="4207" cy="4963"/>
              <a:chOff x="11584" y="1925"/>
              <a:chExt cx="4207" cy="4963"/>
            </a:xfrm>
          </p:grpSpPr>
          <p:sp>
            <p:nvSpPr>
              <p:cNvPr id="37894" name="AutoShape 10"/>
              <p:cNvSpPr/>
              <p:nvPr/>
            </p:nvSpPr>
            <p:spPr>
              <a:xfrm>
                <a:off x="12304" y="2765"/>
                <a:ext cx="1800" cy="1200"/>
              </a:xfrm>
              <a:prstGeom prst="flowChartDecision">
                <a:avLst/>
              </a:prstGeom>
              <a:noFill/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>
                  <a:buClrTx/>
                  <a:buFont typeface="Times New Roman" panose="02020603050405020304" pitchFamily="18" charset="0"/>
                </a:pPr>
                <a:endParaRPr lang="pt-BR" altLang="pt-BR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7895" name="Line 11"/>
              <p:cNvSpPr/>
              <p:nvPr/>
            </p:nvSpPr>
            <p:spPr>
              <a:xfrm>
                <a:off x="13211" y="1925"/>
                <a:ext cx="2" cy="84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37896" name="AutoShape 12"/>
              <p:cNvSpPr/>
              <p:nvPr/>
            </p:nvSpPr>
            <p:spPr>
              <a:xfrm>
                <a:off x="12364" y="4805"/>
                <a:ext cx="1680" cy="960"/>
              </a:xfrm>
              <a:prstGeom prst="flowChartProcess">
                <a:avLst/>
              </a:prstGeom>
              <a:noFill/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>
                  <a:buClrTx/>
                  <a:buFont typeface="Times New Roman" panose="02020603050405020304" pitchFamily="18" charset="0"/>
                </a:pPr>
                <a:endParaRPr lang="pt-BR" altLang="pt-BR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7897" name="Line 13"/>
              <p:cNvSpPr/>
              <p:nvPr/>
            </p:nvSpPr>
            <p:spPr>
              <a:xfrm flipH="1">
                <a:off x="13205" y="3980"/>
                <a:ext cx="8" cy="84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37898" name="Line 14"/>
              <p:cNvSpPr/>
              <p:nvPr/>
            </p:nvSpPr>
            <p:spPr>
              <a:xfrm>
                <a:off x="13213" y="6488"/>
                <a:ext cx="1" cy="40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37899" name="Line 15"/>
              <p:cNvSpPr/>
              <p:nvPr/>
            </p:nvSpPr>
            <p:spPr>
              <a:xfrm>
                <a:off x="14104" y="3365"/>
                <a:ext cx="600" cy="3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7900" name="Line 16"/>
              <p:cNvSpPr/>
              <p:nvPr/>
            </p:nvSpPr>
            <p:spPr>
              <a:xfrm>
                <a:off x="14704" y="3365"/>
                <a:ext cx="3" cy="312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7901" name="Text Box 17"/>
              <p:cNvSpPr txBox="1"/>
              <p:nvPr/>
            </p:nvSpPr>
            <p:spPr>
              <a:xfrm>
                <a:off x="12473" y="3102"/>
                <a:ext cx="1440" cy="5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 anchor="t" anchorCtr="0">
                <a:spAutoFit/>
              </a:bodyPr>
              <a:lstStyle/>
              <a:p>
                <a:pPr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1600" dirty="0">
                    <a:solidFill>
                      <a:srgbClr val="000000"/>
                    </a:solidFill>
                    <a:latin typeface="Garamond" pitchFamily="18" charset="0"/>
                  </a:rPr>
                  <a:t>condição</a:t>
                </a:r>
              </a:p>
            </p:txBody>
          </p:sp>
          <p:sp>
            <p:nvSpPr>
              <p:cNvPr id="37902" name="Text Box 18"/>
              <p:cNvSpPr txBox="1"/>
              <p:nvPr/>
            </p:nvSpPr>
            <p:spPr>
              <a:xfrm>
                <a:off x="12764" y="4996"/>
                <a:ext cx="890" cy="5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 anchor="t" anchorCtr="0">
                <a:spAutoFit/>
              </a:bodyPr>
              <a:lstStyle/>
              <a:p>
                <a:pPr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1600" dirty="0">
                    <a:solidFill>
                      <a:srgbClr val="000000"/>
                    </a:solidFill>
                    <a:latin typeface="Garamond" pitchFamily="18" charset="0"/>
                  </a:rPr>
                  <a:t>suite</a:t>
                </a:r>
              </a:p>
            </p:txBody>
          </p:sp>
          <p:sp>
            <p:nvSpPr>
              <p:cNvPr id="37903" name="Text Box 19"/>
              <p:cNvSpPr txBox="1"/>
              <p:nvPr/>
            </p:nvSpPr>
            <p:spPr>
              <a:xfrm>
                <a:off x="12249" y="3980"/>
                <a:ext cx="888" cy="5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 anchor="t" anchorCtr="0">
                <a:spAutoFit/>
              </a:bodyPr>
              <a:lstStyle/>
              <a:p>
                <a:pPr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1600" dirty="0">
                    <a:solidFill>
                      <a:srgbClr val="000000"/>
                    </a:solidFill>
                    <a:latin typeface="Garamond" pitchFamily="18" charset="0"/>
                  </a:rPr>
                  <a:t>True</a:t>
                </a:r>
              </a:p>
            </p:txBody>
          </p:sp>
          <p:sp>
            <p:nvSpPr>
              <p:cNvPr id="37904" name="Text Box 20"/>
              <p:cNvSpPr txBox="1"/>
              <p:nvPr/>
            </p:nvSpPr>
            <p:spPr>
              <a:xfrm>
                <a:off x="14831" y="4660"/>
                <a:ext cx="960" cy="5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 anchor="t" anchorCtr="0">
                <a:spAutoFit/>
              </a:bodyPr>
              <a:lstStyle/>
              <a:p>
                <a:pPr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1600" dirty="0">
                    <a:solidFill>
                      <a:srgbClr val="000000"/>
                    </a:solidFill>
                    <a:latin typeface="Garamond" pitchFamily="18" charset="0"/>
                  </a:rPr>
                  <a:t>False</a:t>
                </a:r>
              </a:p>
            </p:txBody>
          </p:sp>
          <p:sp>
            <p:nvSpPr>
              <p:cNvPr id="37905" name="Line 21"/>
              <p:cNvSpPr/>
              <p:nvPr/>
            </p:nvSpPr>
            <p:spPr>
              <a:xfrm flipH="1">
                <a:off x="11587" y="2282"/>
                <a:ext cx="1606" cy="6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triangle" w="med" len="med"/>
                <a:tailEnd type="none" w="med" len="med"/>
              </a:ln>
            </p:spPr>
          </p:sp>
          <p:sp>
            <p:nvSpPr>
              <p:cNvPr id="37906" name="Line 22"/>
              <p:cNvSpPr/>
              <p:nvPr/>
            </p:nvSpPr>
            <p:spPr>
              <a:xfrm>
                <a:off x="11584" y="2285"/>
                <a:ext cx="3" cy="384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7907" name="Line 23"/>
              <p:cNvSpPr/>
              <p:nvPr/>
            </p:nvSpPr>
            <p:spPr>
              <a:xfrm flipH="1">
                <a:off x="11584" y="6125"/>
                <a:ext cx="1630" cy="4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7908" name="Line 24"/>
              <p:cNvSpPr/>
              <p:nvPr/>
            </p:nvSpPr>
            <p:spPr>
              <a:xfrm flipV="1">
                <a:off x="13213" y="5765"/>
                <a:ext cx="0" cy="364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7909" name="Line 25"/>
              <p:cNvSpPr/>
              <p:nvPr/>
            </p:nvSpPr>
            <p:spPr>
              <a:xfrm flipV="1">
                <a:off x="13212" y="6485"/>
                <a:ext cx="1497" cy="3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grpSp>
          <p:nvGrpSpPr>
            <p:cNvPr id="5" name="Group 4"/>
            <p:cNvGrpSpPr/>
            <p:nvPr/>
          </p:nvGrpSpPr>
          <p:grpSpPr>
            <a:xfrm>
              <a:off x="4039" y="3489"/>
              <a:ext cx="5998" cy="3808"/>
              <a:chOff x="4145" y="3300"/>
              <a:chExt cx="5998" cy="3808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4145" y="3300"/>
                <a:ext cx="5998" cy="1494"/>
                <a:chOff x="3169" y="3244"/>
                <a:chExt cx="5998" cy="1494"/>
              </a:xfrm>
            </p:grpSpPr>
            <p:sp>
              <p:nvSpPr>
                <p:cNvPr id="37892" name="Text Box 8"/>
                <p:cNvSpPr txBox="1"/>
                <p:nvPr/>
              </p:nvSpPr>
              <p:spPr>
                <a:xfrm>
                  <a:off x="3169" y="3245"/>
                  <a:ext cx="5998" cy="149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 anchor="t" anchorCtr="0">
                  <a:spAutoFit/>
                </a:bodyPr>
                <a:lstStyle/>
                <a:p>
                  <a:pPr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2800" b="1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while</a:t>
                  </a:r>
                  <a:r>
                    <a:rPr lang="pt-BR" altLang="pt-BR" sz="2800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 &lt;condição&gt;</a:t>
                  </a:r>
                  <a:r>
                    <a:rPr lang="pt-BR" altLang="pt-BR" sz="2800" b="1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:</a:t>
                  </a:r>
                </a:p>
                <a:p>
                  <a:pPr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2800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   &lt;suite&gt;</a:t>
                  </a:r>
                </a:p>
              </p:txBody>
            </p:sp>
            <p:sp>
              <p:nvSpPr>
                <p:cNvPr id="37893" name="Rectangle 9"/>
                <p:cNvSpPr/>
                <p:nvPr/>
              </p:nvSpPr>
              <p:spPr>
                <a:xfrm>
                  <a:off x="3169" y="3244"/>
                  <a:ext cx="5997" cy="1494"/>
                </a:xfrm>
                <a:prstGeom prst="rect">
                  <a:avLst/>
                </a:prstGeom>
                <a:noFill/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>
                    <a:buClrTx/>
                    <a:buFont typeface="Times New Roman" panose="02020603050405020304" pitchFamily="18" charset="0"/>
                  </a:pPr>
                  <a:endParaRPr lang="pt-BR" altLang="pt-BR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3330" name="Text Box 22"/>
              <p:cNvSpPr txBox="1"/>
              <p:nvPr/>
            </p:nvSpPr>
            <p:spPr>
              <a:xfrm>
                <a:off x="4145" y="5218"/>
                <a:ext cx="5998" cy="1890"/>
              </a:xfrm>
              <a:prstGeom prst="rect">
                <a:avLst/>
              </a:prstGeom>
              <a:noFill/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just" defTabSz="449580">
                  <a:spcBef>
                    <a:spcPts val="1125"/>
                  </a:spcBef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1800" dirty="0">
                    <a:solidFill>
                      <a:srgbClr val="000000"/>
                    </a:solidFill>
                    <a:cs typeface="+mn-lt"/>
                  </a:rPr>
                  <a:t>&lt;</a:t>
                </a:r>
                <a:r>
                  <a:rPr lang="pt-BR" altLang="pt-BR" sz="1800" dirty="0">
                    <a:solidFill>
                      <a:srgbClr val="000000"/>
                    </a:solidFill>
                    <a:cs typeface="+mn-lt"/>
                  </a:rPr>
                  <a:t>condição</a:t>
                </a:r>
                <a:r>
                  <a:rPr lang="pt-PT" altLang="pt-BR" sz="1800" dirty="0">
                    <a:solidFill>
                      <a:srgbClr val="000000"/>
                    </a:solidFill>
                    <a:cs typeface="+mn-lt"/>
                  </a:rPr>
                  <a:t>&gt;</a:t>
                </a:r>
                <a:r>
                  <a:rPr lang="pt-BR" altLang="pt-BR" sz="1800" dirty="0">
                    <a:solidFill>
                      <a:srgbClr val="000000"/>
                    </a:solidFill>
                    <a:cs typeface="+mn-lt"/>
                  </a:rPr>
                  <a:t> representa uma expressão booleana, ou seja, expressão cujo resultado é verdadeiro (True) ou falso (False).</a:t>
                </a:r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38505" y="2449195"/>
            <a:ext cx="4812030" cy="2571750"/>
            <a:chOff x="1755" y="3864"/>
            <a:chExt cx="7578" cy="4050"/>
          </a:xfrm>
        </p:grpSpPr>
        <p:grpSp>
          <p:nvGrpSpPr>
            <p:cNvPr id="2" name="Group 1"/>
            <p:cNvGrpSpPr/>
            <p:nvPr/>
          </p:nvGrpSpPr>
          <p:grpSpPr>
            <a:xfrm>
              <a:off x="1851" y="3864"/>
              <a:ext cx="7482" cy="1309"/>
              <a:chOff x="4048" y="2352"/>
              <a:chExt cx="7482" cy="1309"/>
            </a:xfrm>
          </p:grpSpPr>
          <p:sp>
            <p:nvSpPr>
              <p:cNvPr id="48132" name="Text Box 8"/>
              <p:cNvSpPr txBox="1"/>
              <p:nvPr/>
            </p:nvSpPr>
            <p:spPr>
              <a:xfrm>
                <a:off x="4048" y="2353"/>
                <a:ext cx="7482" cy="130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 anchor="t" anchorCtr="0">
                <a:spAutoFit/>
              </a:bodyPr>
              <a:lstStyle/>
              <a:p>
                <a:pPr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4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for </a:t>
                </a:r>
                <a:r>
                  <a:rPr lang="pt-BR" altLang="pt-BR" sz="24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&lt;var&gt; </a:t>
                </a:r>
                <a:r>
                  <a:rPr lang="pt-BR" altLang="pt-BR" sz="24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in</a:t>
                </a:r>
                <a:r>
                  <a:rPr lang="pt-BR" altLang="pt-BR" sz="24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 &lt;</a:t>
                </a:r>
                <a:r>
                  <a:rPr lang="pt-PT" altLang="pt-BR" sz="24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sequencia</a:t>
                </a:r>
                <a:r>
                  <a:rPr lang="pt-BR" altLang="pt-BR" sz="24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&gt;</a:t>
                </a:r>
                <a:r>
                  <a:rPr lang="pt-BR" altLang="pt-BR" sz="24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:</a:t>
                </a:r>
              </a:p>
              <a:p>
                <a:pPr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4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   &lt;suite&gt;</a:t>
                </a:r>
              </a:p>
            </p:txBody>
          </p:sp>
          <p:sp>
            <p:nvSpPr>
              <p:cNvPr id="48133" name="Rectangle 9"/>
              <p:cNvSpPr/>
              <p:nvPr/>
            </p:nvSpPr>
            <p:spPr>
              <a:xfrm>
                <a:off x="4048" y="2352"/>
                <a:ext cx="7482" cy="1301"/>
              </a:xfrm>
              <a:prstGeom prst="rect">
                <a:avLst/>
              </a:prstGeom>
              <a:noFill/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>
                  <a:buClrTx/>
                  <a:buFont typeface="Times New Roman" panose="02020603050405020304" pitchFamily="18" charset="0"/>
                </a:pPr>
                <a:endParaRPr lang="pt-BR" altLang="pt-BR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8149" name="Text Box 25"/>
            <p:cNvSpPr txBox="1"/>
            <p:nvPr/>
          </p:nvSpPr>
          <p:spPr>
            <a:xfrm>
              <a:off x="1755" y="5588"/>
              <a:ext cx="7578" cy="2327"/>
            </a:xfrm>
            <a:prstGeom prst="rect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90000" tIns="46800" rIns="90000" bIns="46800" anchor="t" anchorCtr="0">
              <a:spAutoFit/>
            </a:bodyPr>
            <a:lstStyle/>
            <a:p>
              <a:pPr algn="just" defTabSz="449580">
                <a:spcBef>
                  <a:spcPts val="1125"/>
                </a:spcBef>
                <a:buClrTx/>
                <a:buFontTx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1800" dirty="0">
                  <a:solidFill>
                    <a:srgbClr val="000000"/>
                  </a:solidFill>
                  <a:cs typeface="+mn-lt"/>
                </a:rPr>
                <a:t>A cada ciclo da repetição, &lt;var&gt; assume o valor referenciado pela posição do elemento na </a:t>
              </a:r>
              <a:r>
                <a:rPr lang="pt-PT" altLang="pt-BR" sz="1800" dirty="0">
                  <a:solidFill>
                    <a:srgbClr val="000000"/>
                  </a:solidFill>
                  <a:cs typeface="+mn-lt"/>
                </a:rPr>
                <a:t>sequencia</a:t>
              </a:r>
              <a:r>
                <a:rPr lang="pt-BR" altLang="pt-BR" sz="1800" dirty="0">
                  <a:solidFill>
                    <a:srgbClr val="000000"/>
                  </a:solidFill>
                  <a:cs typeface="+mn-lt"/>
                </a:rPr>
                <a:t>. Isto é,  o valor referenciado progressivamente do primeiro até o último elemento.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796280" y="1438275"/>
            <a:ext cx="5541010" cy="3981450"/>
            <a:chOff x="8278" y="3688"/>
            <a:chExt cx="8726" cy="6270"/>
          </a:xfrm>
        </p:grpSpPr>
        <p:sp>
          <p:nvSpPr>
            <p:cNvPr id="48134" name="AutoShape 10"/>
            <p:cNvSpPr/>
            <p:nvPr/>
          </p:nvSpPr>
          <p:spPr>
            <a:xfrm>
              <a:off x="12241" y="5397"/>
              <a:ext cx="2160" cy="1440"/>
            </a:xfrm>
            <a:prstGeom prst="flowChartDecision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>
                <a:buClrTx/>
                <a:buFont typeface="Times New Roman" panose="02020603050405020304" pitchFamily="18" charset="0"/>
              </a:pPr>
              <a:endParaRPr lang="pt-BR" altLang="pt-BR" dirty="0">
                <a:latin typeface="Arial" panose="020B0604020202020204" pitchFamily="34" charset="0"/>
              </a:endParaRPr>
            </a:p>
          </p:txBody>
        </p:sp>
        <p:sp>
          <p:nvSpPr>
            <p:cNvPr id="48135" name="Line 11"/>
            <p:cNvSpPr/>
            <p:nvPr/>
          </p:nvSpPr>
          <p:spPr>
            <a:xfrm>
              <a:off x="13320" y="4797"/>
              <a:ext cx="3" cy="60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48137" name="Line 13"/>
            <p:cNvSpPr/>
            <p:nvPr/>
          </p:nvSpPr>
          <p:spPr>
            <a:xfrm>
              <a:off x="13324" y="6837"/>
              <a:ext cx="2" cy="937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48138" name="Line 14"/>
            <p:cNvSpPr/>
            <p:nvPr/>
          </p:nvSpPr>
          <p:spPr>
            <a:xfrm>
              <a:off x="14256" y="5997"/>
              <a:ext cx="60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8139" name="Line 15"/>
            <p:cNvSpPr/>
            <p:nvPr/>
          </p:nvSpPr>
          <p:spPr>
            <a:xfrm>
              <a:off x="14856" y="5997"/>
              <a:ext cx="3" cy="34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8141" name="Text Box 17"/>
            <p:cNvSpPr txBox="1"/>
            <p:nvPr/>
          </p:nvSpPr>
          <p:spPr>
            <a:xfrm>
              <a:off x="12356" y="5851"/>
              <a:ext cx="1933" cy="5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 anchor="t" anchorCtr="0">
              <a:spAutoFit/>
            </a:bodyPr>
            <a:lstStyle/>
            <a:p>
              <a:pPr algn="ctr" defTabSz="449580">
                <a:buClrTx/>
                <a:buFontTx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1600" dirty="0">
                  <a:solidFill>
                    <a:srgbClr val="000000"/>
                  </a:solidFill>
                  <a:latin typeface="Garamond" pitchFamily="18" charset="0"/>
                </a:rPr>
                <a:t>repetir </a:t>
              </a:r>
              <a:r>
                <a:rPr lang="pt-BR" altLang="pt-BR" sz="1600" dirty="0">
                  <a:solidFill>
                    <a:srgbClr val="000000"/>
                  </a:solidFill>
                  <a:latin typeface="Symbol" panose="05050102010706020507" pitchFamily="18" charset="2"/>
                </a:rPr>
                <a:t></a:t>
              </a:r>
              <a:r>
                <a:rPr lang="pt-PT" altLang="pt-BR" sz="1600" dirty="0">
                  <a:solidFill>
                    <a:srgbClr val="000000"/>
                  </a:solidFill>
                  <a:latin typeface="Symbol" panose="05050102010706020507" pitchFamily="18" charset="2"/>
                </a:rPr>
                <a:t>0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2422" y="7774"/>
              <a:ext cx="1806" cy="600"/>
              <a:chOff x="12481" y="7736"/>
              <a:chExt cx="1806" cy="600"/>
            </a:xfrm>
          </p:grpSpPr>
          <p:sp>
            <p:nvSpPr>
              <p:cNvPr id="48136" name="AutoShape 12"/>
              <p:cNvSpPr/>
              <p:nvPr/>
            </p:nvSpPr>
            <p:spPr>
              <a:xfrm>
                <a:off x="12481" y="7736"/>
                <a:ext cx="1807" cy="600"/>
              </a:xfrm>
              <a:prstGeom prst="flowChartProcess">
                <a:avLst/>
              </a:prstGeom>
              <a:noFill/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>
                  <a:buClrTx/>
                  <a:buFont typeface="Times New Roman" panose="02020603050405020304" pitchFamily="18" charset="0"/>
                </a:pPr>
                <a:endParaRPr lang="pt-BR" altLang="pt-BR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8142" name="Text Box 18"/>
              <p:cNvSpPr txBox="1"/>
              <p:nvPr/>
            </p:nvSpPr>
            <p:spPr>
              <a:xfrm>
                <a:off x="12884" y="7770"/>
                <a:ext cx="1001" cy="53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ctr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1600" dirty="0">
                    <a:solidFill>
                      <a:srgbClr val="000000"/>
                    </a:solidFill>
                    <a:latin typeface="Garamond" pitchFamily="18" charset="0"/>
                  </a:rPr>
                  <a:t>suite</a:t>
                </a:r>
              </a:p>
            </p:txBody>
          </p:sp>
        </p:grpSp>
        <p:sp>
          <p:nvSpPr>
            <p:cNvPr id="48143" name="Text Box 19"/>
            <p:cNvSpPr txBox="1"/>
            <p:nvPr/>
          </p:nvSpPr>
          <p:spPr>
            <a:xfrm>
              <a:off x="12241" y="7040"/>
              <a:ext cx="887" cy="5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t" anchorCtr="0">
              <a:spAutoFit/>
            </a:bodyPr>
            <a:lstStyle/>
            <a:p>
              <a:pPr defTabSz="449580">
                <a:buClrTx/>
                <a:buFontTx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1600" dirty="0">
                  <a:solidFill>
                    <a:srgbClr val="000000"/>
                  </a:solidFill>
                  <a:latin typeface="Garamond" pitchFamily="18" charset="0"/>
                </a:rPr>
                <a:t>True</a:t>
              </a:r>
            </a:p>
          </p:txBody>
        </p:sp>
        <p:sp>
          <p:nvSpPr>
            <p:cNvPr id="48144" name="Text Box 20"/>
            <p:cNvSpPr txBox="1"/>
            <p:nvPr/>
          </p:nvSpPr>
          <p:spPr>
            <a:xfrm>
              <a:off x="15162" y="7040"/>
              <a:ext cx="1080" cy="5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 anchor="t" anchorCtr="0">
              <a:spAutoFit/>
            </a:bodyPr>
            <a:lstStyle/>
            <a:p>
              <a:pPr algn="ctr" defTabSz="449580">
                <a:buClrTx/>
                <a:buFontTx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1600" dirty="0">
                  <a:solidFill>
                    <a:srgbClr val="000000"/>
                  </a:solidFill>
                  <a:latin typeface="Garamond" pitchFamily="18" charset="0"/>
                </a:rPr>
                <a:t>False</a:t>
              </a:r>
            </a:p>
          </p:txBody>
        </p:sp>
        <p:sp>
          <p:nvSpPr>
            <p:cNvPr id="48145" name="Line 21"/>
            <p:cNvSpPr/>
            <p:nvPr/>
          </p:nvSpPr>
          <p:spPr>
            <a:xfrm flipH="1">
              <a:off x="11739" y="5037"/>
              <a:ext cx="1575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48146" name="Line 22"/>
            <p:cNvSpPr/>
            <p:nvPr/>
          </p:nvSpPr>
          <p:spPr>
            <a:xfrm>
              <a:off x="11736" y="5037"/>
              <a:ext cx="3" cy="420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8147" name="Line 23"/>
            <p:cNvSpPr/>
            <p:nvPr/>
          </p:nvSpPr>
          <p:spPr>
            <a:xfrm flipH="1">
              <a:off x="11729" y="9237"/>
              <a:ext cx="1589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grpSp>
          <p:nvGrpSpPr>
            <p:cNvPr id="7" name="Group 6"/>
            <p:cNvGrpSpPr/>
            <p:nvPr/>
          </p:nvGrpSpPr>
          <p:grpSpPr>
            <a:xfrm>
              <a:off x="9654" y="4264"/>
              <a:ext cx="7351" cy="534"/>
              <a:chOff x="10122" y="4208"/>
              <a:chExt cx="7351" cy="53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131" name="Text Box 1"/>
                  <p:cNvSpPr txBox="1"/>
                  <p:nvPr/>
                </p:nvSpPr>
                <p:spPr>
                  <a:xfrm>
                    <a:off x="10122" y="4208"/>
                    <a:ext cx="7351" cy="533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 anchor="t" anchorCtr="0">
                    <a:spAutoFit/>
                  </a:bodyPr>
                  <a:lstStyle/>
                  <a:p>
                    <a:pPr defTabSz="449580">
                      <a:buClrTx/>
                      <a:buFontTx/>
                      <a:tabLst>
                        <a:tab pos="0" algn="l"/>
                        <a:tab pos="447675" algn="l"/>
                        <a:tab pos="897255" algn="l"/>
                        <a:tab pos="1346200" algn="l"/>
                        <a:tab pos="1795780" algn="l"/>
                        <a:tab pos="2244725" algn="l"/>
                        <a:tab pos="2694305" algn="l"/>
                        <a:tab pos="3143250" algn="l"/>
                        <a:tab pos="3592830" algn="l"/>
                        <a:tab pos="4041775" algn="l"/>
                        <a:tab pos="4491355" algn="l"/>
                        <a:tab pos="4940300" algn="l"/>
                        <a:tab pos="5389880" algn="l"/>
                        <a:tab pos="5838825" algn="l"/>
                        <a:tab pos="6288405" algn="l"/>
                        <a:tab pos="6737350" algn="l"/>
                        <a:tab pos="7186930" algn="l"/>
                        <a:tab pos="7635875" algn="l"/>
                        <a:tab pos="8085455" algn="l"/>
                        <a:tab pos="8534400" algn="l"/>
                        <a:tab pos="8983980" algn="l"/>
                      </a:tabLst>
                    </a:pPr>
                    <a:r>
                      <a:rPr lang="pt-BR" altLang="pt-BR" sz="1600" dirty="0">
                        <a:solidFill>
                          <a:srgbClr val="000000"/>
                        </a:solidFill>
                        <a:latin typeface="Garamond" pitchFamily="18" charset="0"/>
                      </a:rPr>
                      <a:t>repetir </a:t>
                    </a:r>
                    <a14:m>
                      <m:oMath xmlns:m="http://schemas.openxmlformats.org/officeDocument/2006/math">
                        <m:r>
                          <a:rPr lang="en-US" altLang="pt-BR" sz="16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→</m:t>
                        </m:r>
                      </m:oMath>
                    </a14:m>
                    <a:r>
                      <a:rPr lang="pt-BR" altLang="pt-BR" sz="1600" dirty="0">
                        <a:solidFill>
                          <a:srgbClr val="000000"/>
                        </a:solidFill>
                        <a:latin typeface="Garamond" pitchFamily="18" charset="0"/>
                      </a:rPr>
                      <a:t> quantidade de elementos na </a:t>
                    </a:r>
                    <a:r>
                      <a:rPr lang="pt-PT" altLang="pt-BR" sz="1600" dirty="0">
                        <a:solidFill>
                          <a:srgbClr val="000000"/>
                        </a:solidFill>
                        <a:latin typeface="Garamond" pitchFamily="18" charset="0"/>
                      </a:rPr>
                      <a:t>sequencia</a:t>
                    </a:r>
                  </a:p>
                </p:txBody>
              </p:sp>
            </mc:Choice>
            <mc:Fallback xmlns="">
              <p:sp>
                <p:nvSpPr>
                  <p:cNvPr id="48131" name="Text Box 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22" y="4208"/>
                    <a:ext cx="7351" cy="533"/>
                  </a:xfrm>
                  <a:prstGeom prst="rect">
                    <a:avLst/>
                  </a:prstGeom>
                  <a:blipFill rotWithShape="1">
                    <a:blip r:embed="rId2"/>
                  </a:blipFill>
                  <a:ln w="9525">
                    <a:noFill/>
                  </a:ln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148" name="Rectangle 24"/>
              <p:cNvSpPr/>
              <p:nvPr/>
            </p:nvSpPr>
            <p:spPr>
              <a:xfrm>
                <a:off x="10122" y="4209"/>
                <a:ext cx="7351" cy="533"/>
              </a:xfrm>
              <a:prstGeom prst="rect">
                <a:avLst/>
              </a:prstGeom>
              <a:noFill/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>
                  <a:buClrTx/>
                  <a:buFont typeface="Times New Roman" panose="02020603050405020304" pitchFamily="18" charset="0"/>
                </a:pPr>
                <a:endParaRPr lang="pt-BR" altLang="pt-BR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8151" name="Line 27"/>
            <p:cNvSpPr/>
            <p:nvPr/>
          </p:nvSpPr>
          <p:spPr>
            <a:xfrm>
              <a:off x="13328" y="3688"/>
              <a:ext cx="3" cy="576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grpSp>
          <p:nvGrpSpPr>
            <p:cNvPr id="5" name="Group 4"/>
            <p:cNvGrpSpPr/>
            <p:nvPr/>
          </p:nvGrpSpPr>
          <p:grpSpPr>
            <a:xfrm>
              <a:off x="8278" y="7040"/>
              <a:ext cx="2961" cy="534"/>
              <a:chOff x="11817" y="8224"/>
              <a:chExt cx="2961" cy="534"/>
            </a:xfrm>
          </p:grpSpPr>
          <p:sp>
            <p:nvSpPr>
              <p:cNvPr id="48152" name="AutoShape 28"/>
              <p:cNvSpPr/>
              <p:nvPr/>
            </p:nvSpPr>
            <p:spPr>
              <a:xfrm>
                <a:off x="11818" y="8224"/>
                <a:ext cx="2960" cy="534"/>
              </a:xfrm>
              <a:prstGeom prst="flowChartProcess">
                <a:avLst/>
              </a:prstGeom>
              <a:noFill/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>
                  <a:buClrTx/>
                  <a:buFont typeface="Times New Roman" panose="02020603050405020304" pitchFamily="18" charset="0"/>
                </a:pPr>
                <a:endParaRPr lang="pt-BR" altLang="pt-BR" dirty="0"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153" name="Text Box 29"/>
                  <p:cNvSpPr txBox="1"/>
                  <p:nvPr/>
                </p:nvSpPr>
                <p:spPr>
                  <a:xfrm>
                    <a:off x="11817" y="8224"/>
                    <a:ext cx="2960" cy="533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90000" tIns="46800" rIns="90000" bIns="46800" anchor="t" anchorCtr="0">
                    <a:spAutoFit/>
                  </a:bodyPr>
                  <a:lstStyle/>
                  <a:p>
                    <a:pPr algn="ctr" defTabSz="449580">
                      <a:buClrTx/>
                      <a:buFontTx/>
                      <a:tabLst>
                        <a:tab pos="0" algn="l"/>
                        <a:tab pos="447675" algn="l"/>
                        <a:tab pos="897255" algn="l"/>
                        <a:tab pos="1346200" algn="l"/>
                        <a:tab pos="1795780" algn="l"/>
                        <a:tab pos="2244725" algn="l"/>
                        <a:tab pos="2694305" algn="l"/>
                        <a:tab pos="3143250" algn="l"/>
                        <a:tab pos="3592830" algn="l"/>
                        <a:tab pos="4041775" algn="l"/>
                        <a:tab pos="4491355" algn="l"/>
                        <a:tab pos="4940300" algn="l"/>
                        <a:tab pos="5389880" algn="l"/>
                        <a:tab pos="5838825" algn="l"/>
                        <a:tab pos="6288405" algn="l"/>
                        <a:tab pos="6737350" algn="l"/>
                        <a:tab pos="7186930" algn="l"/>
                        <a:tab pos="7635875" algn="l"/>
                        <a:tab pos="8085455" algn="l"/>
                        <a:tab pos="8534400" algn="l"/>
                        <a:tab pos="8983980" algn="l"/>
                      </a:tabLst>
                    </a:pPr>
                    <a:r>
                      <a:rPr lang="pt-BR" altLang="pt-BR" sz="1600" dirty="0">
                        <a:solidFill>
                          <a:srgbClr val="000000"/>
                        </a:solidFill>
                        <a:latin typeface="Garamond" pitchFamily="18" charset="0"/>
                      </a:rPr>
                      <a:t>repetir </a:t>
                    </a:r>
                    <a14:m>
                      <m:oMath xmlns:m="http://schemas.openxmlformats.org/officeDocument/2006/math">
                        <m:r>
                          <a:rPr lang="en-US" altLang="pt-BR" sz="16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→</m:t>
                        </m:r>
                      </m:oMath>
                    </a14:m>
                    <a:r>
                      <a:rPr lang="pt-BR" altLang="pt-BR" sz="1600" dirty="0">
                        <a:solidFill>
                          <a:srgbClr val="000000"/>
                        </a:solidFill>
                        <a:latin typeface="Garamond" pitchFamily="18" charset="0"/>
                      </a:rPr>
                      <a:t> repetir-1</a:t>
                    </a:r>
                  </a:p>
                </p:txBody>
              </p:sp>
            </mc:Choice>
            <mc:Fallback xmlns="">
              <p:sp>
                <p:nvSpPr>
                  <p:cNvPr id="48153" name="Text 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17" y="8224"/>
                    <a:ext cx="2960" cy="533"/>
                  </a:xfrm>
                  <a:prstGeom prst="rect">
                    <a:avLst/>
                  </a:prstGeom>
                  <a:blipFill rotWithShape="1">
                    <a:blip r:embed="rId3"/>
                  </a:blipFill>
                  <a:ln w="9525">
                    <a:noFill/>
                  </a:ln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8155" name="Line 31"/>
            <p:cNvSpPr/>
            <p:nvPr/>
          </p:nvSpPr>
          <p:spPr>
            <a:xfrm>
              <a:off x="13314" y="9478"/>
              <a:ext cx="3" cy="4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6" name="Line 15"/>
            <p:cNvSpPr/>
            <p:nvPr/>
          </p:nvSpPr>
          <p:spPr>
            <a:xfrm flipH="1">
              <a:off x="13326" y="8374"/>
              <a:ext cx="1" cy="86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9" name="Line 15"/>
            <p:cNvSpPr/>
            <p:nvPr/>
          </p:nvSpPr>
          <p:spPr>
            <a:xfrm rot="5400000" flipH="1">
              <a:off x="14093" y="8711"/>
              <a:ext cx="1" cy="1532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922020" y="227330"/>
            <a:ext cx="10347960" cy="6403340"/>
            <a:chOff x="1136" y="376"/>
            <a:chExt cx="16296" cy="10084"/>
          </a:xfrm>
        </p:grpSpPr>
        <p:sp>
          <p:nvSpPr>
            <p:cNvPr id="4" name="Text Box 13"/>
            <p:cNvSpPr txBox="1"/>
            <p:nvPr/>
          </p:nvSpPr>
          <p:spPr>
            <a:xfrm>
              <a:off x="6323" y="376"/>
              <a:ext cx="6051" cy="100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b="1" dirty="0">
                  <a:solidFill>
                    <a:srgbClr val="333399"/>
                  </a:solidFill>
                </a:rPr>
                <a:t># Programa Completo</a:t>
              </a: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800" b="1" dirty="0">
                <a:solidFill>
                  <a:srgbClr val="333399"/>
                </a:solidFill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b="1" dirty="0">
                  <a:solidFill>
                    <a:srgbClr val="333399"/>
                  </a:solidFill>
                  <a:sym typeface="+mn-ea"/>
                </a:rPr>
                <a:t># Subprogramas</a:t>
              </a:r>
              <a:endParaRPr lang="pt-BR" altLang="pt-BR" sz="1800" b="1" dirty="0">
                <a:solidFill>
                  <a:srgbClr val="333399"/>
                </a:solidFill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b="1" dirty="0">
                  <a:solidFill>
                    <a:srgbClr val="333399"/>
                  </a:solidFill>
                  <a:sym typeface="+mn-ea"/>
                </a:rPr>
                <a:t>def </a:t>
              </a: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nomeFun1(</a:t>
              </a: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arg1,arg2,... agrN</a:t>
              </a: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):</a:t>
              </a: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	       </a:t>
              </a: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&lt;</a:t>
              </a: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suite </a:t>
              </a: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nomeFun1&gt;</a:t>
              </a: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	        return </a:t>
              </a:r>
              <a:r>
                <a:rPr lang="pt-PT" altLang="pt-BR" sz="1800" b="1" i="1" dirty="0">
                  <a:solidFill>
                    <a:srgbClr val="333399"/>
                  </a:solidFill>
                  <a:sym typeface="+mn-ea"/>
                </a:rPr>
                <a:t>None</a:t>
              </a:r>
              <a:endParaRPr lang="pt-PT" altLang="pt-BR" sz="1800" dirty="0">
                <a:solidFill>
                  <a:srgbClr val="333399"/>
                </a:solidFill>
                <a:sym typeface="+mn-ea"/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PT" altLang="pt-BR" sz="1800" dirty="0">
                <a:solidFill>
                  <a:srgbClr val="333399"/>
                </a:solidFill>
                <a:sym typeface="+mn-ea"/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b="1" dirty="0">
                  <a:solidFill>
                    <a:srgbClr val="333399"/>
                  </a:solidFill>
                  <a:sym typeface="+mn-ea"/>
                </a:rPr>
                <a:t>def </a:t>
              </a: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nomeFun</a:t>
              </a: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2</a:t>
              </a: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(</a:t>
              </a: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arg1,arg2,... agrN</a:t>
              </a: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):</a:t>
              </a: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	       </a:t>
              </a: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&lt;</a:t>
              </a: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suite </a:t>
              </a: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nomeFun</a:t>
              </a: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2</a:t>
              </a: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&gt;</a:t>
              </a: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	        return </a:t>
              </a:r>
              <a:r>
                <a:rPr lang="pt-PT" altLang="pt-BR" sz="1800" b="1" i="1" dirty="0">
                  <a:solidFill>
                    <a:srgbClr val="333399"/>
                  </a:solidFill>
                  <a:sym typeface="+mn-ea"/>
                </a:rPr>
                <a:t>Value</a:t>
              </a: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	</a:t>
              </a:r>
              <a:r>
                <a:rPr lang="pt-PT" altLang="pt-BR" sz="1800" b="1" dirty="0">
                  <a:solidFill>
                    <a:srgbClr val="333399"/>
                  </a:solidFill>
                  <a:sym typeface="+mn-ea"/>
                </a:rPr>
                <a:t>...</a:t>
              </a:r>
              <a:endParaRPr lang="pt-PT" altLang="pt-BR" sz="1800" dirty="0">
                <a:solidFill>
                  <a:srgbClr val="333399"/>
                </a:solidFill>
                <a:sym typeface="+mn-ea"/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b="1" dirty="0">
                  <a:solidFill>
                    <a:srgbClr val="333399"/>
                  </a:solidFill>
                  <a:sym typeface="+mn-ea"/>
                </a:rPr>
                <a:t>def </a:t>
              </a: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nomeFun</a:t>
              </a: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N</a:t>
              </a: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(</a:t>
              </a: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arg1,arg2,... agrN</a:t>
              </a: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):</a:t>
              </a: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	       </a:t>
              </a: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&lt;</a:t>
              </a: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suite </a:t>
              </a: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nomeFun</a:t>
              </a: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N</a:t>
              </a: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&gt;</a:t>
              </a:r>
              <a:endParaRPr lang="pt-BR" altLang="pt-BR" sz="1800" dirty="0">
                <a:solidFill>
                  <a:srgbClr val="333399"/>
                </a:solidFill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800" dirty="0">
                <a:solidFill>
                  <a:srgbClr val="333399"/>
                </a:solidFill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b="1" dirty="0">
                  <a:solidFill>
                    <a:srgbClr val="333399"/>
                  </a:solidFill>
                  <a:sym typeface="+mn-ea"/>
                </a:rPr>
                <a:t># Programa Principal</a:t>
              </a:r>
              <a:endParaRPr lang="pt-BR" altLang="pt-BR" sz="1800" b="1" dirty="0">
                <a:solidFill>
                  <a:srgbClr val="333399"/>
                </a:solidFill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nomeFun1(</a:t>
              </a: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arg1,arg2,...agrN</a:t>
              </a: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) </a:t>
              </a:r>
              <a:endParaRPr lang="pt-BR" altLang="pt-BR" sz="1800" dirty="0">
                <a:solidFill>
                  <a:srgbClr val="333399"/>
                </a:solidFill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nomeFun</a:t>
              </a: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2</a:t>
              </a: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(</a:t>
              </a: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arg1,arg2,...agrN)</a:t>
              </a: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PT" altLang="pt-BR" sz="1800" b="1" dirty="0">
                  <a:solidFill>
                    <a:srgbClr val="333399"/>
                  </a:solidFill>
                </a:rPr>
                <a:t>...</a:t>
              </a: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nomeFun</a:t>
              </a: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N</a:t>
              </a: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(</a:t>
              </a: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arg1,arg2,...agrN)</a:t>
              </a:r>
              <a:endParaRPr lang="pt-PT" altLang="pt-BR" sz="1800" b="1" dirty="0">
                <a:solidFill>
                  <a:srgbClr val="333399"/>
                </a:solidFill>
              </a:endParaRPr>
            </a:p>
          </p:txBody>
        </p:sp>
        <p:sp>
          <p:nvSpPr>
            <p:cNvPr id="3" name="Rectangle 9"/>
            <p:cNvSpPr/>
            <p:nvPr/>
          </p:nvSpPr>
          <p:spPr>
            <a:xfrm>
              <a:off x="6195" y="376"/>
              <a:ext cx="6179" cy="10084"/>
            </a:xfrm>
            <a:prstGeom prst="rect">
              <a:avLst/>
            </a:prstGeom>
            <a:noFill/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</a:pPr>
              <a:endParaRPr lang="pt-BR" altLang="pt-BR" dirty="0">
                <a:latin typeface="Arial" panose="020B0604020202020204" pitchFamily="34" charset="0"/>
              </a:endParaRPr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1136" y="1571"/>
              <a:ext cx="4669" cy="14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en-US"/>
                <a:t>A </a:t>
              </a:r>
              <a:r>
                <a:rPr lang="" altLang="pt-PT"/>
                <a:t>estrutura </a:t>
              </a:r>
              <a:r>
                <a:rPr lang="en-US" b="1"/>
                <a:t>def</a:t>
              </a:r>
              <a:r>
                <a:rPr lang="en-US"/>
                <a:t> cria um objeto de função e o atribui a um nome.</a:t>
              </a:r>
            </a:p>
          </p:txBody>
        </p:sp>
        <p:sp>
          <p:nvSpPr>
            <p:cNvPr id="48145" name="Line 21"/>
            <p:cNvSpPr/>
            <p:nvPr/>
          </p:nvSpPr>
          <p:spPr>
            <a:xfrm flipH="1" flipV="1">
              <a:off x="5805" y="2307"/>
              <a:ext cx="608" cy="1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9" name="Rectangle 8"/>
            <p:cNvSpPr/>
            <p:nvPr/>
          </p:nvSpPr>
          <p:spPr>
            <a:xfrm>
              <a:off x="6412" y="2087"/>
              <a:ext cx="669" cy="4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137" y="4476"/>
              <a:ext cx="4668" cy="18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sym typeface="+mn-ea"/>
                </a:rPr>
                <a:t>A </a:t>
              </a:r>
              <a:r>
                <a:rPr lang="" altLang="pt-PT" dirty="0">
                  <a:sym typeface="+mn-ea"/>
                </a:rPr>
                <a:t>estrutura </a:t>
              </a:r>
              <a:r>
                <a:rPr lang="pt-PT" altLang="en-US" b="1" dirty="0">
                  <a:sym typeface="+mn-ea"/>
                </a:rPr>
                <a:t>return</a:t>
              </a:r>
              <a:r>
                <a:rPr dirty="0"/>
                <a:t> </a:t>
              </a:r>
              <a:r>
                <a:rPr dirty="0" err="1"/>
                <a:t>envia</a:t>
              </a:r>
              <a:r>
                <a:rPr dirty="0"/>
                <a:t> um </a:t>
              </a:r>
              <a:r>
                <a:rPr dirty="0" err="1"/>
                <a:t>objeto</a:t>
              </a:r>
              <a:r>
                <a:rPr dirty="0"/>
                <a:t> de </a:t>
              </a:r>
              <a:r>
                <a:rPr dirty="0" err="1"/>
                <a:t>resultado</a:t>
              </a:r>
              <a:r>
                <a:rPr dirty="0"/>
                <a:t> de </a:t>
              </a:r>
              <a:r>
                <a:rPr dirty="0" err="1"/>
                <a:t>volta</a:t>
              </a:r>
              <a:r>
                <a:rPr dirty="0"/>
                <a:t> </a:t>
              </a:r>
              <a:r>
                <a:rPr dirty="0" err="1"/>
                <a:t>ao</a:t>
              </a:r>
              <a:r>
                <a:rPr dirty="0"/>
                <a:t> </a:t>
              </a:r>
              <a:r>
                <a:rPr dirty="0" err="1"/>
                <a:t>chamador</a:t>
              </a:r>
              <a:r>
                <a:rPr dirty="0"/>
                <a:t> </a:t>
              </a:r>
              <a:r>
                <a:rPr lang="pt-PT" dirty="0"/>
                <a:t>e finaliza a função.</a:t>
              </a:r>
            </a:p>
          </p:txBody>
        </p:sp>
        <p:sp>
          <p:nvSpPr>
            <p:cNvPr id="11" name="Line 21"/>
            <p:cNvSpPr/>
            <p:nvPr/>
          </p:nvSpPr>
          <p:spPr>
            <a:xfrm flipH="1" flipV="1">
              <a:off x="5805" y="5419"/>
              <a:ext cx="1403" cy="1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12" name="Rectangle 11"/>
            <p:cNvSpPr/>
            <p:nvPr/>
          </p:nvSpPr>
          <p:spPr>
            <a:xfrm>
              <a:off x="7208" y="5208"/>
              <a:ext cx="1047" cy="4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412" y="8247"/>
              <a:ext cx="4853" cy="20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Line 21"/>
            <p:cNvSpPr/>
            <p:nvPr/>
          </p:nvSpPr>
          <p:spPr>
            <a:xfrm flipH="1">
              <a:off x="5805" y="9294"/>
              <a:ext cx="608" cy="1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19" name="Text Box 18"/>
            <p:cNvSpPr txBox="1"/>
            <p:nvPr/>
          </p:nvSpPr>
          <p:spPr>
            <a:xfrm>
              <a:off x="3326" y="9004"/>
              <a:ext cx="2479" cy="5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PT" b="1">
                  <a:sym typeface="+mn-ea"/>
                </a:rPr>
                <a:t>Chamadores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306" y="5208"/>
              <a:ext cx="996" cy="4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Line 21"/>
            <p:cNvSpPr/>
            <p:nvPr/>
          </p:nvSpPr>
          <p:spPr>
            <a:xfrm rot="10800000" flipH="1" flipV="1">
              <a:off x="9302" y="5418"/>
              <a:ext cx="3462" cy="1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22" name="Text Box 21"/>
            <p:cNvSpPr txBox="1"/>
            <p:nvPr/>
          </p:nvSpPr>
          <p:spPr>
            <a:xfrm>
              <a:off x="12764" y="4255"/>
              <a:ext cx="4668" cy="23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pt-PT" b="1" i="1">
                  <a:sym typeface="+mn-ea"/>
                </a:rPr>
                <a:t>Value </a:t>
              </a:r>
              <a:r>
                <a:rPr lang="pt-PT">
                  <a:sym typeface="+mn-ea"/>
                </a:rPr>
                <a:t>pode ser qualquer objeto (string, list, number, etc.), vale ressaltar que funções também são objetos.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909" y="2089"/>
              <a:ext cx="2894" cy="4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ine 21"/>
            <p:cNvSpPr/>
            <p:nvPr/>
          </p:nvSpPr>
          <p:spPr>
            <a:xfrm rot="10800000" flipH="1" flipV="1">
              <a:off x="11803" y="2299"/>
              <a:ext cx="961" cy="1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25" name="Text Box 24"/>
            <p:cNvSpPr txBox="1"/>
            <p:nvPr/>
          </p:nvSpPr>
          <p:spPr>
            <a:xfrm>
              <a:off x="12764" y="698"/>
              <a:ext cx="4668" cy="31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pt-PT" b="1" i="1">
                  <a:sym typeface="+mn-ea"/>
                </a:rPr>
                <a:t>argN </a:t>
              </a:r>
              <a:r>
                <a:rPr lang="pt-PT">
                  <a:sym typeface="+mn-ea"/>
                </a:rPr>
                <a:t>pode ser qualquer objeto (string, list, number, etc.), vale ressaltar que funções também são objetos. São os mesmo argumentos passados nos chamadores. 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173990" y="1571625"/>
            <a:ext cx="11844020" cy="3715385"/>
            <a:chOff x="390" y="1804"/>
            <a:chExt cx="18652" cy="5851"/>
          </a:xfrm>
        </p:grpSpPr>
        <p:grpSp>
          <p:nvGrpSpPr>
            <p:cNvPr id="57" name="Group 56"/>
            <p:cNvGrpSpPr/>
            <p:nvPr/>
          </p:nvGrpSpPr>
          <p:grpSpPr>
            <a:xfrm>
              <a:off x="390" y="1804"/>
              <a:ext cx="18652" cy="5399"/>
              <a:chOff x="118" y="1787"/>
              <a:chExt cx="18652" cy="5399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722" y="5461"/>
                <a:ext cx="5030" cy="1695"/>
                <a:chOff x="10740" y="5760"/>
                <a:chExt cx="5030" cy="1695"/>
              </a:xfrm>
            </p:grpSpPr>
            <p:sp>
              <p:nvSpPr>
                <p:cNvPr id="25607" name="Line 7"/>
                <p:cNvSpPr/>
                <p:nvPr/>
              </p:nvSpPr>
              <p:spPr>
                <a:xfrm>
                  <a:off x="10772" y="5775"/>
                  <a:ext cx="3" cy="1665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08" name="Line 8"/>
                <p:cNvSpPr/>
                <p:nvPr/>
              </p:nvSpPr>
              <p:spPr>
                <a:xfrm>
                  <a:off x="13651" y="5761"/>
                  <a:ext cx="4" cy="1679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10" name="Line 10"/>
                <p:cNvSpPr/>
                <p:nvPr/>
              </p:nvSpPr>
              <p:spPr>
                <a:xfrm>
                  <a:off x="11712" y="5765"/>
                  <a:ext cx="3" cy="168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11" name="Line 11"/>
                <p:cNvSpPr/>
                <p:nvPr/>
              </p:nvSpPr>
              <p:spPr>
                <a:xfrm>
                  <a:off x="10772" y="5760"/>
                  <a:ext cx="288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12" name="Line 12"/>
                <p:cNvSpPr/>
                <p:nvPr/>
              </p:nvSpPr>
              <p:spPr>
                <a:xfrm>
                  <a:off x="10772" y="7440"/>
                  <a:ext cx="288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13" name="Line 13"/>
                <p:cNvSpPr/>
                <p:nvPr/>
              </p:nvSpPr>
              <p:spPr>
                <a:xfrm>
                  <a:off x="10772" y="6635"/>
                  <a:ext cx="963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14" name="Text Box 14"/>
                <p:cNvSpPr txBox="1"/>
                <p:nvPr/>
              </p:nvSpPr>
              <p:spPr>
                <a:xfrm>
                  <a:off x="10740" y="6518"/>
                  <a:ext cx="782" cy="91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dirty="0"/>
                    <a:t> x</a:t>
                  </a:r>
                </a:p>
              </p:txBody>
            </p:sp>
            <p:sp>
              <p:nvSpPr>
                <p:cNvPr id="25615" name="Text Box 15"/>
                <p:cNvSpPr txBox="1"/>
                <p:nvPr/>
              </p:nvSpPr>
              <p:spPr>
                <a:xfrm>
                  <a:off x="11797" y="5903"/>
                  <a:ext cx="405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>
                      <a:latin typeface="Garamond" pitchFamily="18" charset="0"/>
                    </a:rPr>
                    <a:t> </a:t>
                  </a:r>
                </a:p>
              </p:txBody>
            </p:sp>
            <p:sp>
              <p:nvSpPr>
                <p:cNvPr id="25616" name="Text Box 16"/>
                <p:cNvSpPr txBox="1"/>
                <p:nvPr/>
              </p:nvSpPr>
              <p:spPr>
                <a:xfrm>
                  <a:off x="10907" y="5898"/>
                  <a:ext cx="68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>
                      <a:latin typeface="Garamond" pitchFamily="18" charset="0"/>
                    </a:rPr>
                    <a:t> </a:t>
                  </a:r>
                </a:p>
              </p:txBody>
            </p:sp>
            <p:sp>
              <p:nvSpPr>
                <p:cNvPr id="25618" name="Text Box 18"/>
                <p:cNvSpPr txBox="1"/>
                <p:nvPr/>
              </p:nvSpPr>
              <p:spPr>
                <a:xfrm>
                  <a:off x="14030" y="5843"/>
                  <a:ext cx="1740" cy="129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Área do </a:t>
                  </a:r>
                </a:p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programa </a:t>
                  </a:r>
                </a:p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principal</a:t>
                  </a:r>
                </a:p>
              </p:txBody>
            </p:sp>
            <p:sp>
              <p:nvSpPr>
                <p:cNvPr id="25619" name="Line 19"/>
                <p:cNvSpPr/>
                <p:nvPr/>
              </p:nvSpPr>
              <p:spPr>
                <a:xfrm>
                  <a:off x="13892" y="5760"/>
                  <a:ext cx="3" cy="168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20" name="Line 20"/>
                <p:cNvSpPr/>
                <p:nvPr/>
              </p:nvSpPr>
              <p:spPr>
                <a:xfrm>
                  <a:off x="13772" y="5760"/>
                  <a:ext cx="24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21" name="Line 21"/>
                <p:cNvSpPr/>
                <p:nvPr/>
              </p:nvSpPr>
              <p:spPr>
                <a:xfrm>
                  <a:off x="13772" y="7440"/>
                  <a:ext cx="24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25" name="Text Box 25"/>
                <p:cNvSpPr txBox="1"/>
                <p:nvPr/>
              </p:nvSpPr>
              <p:spPr>
                <a:xfrm>
                  <a:off x="10850" y="5843"/>
                  <a:ext cx="68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/>
                    <a:t>2</a:t>
                  </a:r>
                </a:p>
              </p:txBody>
            </p:sp>
            <p:sp>
              <p:nvSpPr>
                <p:cNvPr id="25626" name="Line 26"/>
                <p:cNvSpPr/>
                <p:nvPr/>
              </p:nvSpPr>
              <p:spPr>
                <a:xfrm>
                  <a:off x="12700" y="5775"/>
                  <a:ext cx="2" cy="168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27" name="Line 27"/>
                <p:cNvSpPr/>
                <p:nvPr/>
              </p:nvSpPr>
              <p:spPr>
                <a:xfrm>
                  <a:off x="11740" y="6638"/>
                  <a:ext cx="962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28" name="Text Box 28"/>
                <p:cNvSpPr txBox="1"/>
                <p:nvPr/>
              </p:nvSpPr>
              <p:spPr>
                <a:xfrm>
                  <a:off x="11702" y="6523"/>
                  <a:ext cx="783" cy="91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dirty="0"/>
                    <a:t> y</a:t>
                  </a:r>
                </a:p>
              </p:txBody>
            </p:sp>
            <p:sp>
              <p:nvSpPr>
                <p:cNvPr id="25629" name="Text Box 29"/>
                <p:cNvSpPr txBox="1"/>
                <p:nvPr/>
              </p:nvSpPr>
              <p:spPr>
                <a:xfrm>
                  <a:off x="11875" y="5893"/>
                  <a:ext cx="68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>
                      <a:latin typeface="Garamond" pitchFamily="18" charset="0"/>
                    </a:rPr>
                    <a:t> </a:t>
                  </a:r>
                </a:p>
              </p:txBody>
            </p:sp>
            <p:sp>
              <p:nvSpPr>
                <p:cNvPr id="25630" name="Text Box 30"/>
                <p:cNvSpPr txBox="1"/>
                <p:nvPr/>
              </p:nvSpPr>
              <p:spPr>
                <a:xfrm>
                  <a:off x="11817" y="5838"/>
                  <a:ext cx="68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/>
                    <a:t>3</a:t>
                  </a:r>
                </a:p>
              </p:txBody>
            </p:sp>
            <p:sp>
              <p:nvSpPr>
                <p:cNvPr id="25632" name="Line 32"/>
                <p:cNvSpPr/>
                <p:nvPr/>
              </p:nvSpPr>
              <p:spPr>
                <a:xfrm>
                  <a:off x="12697" y="6635"/>
                  <a:ext cx="963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33" name="Text Box 33"/>
                <p:cNvSpPr txBox="1"/>
                <p:nvPr/>
              </p:nvSpPr>
              <p:spPr>
                <a:xfrm>
                  <a:off x="12667" y="6523"/>
                  <a:ext cx="783" cy="91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dirty="0"/>
                    <a:t> z</a:t>
                  </a:r>
                </a:p>
              </p:txBody>
            </p:sp>
            <p:sp>
              <p:nvSpPr>
                <p:cNvPr id="25635" name="Text Box 35"/>
                <p:cNvSpPr txBox="1"/>
                <p:nvPr/>
              </p:nvSpPr>
              <p:spPr>
                <a:xfrm>
                  <a:off x="12815" y="5855"/>
                  <a:ext cx="42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/>
                    <a:t> </a:t>
                  </a:r>
                </a:p>
              </p:txBody>
            </p:sp>
            <p:sp>
              <p:nvSpPr>
                <p:cNvPr id="25650" name="Line 50"/>
                <p:cNvSpPr/>
                <p:nvPr/>
              </p:nvSpPr>
              <p:spPr>
                <a:xfrm>
                  <a:off x="12812" y="6240"/>
                  <a:ext cx="24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4" name="Group 3"/>
              <p:cNvGrpSpPr/>
              <p:nvPr/>
            </p:nvGrpSpPr>
            <p:grpSpPr>
              <a:xfrm>
                <a:off x="8752" y="2230"/>
                <a:ext cx="4988" cy="4957"/>
                <a:chOff x="10632" y="3152"/>
                <a:chExt cx="4988" cy="4957"/>
              </a:xfrm>
            </p:grpSpPr>
            <p:sp>
              <p:nvSpPr>
                <p:cNvPr id="25623" name="Text Box 23"/>
                <p:cNvSpPr txBox="1"/>
                <p:nvPr/>
              </p:nvSpPr>
              <p:spPr>
                <a:xfrm>
                  <a:off x="13922" y="3837"/>
                  <a:ext cx="1698" cy="92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Pilha de</a:t>
                  </a:r>
                </a:p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Ativação</a:t>
                  </a:r>
                </a:p>
              </p:txBody>
            </p:sp>
            <p:grpSp>
              <p:nvGrpSpPr>
                <p:cNvPr id="2" name="Group 1"/>
                <p:cNvGrpSpPr/>
                <p:nvPr/>
              </p:nvGrpSpPr>
              <p:grpSpPr>
                <a:xfrm>
                  <a:off x="10632" y="3152"/>
                  <a:ext cx="4987" cy="4957"/>
                  <a:chOff x="8848" y="4778"/>
                  <a:chExt cx="4987" cy="4957"/>
                </a:xfrm>
              </p:grpSpPr>
              <p:sp>
                <p:nvSpPr>
                  <p:cNvPr id="5" name="Line 7"/>
                  <p:cNvSpPr/>
                  <p:nvPr/>
                </p:nvSpPr>
                <p:spPr>
                  <a:xfrm>
                    <a:off x="8880" y="4800"/>
                    <a:ext cx="3" cy="4920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6" name="Line 8"/>
                  <p:cNvSpPr/>
                  <p:nvPr/>
                </p:nvSpPr>
                <p:spPr>
                  <a:xfrm>
                    <a:off x="11760" y="4800"/>
                    <a:ext cx="3" cy="4920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09" name="Line 9"/>
                  <p:cNvSpPr/>
                  <p:nvPr/>
                </p:nvSpPr>
                <p:spPr>
                  <a:xfrm>
                    <a:off x="8880" y="7920"/>
                    <a:ext cx="2880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" name="Line 10"/>
                  <p:cNvSpPr/>
                  <p:nvPr/>
                </p:nvSpPr>
                <p:spPr>
                  <a:xfrm>
                    <a:off x="9820" y="8045"/>
                    <a:ext cx="3" cy="1680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" name="Line 11"/>
                  <p:cNvSpPr/>
                  <p:nvPr/>
                </p:nvSpPr>
                <p:spPr>
                  <a:xfrm>
                    <a:off x="8880" y="8040"/>
                    <a:ext cx="2880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9" name="Line 12"/>
                  <p:cNvSpPr/>
                  <p:nvPr/>
                </p:nvSpPr>
                <p:spPr>
                  <a:xfrm>
                    <a:off x="8880" y="9720"/>
                    <a:ext cx="2880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0" name="Line 13"/>
                  <p:cNvSpPr/>
                  <p:nvPr/>
                </p:nvSpPr>
                <p:spPr>
                  <a:xfrm>
                    <a:off x="8880" y="8915"/>
                    <a:ext cx="963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1" name="Text Box 14"/>
                  <p:cNvSpPr txBox="1"/>
                  <p:nvPr/>
                </p:nvSpPr>
                <p:spPr>
                  <a:xfrm>
                    <a:off x="8848" y="8798"/>
                    <a:ext cx="782" cy="91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dirty="0"/>
                      <a:t> x</a:t>
                    </a:r>
                  </a:p>
                </p:txBody>
              </p:sp>
              <p:sp>
                <p:nvSpPr>
                  <p:cNvPr id="12" name="Text Box 15"/>
                  <p:cNvSpPr txBox="1"/>
                  <p:nvPr/>
                </p:nvSpPr>
                <p:spPr>
                  <a:xfrm>
                    <a:off x="9905" y="8183"/>
                    <a:ext cx="405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>
                        <a:latin typeface="Garamond" pitchFamily="18" charset="0"/>
                      </a:rPr>
                      <a:t> </a:t>
                    </a:r>
                  </a:p>
                </p:txBody>
              </p:sp>
              <p:sp>
                <p:nvSpPr>
                  <p:cNvPr id="13" name="Text Box 16"/>
                  <p:cNvSpPr txBox="1"/>
                  <p:nvPr/>
                </p:nvSpPr>
                <p:spPr>
                  <a:xfrm>
                    <a:off x="9015" y="8178"/>
                    <a:ext cx="680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>
                        <a:latin typeface="Garamond" pitchFamily="18" charset="0"/>
                      </a:rPr>
                      <a:t> </a:t>
                    </a:r>
                  </a:p>
                </p:txBody>
              </p:sp>
              <p:sp>
                <p:nvSpPr>
                  <p:cNvPr id="14" name="Text Box 18"/>
                  <p:cNvSpPr txBox="1"/>
                  <p:nvPr/>
                </p:nvSpPr>
                <p:spPr>
                  <a:xfrm>
                    <a:off x="12138" y="8123"/>
                    <a:ext cx="1697" cy="1309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1600" dirty="0"/>
                      <a:t>Área do </a:t>
                    </a:r>
                  </a:p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1600" dirty="0"/>
                      <a:t>programa </a:t>
                    </a:r>
                  </a:p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1600" dirty="0"/>
                      <a:t>principal</a:t>
                    </a:r>
                  </a:p>
                </p:txBody>
              </p:sp>
              <p:sp>
                <p:nvSpPr>
                  <p:cNvPr id="15" name="Line 19"/>
                  <p:cNvSpPr/>
                  <p:nvPr/>
                </p:nvSpPr>
                <p:spPr>
                  <a:xfrm>
                    <a:off x="12000" y="8040"/>
                    <a:ext cx="3" cy="1680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6" name="Line 20"/>
                  <p:cNvSpPr/>
                  <p:nvPr/>
                </p:nvSpPr>
                <p:spPr>
                  <a:xfrm>
                    <a:off x="11880" y="8040"/>
                    <a:ext cx="240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7" name="Line 21"/>
                  <p:cNvSpPr/>
                  <p:nvPr/>
                </p:nvSpPr>
                <p:spPr>
                  <a:xfrm>
                    <a:off x="11880" y="9720"/>
                    <a:ext cx="240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22" name="Line 22"/>
                  <p:cNvSpPr/>
                  <p:nvPr/>
                </p:nvSpPr>
                <p:spPr>
                  <a:xfrm flipV="1">
                    <a:off x="12004" y="4778"/>
                    <a:ext cx="2" cy="2945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18" name="Text Box 25"/>
                  <p:cNvSpPr txBox="1"/>
                  <p:nvPr/>
                </p:nvSpPr>
                <p:spPr>
                  <a:xfrm>
                    <a:off x="8958" y="8123"/>
                    <a:ext cx="680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algn="ctr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/>
                      <a:t>2</a:t>
                    </a:r>
                  </a:p>
                </p:txBody>
              </p:sp>
              <p:sp>
                <p:nvSpPr>
                  <p:cNvPr id="19" name="Line 26"/>
                  <p:cNvSpPr/>
                  <p:nvPr/>
                </p:nvSpPr>
                <p:spPr>
                  <a:xfrm>
                    <a:off x="10808" y="8055"/>
                    <a:ext cx="2" cy="1680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0" name="Line 27"/>
                  <p:cNvSpPr/>
                  <p:nvPr/>
                </p:nvSpPr>
                <p:spPr>
                  <a:xfrm>
                    <a:off x="9848" y="8910"/>
                    <a:ext cx="962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1" name="Text Box 28"/>
                  <p:cNvSpPr txBox="1"/>
                  <p:nvPr/>
                </p:nvSpPr>
                <p:spPr>
                  <a:xfrm>
                    <a:off x="9810" y="8803"/>
                    <a:ext cx="783" cy="91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dirty="0"/>
                      <a:t> y</a:t>
                    </a:r>
                  </a:p>
                </p:txBody>
              </p:sp>
              <p:sp>
                <p:nvSpPr>
                  <p:cNvPr id="22" name="Text Box 29"/>
                  <p:cNvSpPr txBox="1"/>
                  <p:nvPr/>
                </p:nvSpPr>
                <p:spPr>
                  <a:xfrm>
                    <a:off x="9983" y="8173"/>
                    <a:ext cx="680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>
                        <a:latin typeface="Garamond" pitchFamily="18" charset="0"/>
                      </a:rPr>
                      <a:t> </a:t>
                    </a:r>
                  </a:p>
                </p:txBody>
              </p:sp>
              <p:sp>
                <p:nvSpPr>
                  <p:cNvPr id="23" name="Text Box 30"/>
                  <p:cNvSpPr txBox="1"/>
                  <p:nvPr/>
                </p:nvSpPr>
                <p:spPr>
                  <a:xfrm>
                    <a:off x="9925" y="8118"/>
                    <a:ext cx="680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algn="ctr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/>
                      <a:t>3</a:t>
                    </a:r>
                  </a:p>
                </p:txBody>
              </p:sp>
              <p:sp>
                <p:nvSpPr>
                  <p:cNvPr id="24" name="Line 32"/>
                  <p:cNvSpPr/>
                  <p:nvPr/>
                </p:nvSpPr>
                <p:spPr>
                  <a:xfrm>
                    <a:off x="10805" y="8915"/>
                    <a:ext cx="963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" name="Text Box 33"/>
                  <p:cNvSpPr txBox="1"/>
                  <p:nvPr/>
                </p:nvSpPr>
                <p:spPr>
                  <a:xfrm>
                    <a:off x="10775" y="8803"/>
                    <a:ext cx="783" cy="91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dirty="0"/>
                      <a:t> z</a:t>
                    </a:r>
                  </a:p>
                </p:txBody>
              </p:sp>
              <p:sp>
                <p:nvSpPr>
                  <p:cNvPr id="26" name="Text Box 35"/>
                  <p:cNvSpPr txBox="1"/>
                  <p:nvPr/>
                </p:nvSpPr>
                <p:spPr>
                  <a:xfrm>
                    <a:off x="10923" y="8135"/>
                    <a:ext cx="420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/>
                      <a:t> </a:t>
                    </a:r>
                  </a:p>
                </p:txBody>
              </p:sp>
              <p:sp>
                <p:nvSpPr>
                  <p:cNvPr id="25636" name="Line 36"/>
                  <p:cNvSpPr/>
                  <p:nvPr/>
                </p:nvSpPr>
                <p:spPr>
                  <a:xfrm>
                    <a:off x="8880" y="6120"/>
                    <a:ext cx="2880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37" name="Line 37"/>
                  <p:cNvSpPr/>
                  <p:nvPr/>
                </p:nvSpPr>
                <p:spPr>
                  <a:xfrm>
                    <a:off x="9840" y="6240"/>
                    <a:ext cx="3" cy="1680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38" name="Line 38"/>
                  <p:cNvSpPr/>
                  <p:nvPr/>
                </p:nvSpPr>
                <p:spPr>
                  <a:xfrm>
                    <a:off x="10800" y="6240"/>
                    <a:ext cx="3" cy="1680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39" name="Line 39"/>
                  <p:cNvSpPr/>
                  <p:nvPr/>
                </p:nvSpPr>
                <p:spPr>
                  <a:xfrm>
                    <a:off x="8880" y="6240"/>
                    <a:ext cx="2880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40" name="Line 40"/>
                  <p:cNvSpPr/>
                  <p:nvPr/>
                </p:nvSpPr>
                <p:spPr>
                  <a:xfrm>
                    <a:off x="8880" y="7080"/>
                    <a:ext cx="2880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41" name="Text Box 41"/>
                  <p:cNvSpPr txBox="1"/>
                  <p:nvPr/>
                </p:nvSpPr>
                <p:spPr>
                  <a:xfrm>
                    <a:off x="9003" y="7175"/>
                    <a:ext cx="685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/>
                      <a:t> a</a:t>
                    </a:r>
                  </a:p>
                </p:txBody>
              </p:sp>
              <p:sp>
                <p:nvSpPr>
                  <p:cNvPr id="25642" name="Text Box 42"/>
                  <p:cNvSpPr txBox="1"/>
                  <p:nvPr/>
                </p:nvSpPr>
                <p:spPr>
                  <a:xfrm>
                    <a:off x="9948" y="7175"/>
                    <a:ext cx="685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/>
                      <a:t> b</a:t>
                    </a:r>
                  </a:p>
                </p:txBody>
              </p:sp>
              <p:sp>
                <p:nvSpPr>
                  <p:cNvPr id="25643" name="Text Box 43"/>
                  <p:cNvSpPr txBox="1"/>
                  <p:nvPr/>
                </p:nvSpPr>
                <p:spPr>
                  <a:xfrm>
                    <a:off x="10813" y="7288"/>
                    <a:ext cx="977" cy="43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algn="ctr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1200" b="1" dirty="0"/>
                      <a:t>return</a:t>
                    </a:r>
                  </a:p>
                </p:txBody>
              </p:sp>
              <p:sp>
                <p:nvSpPr>
                  <p:cNvPr id="25644" name="Text Box 44"/>
                  <p:cNvSpPr txBox="1"/>
                  <p:nvPr/>
                </p:nvSpPr>
                <p:spPr>
                  <a:xfrm>
                    <a:off x="10923" y="6335"/>
                    <a:ext cx="420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/>
                      <a:t> </a:t>
                    </a:r>
                  </a:p>
                </p:txBody>
              </p:sp>
              <p:sp>
                <p:nvSpPr>
                  <p:cNvPr id="25645" name="Text Box 45"/>
                  <p:cNvSpPr txBox="1"/>
                  <p:nvPr/>
                </p:nvSpPr>
                <p:spPr>
                  <a:xfrm>
                    <a:off x="9945" y="6335"/>
                    <a:ext cx="820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/>
                      <a:t> 3 </a:t>
                    </a:r>
                  </a:p>
                </p:txBody>
              </p:sp>
              <p:sp>
                <p:nvSpPr>
                  <p:cNvPr id="25646" name="Text Box 46"/>
                  <p:cNvSpPr txBox="1"/>
                  <p:nvPr/>
                </p:nvSpPr>
                <p:spPr>
                  <a:xfrm>
                    <a:off x="9003" y="6335"/>
                    <a:ext cx="685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/>
                      <a:t> 2</a:t>
                    </a:r>
                  </a:p>
                </p:txBody>
              </p:sp>
              <p:sp>
                <p:nvSpPr>
                  <p:cNvPr id="25647" name="Rectangle 47"/>
                  <p:cNvSpPr/>
                  <p:nvPr/>
                </p:nvSpPr>
                <p:spPr>
                  <a:xfrm>
                    <a:off x="11160" y="6600"/>
                    <a:ext cx="240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lstStyle/>
                  <a:p>
                    <a:pPr eaLnBrk="1" hangingPunct="1"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</a:pPr>
                    <a:endParaRPr lang="pt-BR" altLang="pt-BR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5648" name="Line 48"/>
                  <p:cNvSpPr/>
                  <p:nvPr/>
                </p:nvSpPr>
                <p:spPr>
                  <a:xfrm flipH="1">
                    <a:off x="10918" y="6720"/>
                    <a:ext cx="245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49" name="Line 49"/>
                  <p:cNvSpPr/>
                  <p:nvPr/>
                </p:nvSpPr>
                <p:spPr>
                  <a:xfrm>
                    <a:off x="10920" y="6720"/>
                    <a:ext cx="3" cy="1800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7" name="Line 50"/>
                  <p:cNvSpPr/>
                  <p:nvPr/>
                </p:nvSpPr>
                <p:spPr>
                  <a:xfrm>
                    <a:off x="10920" y="8520"/>
                    <a:ext cx="240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triangle" w="med" len="med"/>
                  </a:ln>
                </p:spPr>
              </p:sp>
            </p:grpSp>
          </p:grpSp>
          <p:grpSp>
            <p:nvGrpSpPr>
              <p:cNvPr id="29" name="Group 28"/>
              <p:cNvGrpSpPr/>
              <p:nvPr/>
            </p:nvGrpSpPr>
            <p:grpSpPr>
              <a:xfrm>
                <a:off x="13740" y="2199"/>
                <a:ext cx="5030" cy="4935"/>
                <a:chOff x="8848" y="4800"/>
                <a:chExt cx="5030" cy="4935"/>
              </a:xfrm>
            </p:grpSpPr>
            <p:sp>
              <p:nvSpPr>
                <p:cNvPr id="30" name="Line 7"/>
                <p:cNvSpPr/>
                <p:nvPr/>
              </p:nvSpPr>
              <p:spPr>
                <a:xfrm>
                  <a:off x="8880" y="4800"/>
                  <a:ext cx="3" cy="492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31" name="Line 8"/>
                <p:cNvSpPr/>
                <p:nvPr/>
              </p:nvSpPr>
              <p:spPr>
                <a:xfrm>
                  <a:off x="11760" y="4800"/>
                  <a:ext cx="3" cy="492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32" name="Line 10"/>
                <p:cNvSpPr/>
                <p:nvPr/>
              </p:nvSpPr>
              <p:spPr>
                <a:xfrm>
                  <a:off x="9820" y="8045"/>
                  <a:ext cx="3" cy="168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33" name="Line 11"/>
                <p:cNvSpPr/>
                <p:nvPr/>
              </p:nvSpPr>
              <p:spPr>
                <a:xfrm>
                  <a:off x="8880" y="8040"/>
                  <a:ext cx="288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34" name="Line 12"/>
                <p:cNvSpPr/>
                <p:nvPr/>
              </p:nvSpPr>
              <p:spPr>
                <a:xfrm>
                  <a:off x="8880" y="9720"/>
                  <a:ext cx="288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35" name="Line 13"/>
                <p:cNvSpPr/>
                <p:nvPr/>
              </p:nvSpPr>
              <p:spPr>
                <a:xfrm>
                  <a:off x="8880" y="8915"/>
                  <a:ext cx="963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36" name="Text Box 14"/>
                <p:cNvSpPr txBox="1"/>
                <p:nvPr/>
              </p:nvSpPr>
              <p:spPr>
                <a:xfrm>
                  <a:off x="8848" y="8798"/>
                  <a:ext cx="782" cy="91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dirty="0"/>
                    <a:t> x</a:t>
                  </a:r>
                </a:p>
              </p:txBody>
            </p:sp>
            <p:sp>
              <p:nvSpPr>
                <p:cNvPr id="37" name="Text Box 15"/>
                <p:cNvSpPr txBox="1"/>
                <p:nvPr/>
              </p:nvSpPr>
              <p:spPr>
                <a:xfrm>
                  <a:off x="9905" y="8183"/>
                  <a:ext cx="405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>
                      <a:latin typeface="Garamond" pitchFamily="18" charset="0"/>
                    </a:rPr>
                    <a:t> </a:t>
                  </a:r>
                </a:p>
              </p:txBody>
            </p:sp>
            <p:sp>
              <p:nvSpPr>
                <p:cNvPr id="38" name="Text Box 16"/>
                <p:cNvSpPr txBox="1"/>
                <p:nvPr/>
              </p:nvSpPr>
              <p:spPr>
                <a:xfrm>
                  <a:off x="9015" y="8178"/>
                  <a:ext cx="68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>
                      <a:latin typeface="Garamond" pitchFamily="18" charset="0"/>
                    </a:rPr>
                    <a:t> </a:t>
                  </a:r>
                </a:p>
              </p:txBody>
            </p:sp>
            <p:sp>
              <p:nvSpPr>
                <p:cNvPr id="39" name="Text Box 18"/>
                <p:cNvSpPr txBox="1"/>
                <p:nvPr/>
              </p:nvSpPr>
              <p:spPr>
                <a:xfrm>
                  <a:off x="12138" y="8123"/>
                  <a:ext cx="1740" cy="129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Área do </a:t>
                  </a:r>
                </a:p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programa </a:t>
                  </a:r>
                </a:p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principal</a:t>
                  </a:r>
                </a:p>
              </p:txBody>
            </p:sp>
            <p:sp>
              <p:nvSpPr>
                <p:cNvPr id="40" name="Line 19"/>
                <p:cNvSpPr/>
                <p:nvPr/>
              </p:nvSpPr>
              <p:spPr>
                <a:xfrm>
                  <a:off x="12000" y="8040"/>
                  <a:ext cx="3" cy="168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41" name="Line 20"/>
                <p:cNvSpPr/>
                <p:nvPr/>
              </p:nvSpPr>
              <p:spPr>
                <a:xfrm>
                  <a:off x="11880" y="8040"/>
                  <a:ext cx="24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42" name="Line 21"/>
                <p:cNvSpPr/>
                <p:nvPr/>
              </p:nvSpPr>
              <p:spPr>
                <a:xfrm>
                  <a:off x="11880" y="9720"/>
                  <a:ext cx="24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43" name="Line 22"/>
                <p:cNvSpPr/>
                <p:nvPr/>
              </p:nvSpPr>
              <p:spPr>
                <a:xfrm flipV="1">
                  <a:off x="12003" y="4800"/>
                  <a:ext cx="3" cy="3146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triangle" w="med" len="med"/>
                </a:ln>
              </p:spPr>
            </p:sp>
            <p:sp>
              <p:nvSpPr>
                <p:cNvPr id="44" name="Text Box 23"/>
                <p:cNvSpPr txBox="1"/>
                <p:nvPr/>
              </p:nvSpPr>
              <p:spPr>
                <a:xfrm>
                  <a:off x="12251" y="5485"/>
                  <a:ext cx="1513" cy="91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Pilha de</a:t>
                  </a:r>
                </a:p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Ativação</a:t>
                  </a:r>
                </a:p>
              </p:txBody>
            </p:sp>
            <p:sp>
              <p:nvSpPr>
                <p:cNvPr id="45" name="Text Box 25"/>
                <p:cNvSpPr txBox="1"/>
                <p:nvPr/>
              </p:nvSpPr>
              <p:spPr>
                <a:xfrm>
                  <a:off x="8958" y="8123"/>
                  <a:ext cx="68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/>
                    <a:t>2</a:t>
                  </a:r>
                </a:p>
              </p:txBody>
            </p:sp>
            <p:sp>
              <p:nvSpPr>
                <p:cNvPr id="46" name="Line 26"/>
                <p:cNvSpPr/>
                <p:nvPr/>
              </p:nvSpPr>
              <p:spPr>
                <a:xfrm>
                  <a:off x="10808" y="8055"/>
                  <a:ext cx="2" cy="168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47" name="Line 27"/>
                <p:cNvSpPr/>
                <p:nvPr/>
              </p:nvSpPr>
              <p:spPr>
                <a:xfrm>
                  <a:off x="9848" y="8910"/>
                  <a:ext cx="962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48" name="Text Box 28"/>
                <p:cNvSpPr txBox="1"/>
                <p:nvPr/>
              </p:nvSpPr>
              <p:spPr>
                <a:xfrm>
                  <a:off x="9810" y="8803"/>
                  <a:ext cx="783" cy="91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dirty="0"/>
                    <a:t> y</a:t>
                  </a:r>
                </a:p>
              </p:txBody>
            </p:sp>
            <p:sp>
              <p:nvSpPr>
                <p:cNvPr id="49" name="Text Box 29"/>
                <p:cNvSpPr txBox="1"/>
                <p:nvPr/>
              </p:nvSpPr>
              <p:spPr>
                <a:xfrm>
                  <a:off x="9983" y="8173"/>
                  <a:ext cx="68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>
                      <a:latin typeface="Garamond" pitchFamily="18" charset="0"/>
                    </a:rPr>
                    <a:t> </a:t>
                  </a:r>
                </a:p>
              </p:txBody>
            </p:sp>
            <p:sp>
              <p:nvSpPr>
                <p:cNvPr id="50" name="Text Box 30"/>
                <p:cNvSpPr txBox="1"/>
                <p:nvPr/>
              </p:nvSpPr>
              <p:spPr>
                <a:xfrm>
                  <a:off x="9925" y="8118"/>
                  <a:ext cx="68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/>
                    <a:t>3</a:t>
                  </a:r>
                </a:p>
              </p:txBody>
            </p:sp>
            <p:sp>
              <p:nvSpPr>
                <p:cNvPr id="51" name="Line 32"/>
                <p:cNvSpPr/>
                <p:nvPr/>
              </p:nvSpPr>
              <p:spPr>
                <a:xfrm>
                  <a:off x="10805" y="8915"/>
                  <a:ext cx="963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52" name="Text Box 33"/>
                <p:cNvSpPr txBox="1"/>
                <p:nvPr/>
              </p:nvSpPr>
              <p:spPr>
                <a:xfrm>
                  <a:off x="10775" y="8803"/>
                  <a:ext cx="783" cy="91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dirty="0"/>
                    <a:t> z</a:t>
                  </a:r>
                </a:p>
              </p:txBody>
            </p:sp>
            <p:sp>
              <p:nvSpPr>
                <p:cNvPr id="53" name="Text Box 35"/>
                <p:cNvSpPr txBox="1"/>
                <p:nvPr/>
              </p:nvSpPr>
              <p:spPr>
                <a:xfrm>
                  <a:off x="10923" y="8135"/>
                  <a:ext cx="42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/>
                    <a:t> </a:t>
                  </a:r>
                </a:p>
              </p:txBody>
            </p:sp>
            <p:sp>
              <p:nvSpPr>
                <p:cNvPr id="54" name="Text Box 30"/>
                <p:cNvSpPr txBox="1"/>
                <p:nvPr/>
              </p:nvSpPr>
              <p:spPr>
                <a:xfrm>
                  <a:off x="10863" y="8123"/>
                  <a:ext cx="68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/>
                    <a:t>5</a:t>
                  </a:r>
                </a:p>
              </p:txBody>
            </p:sp>
            <p:sp>
              <p:nvSpPr>
                <p:cNvPr id="55" name="Line 9"/>
                <p:cNvSpPr/>
                <p:nvPr/>
              </p:nvSpPr>
              <p:spPr>
                <a:xfrm>
                  <a:off x="8880" y="7920"/>
                  <a:ext cx="288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44052" name="Text Box 24"/>
              <p:cNvSpPr txBox="1"/>
              <p:nvPr/>
            </p:nvSpPr>
            <p:spPr>
              <a:xfrm>
                <a:off x="118" y="1787"/>
                <a:ext cx="4091" cy="53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800" b="1" dirty="0">
                    <a:solidFill>
                      <a:srgbClr val="333399"/>
                    </a:solidFill>
                  </a:rPr>
                  <a:t># Programa Completo</a:t>
                </a:r>
              </a:p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pt-BR" altLang="pt-BR" sz="1800" b="1" dirty="0">
                  <a:solidFill>
                    <a:srgbClr val="333399"/>
                  </a:solidFill>
                </a:endParaRPr>
              </a:p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800" b="1" dirty="0">
                    <a:solidFill>
                      <a:srgbClr val="333399"/>
                    </a:solidFill>
                  </a:rPr>
                  <a:t># Subprograma</a:t>
                </a:r>
              </a:p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800" b="1" dirty="0">
                    <a:solidFill>
                      <a:srgbClr val="333399"/>
                    </a:solidFill>
                  </a:rPr>
                  <a:t>def</a:t>
                </a:r>
                <a:r>
                  <a:rPr lang="pt-BR" altLang="pt-BR" sz="1800" dirty="0">
                    <a:solidFill>
                      <a:srgbClr val="333399"/>
                    </a:solidFill>
                  </a:rPr>
                  <a:t> soma(a,b)</a:t>
                </a:r>
                <a:r>
                  <a:rPr lang="pt-BR" altLang="pt-BR" sz="1800" b="1" dirty="0">
                    <a:solidFill>
                      <a:srgbClr val="333399"/>
                    </a:solidFill>
                  </a:rPr>
                  <a:t>:	</a:t>
                </a:r>
              </a:p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800" b="1" dirty="0">
                    <a:solidFill>
                      <a:srgbClr val="333399"/>
                    </a:solidFill>
                  </a:rPr>
                  <a:t>      return</a:t>
                </a:r>
                <a:r>
                  <a:rPr lang="pt-BR" altLang="pt-BR" sz="1800" dirty="0">
                    <a:solidFill>
                      <a:srgbClr val="333399"/>
                    </a:solidFill>
                  </a:rPr>
                  <a:t> a + b</a:t>
                </a:r>
              </a:p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pt-BR" altLang="pt-BR" sz="1800" b="1" dirty="0">
                  <a:solidFill>
                    <a:srgbClr val="333399"/>
                  </a:solidFill>
                </a:endParaRPr>
              </a:p>
              <a:p>
                <a:pPr marL="0" lvl="0" indent="0" defTabSz="449580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800" b="1" dirty="0">
                    <a:solidFill>
                      <a:srgbClr val="333399"/>
                    </a:solidFill>
                  </a:rPr>
                  <a:t># Programa Principal</a:t>
                </a:r>
              </a:p>
              <a:p>
                <a:pPr marL="0" lvl="0" indent="0" defTabSz="449580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800" dirty="0">
                    <a:solidFill>
                      <a:srgbClr val="333399"/>
                    </a:solidFill>
                  </a:rPr>
                  <a:t>x = 2</a:t>
                </a:r>
              </a:p>
              <a:p>
                <a:pPr marL="0" lvl="0" indent="0" defTabSz="449580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800" dirty="0">
                    <a:solidFill>
                      <a:srgbClr val="333399"/>
                    </a:solidFill>
                  </a:rPr>
                  <a:t>y = 3</a:t>
                </a:r>
              </a:p>
              <a:p>
                <a:pPr marL="0" lvl="0" indent="0" defTabSz="449580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800" dirty="0">
                    <a:solidFill>
                      <a:srgbClr val="333399"/>
                    </a:solidFill>
                  </a:rPr>
                  <a:t>z = soma(x,y)</a:t>
                </a:r>
              </a:p>
              <a:p>
                <a:pPr marL="0" lvl="0" indent="0" defTabSz="449580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800" dirty="0">
                    <a:solidFill>
                      <a:srgbClr val="333399"/>
                    </a:solidFill>
                  </a:rPr>
                  <a:t>print(z)</a:t>
                </a:r>
              </a:p>
            </p:txBody>
          </p:sp>
        </p:grpSp>
        <p:sp>
          <p:nvSpPr>
            <p:cNvPr id="312" name="Line 29"/>
            <p:cNvSpPr/>
            <p:nvPr/>
          </p:nvSpPr>
          <p:spPr>
            <a:xfrm rot="10800000" flipH="1">
              <a:off x="4029" y="7649"/>
              <a:ext cx="14899" cy="6"/>
            </a:xfrm>
            <a:prstGeom prst="line">
              <a:avLst/>
            </a:prstGeom>
            <a:ln w="6350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Espaço Reservado para Número de Slide 3"/>
          <p:cNvSpPr txBox="1">
            <a:spLocks noGrp="1"/>
          </p:cNvSpPr>
          <p:nvPr>
            <p:ph type="sldNum" idx="12"/>
          </p:nvPr>
        </p:nvSpPr>
        <p:spPr/>
        <p:txBody>
          <a:bodyPr lIns="90000" tIns="46800" rIns="90000" bIns="46800">
            <a:normAutofit lnSpcReduction="10000"/>
          </a:bodyPr>
          <a:lstStyle/>
          <a:p>
            <a:pPr marL="0" indent="0" algn="r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pt-BR" altLang="pt-BR" sz="1800" dirty="0">
                <a:cs typeface="Segoe UI" pitchFamily="34" charset="0"/>
              </a:rPr>
              <a:t>17</a:t>
            </a:fld>
            <a:endParaRPr lang="pt-BR" altLang="pt-BR" sz="1800" dirty="0"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614295" y="1412875"/>
            <a:ext cx="6963410" cy="4032885"/>
            <a:chOff x="3480" y="2760"/>
            <a:chExt cx="10966" cy="6351"/>
          </a:xfrm>
        </p:grpSpPr>
        <p:sp>
          <p:nvSpPr>
            <p:cNvPr id="28679" name="Text Box 7"/>
            <p:cNvSpPr txBox="1">
              <a:spLocks noChangeArrowheads="1"/>
            </p:cNvSpPr>
            <p:nvPr/>
          </p:nvSpPr>
          <p:spPr bwMode="auto">
            <a:xfrm>
              <a:off x="3480" y="2760"/>
              <a:ext cx="10967" cy="25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F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itchFamily="34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itchFamily="34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itchFamily="34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itchFamily="34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itchFamily="34" charset="-122"/>
                </a:defRPr>
              </a:lvl5pPr>
              <a:lvl6pPr marL="2514600" indent="-228600" defTabSz="44958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itchFamily="34" charset="-122"/>
                </a:defRPr>
              </a:lvl6pPr>
              <a:lvl7pPr marL="2971800" indent="-228600" defTabSz="44958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itchFamily="34" charset="-122"/>
                </a:defRPr>
              </a:lvl7pPr>
              <a:lvl8pPr marL="3429000" indent="-228600" defTabSz="44958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itchFamily="34" charset="-122"/>
                </a:defRPr>
              </a:lvl8pPr>
              <a:lvl9pPr marL="3886200" indent="-228600" defTabSz="44958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itchFamily="34" charset="-122"/>
                </a:defRPr>
              </a:lvl9pPr>
            </a:lstStyle>
            <a:p>
              <a:pPr marL="0" marR="0" lvl="0" indent="0" algn="l" defTabSz="44958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pt-BR" altLang="pt-BR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itchFamily="34" charset="-122"/>
                  <a:cs typeface="+mn-cs"/>
                </a:rPr>
                <a:t>		1 	        , se n = 0;   </a:t>
              </a:r>
              <a:r>
                <a:rPr kumimoji="0" lang="pt-BR" alt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A5002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itchFamily="34" charset="-122"/>
                  <a:cs typeface="+mn-cs"/>
                </a:rPr>
                <a:t>{caso base}</a:t>
              </a:r>
              <a:r>
                <a:rPr kumimoji="0" lang="pt-BR" alt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itchFamily="34" charset="-122"/>
                  <a:cs typeface="+mn-cs"/>
                </a:rPr>
                <a:t> </a:t>
              </a:r>
            </a:p>
            <a:p>
              <a:pPr marL="0" marR="0" lvl="0" indent="0" algn="l" defTabSz="44958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pt-BR" altLang="pt-BR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itchFamily="34" charset="-122"/>
                  <a:cs typeface="+mn-cs"/>
                </a:rPr>
                <a:t>	n! = </a:t>
              </a:r>
            </a:p>
            <a:p>
              <a:pPr marL="0" marR="0" lvl="0" indent="0" algn="l" defTabSz="44958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pt-BR" altLang="pt-BR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itchFamily="34" charset="-122"/>
                  <a:cs typeface="+mn-cs"/>
                </a:rPr>
                <a:t>		n * (n-1)!      , se n &gt; 0.   </a:t>
              </a:r>
              <a:r>
                <a:rPr kumimoji="0" lang="pt-BR" alt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A5002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itchFamily="34" charset="-122"/>
                  <a:cs typeface="+mn-cs"/>
                </a:rPr>
                <a:t>{expressão de recorrência}</a:t>
              </a:r>
              <a:r>
                <a:rPr kumimoji="0" lang="pt-BR" alt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itchFamily="34" charset="-122"/>
                  <a:cs typeface="+mn-cs"/>
                </a:rPr>
                <a:t> </a:t>
              </a:r>
            </a:p>
            <a:p>
              <a:pPr marL="0" marR="0" lvl="0" indent="0" algn="l" defTabSz="44958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endParaRPr kumimoji="0" lang="pt-BR" alt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Microsoft YaHei" pitchFamily="34" charset="-122"/>
                <a:cs typeface="+mn-cs"/>
              </a:endParaRPr>
            </a:p>
          </p:txBody>
        </p:sp>
        <p:sp>
          <p:nvSpPr>
            <p:cNvPr id="50180" name="AutoShape 8"/>
            <p:cNvSpPr/>
            <p:nvPr/>
          </p:nvSpPr>
          <p:spPr>
            <a:xfrm>
              <a:off x="4605" y="2880"/>
              <a:ext cx="120" cy="1800"/>
            </a:xfrm>
            <a:prstGeom prst="leftBrace">
              <a:avLst>
                <a:gd name="adj1" fmla="val 125000"/>
                <a:gd name="adj2" fmla="val 50000"/>
              </a:avLst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</a:pPr>
              <a:endParaRPr lang="pt-BR" altLang="pt-BR" dirty="0">
                <a:latin typeface="Arial" panose="020B0604020202020204" pitchFamily="34" charset="0"/>
              </a:endParaRPr>
            </a:p>
          </p:txBody>
        </p:sp>
        <p:sp>
          <p:nvSpPr>
            <p:cNvPr id="50181" name="Text Box 9"/>
            <p:cNvSpPr txBox="1"/>
            <p:nvPr/>
          </p:nvSpPr>
          <p:spPr>
            <a:xfrm>
              <a:off x="3840" y="5823"/>
              <a:ext cx="10468" cy="295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b="1" dirty="0">
                  <a:solidFill>
                    <a:srgbClr val="333399"/>
                  </a:solidFill>
                </a:rPr>
                <a:t>def</a:t>
              </a:r>
              <a:r>
                <a:rPr lang="pt-BR" altLang="pt-BR" sz="2000" dirty="0">
                  <a:solidFill>
                    <a:srgbClr val="333399"/>
                  </a:solidFill>
                </a:rPr>
                <a:t> fat(n)</a:t>
              </a:r>
              <a:r>
                <a:rPr lang="pt-BR" altLang="pt-BR" sz="2000" b="1" dirty="0">
                  <a:solidFill>
                    <a:srgbClr val="333399"/>
                  </a:solidFill>
                </a:rPr>
                <a:t>:</a:t>
              </a: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b="1" dirty="0">
                  <a:solidFill>
                    <a:srgbClr val="333399"/>
                  </a:solidFill>
                </a:rPr>
                <a:t>      if </a:t>
              </a:r>
              <a:r>
                <a:rPr lang="pt-BR" altLang="pt-BR" sz="2000" dirty="0">
                  <a:solidFill>
                    <a:srgbClr val="333399"/>
                  </a:solidFill>
                </a:rPr>
                <a:t>n == 0: 			</a:t>
              </a:r>
              <a:r>
                <a:rPr lang="pt-BR" altLang="pt-BR" sz="1800" dirty="0">
                  <a:solidFill>
                    <a:srgbClr val="A50021"/>
                  </a:solidFill>
                </a:rPr>
                <a:t># condição de parada</a:t>
              </a: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>
                  <a:solidFill>
                    <a:srgbClr val="333399"/>
                  </a:solidFill>
                </a:rPr>
                <a:t>            </a:t>
              </a:r>
              <a:r>
                <a:rPr lang="pt-BR" altLang="pt-BR" sz="2000" b="1" dirty="0">
                  <a:solidFill>
                    <a:srgbClr val="333399"/>
                  </a:solidFill>
                </a:rPr>
                <a:t>return</a:t>
              </a:r>
              <a:r>
                <a:rPr lang="pt-BR" altLang="pt-BR" sz="2000" dirty="0">
                  <a:solidFill>
                    <a:srgbClr val="333399"/>
                  </a:solidFill>
                </a:rPr>
                <a:t> 1         	</a:t>
              </a: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b="1" dirty="0">
                  <a:solidFill>
                    <a:srgbClr val="333399"/>
                  </a:solidFill>
                </a:rPr>
                <a:t>      else:</a:t>
              </a: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b="1" dirty="0">
                  <a:solidFill>
                    <a:srgbClr val="333399"/>
                  </a:solidFill>
                </a:rPr>
                <a:t>            return</a:t>
              </a:r>
              <a:r>
                <a:rPr lang="pt-BR" altLang="pt-BR" sz="2000" dirty="0">
                  <a:solidFill>
                    <a:srgbClr val="333399"/>
                  </a:solidFill>
                </a:rPr>
                <a:t> n*fat(n-1) 	</a:t>
              </a:r>
              <a:r>
                <a:rPr lang="pt-BR" altLang="pt-BR" sz="1800" dirty="0">
                  <a:solidFill>
                    <a:srgbClr val="A50021"/>
                  </a:solidFill>
                </a:rPr>
                <a:t># chamada recursiva</a:t>
              </a:r>
              <a:r>
                <a:rPr lang="pt-BR" altLang="pt-BR" sz="2000" dirty="0">
                  <a:solidFill>
                    <a:srgbClr val="333399"/>
                  </a:solidFill>
                </a:rPr>
                <a:t>	</a:t>
              </a:r>
            </a:p>
          </p:txBody>
        </p:sp>
        <p:sp>
          <p:nvSpPr>
            <p:cNvPr id="50182" name="Rectangle 10"/>
            <p:cNvSpPr/>
            <p:nvPr/>
          </p:nvSpPr>
          <p:spPr>
            <a:xfrm>
              <a:off x="3480" y="5491"/>
              <a:ext cx="10967" cy="3621"/>
            </a:xfrm>
            <a:prstGeom prst="rect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</a:pPr>
              <a:endParaRPr lang="pt-BR" altLang="pt-BR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ext Box 28"/>
          <p:cNvSpPr txBox="1"/>
          <p:nvPr/>
        </p:nvSpPr>
        <p:spPr>
          <a:xfrm>
            <a:off x="703580" y="298450"/>
            <a:ext cx="5086985" cy="595185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b="1" dirty="0">
                <a:solidFill>
                  <a:srgbClr val="333399"/>
                </a:solidFill>
              </a:rPr>
              <a:t># Programa Completo</a:t>
            </a: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sz="2800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b="1" dirty="0">
                <a:solidFill>
                  <a:srgbClr val="333399"/>
                </a:solidFill>
              </a:rPr>
              <a:t># Subprograma</a:t>
            </a: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sz="2800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b="1" dirty="0">
                <a:solidFill>
                  <a:srgbClr val="333399"/>
                </a:solidFill>
              </a:rPr>
              <a:t>def</a:t>
            </a:r>
            <a:r>
              <a:rPr lang="pt-BR" altLang="pt-BR" sz="2800" dirty="0">
                <a:solidFill>
                  <a:srgbClr val="333399"/>
                </a:solidFill>
              </a:rPr>
              <a:t> fat(n)</a:t>
            </a:r>
            <a:r>
              <a:rPr lang="pt-BR" altLang="pt-BR" sz="2800" b="1" dirty="0">
                <a:solidFill>
                  <a:srgbClr val="333399"/>
                </a:solidFill>
              </a:rPr>
              <a:t>:</a:t>
            </a: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b="1" dirty="0">
                <a:solidFill>
                  <a:srgbClr val="333399"/>
                </a:solidFill>
              </a:rPr>
              <a:t>      if </a:t>
            </a:r>
            <a:r>
              <a:rPr lang="pt-BR" altLang="pt-BR" sz="2800" dirty="0">
                <a:solidFill>
                  <a:srgbClr val="333399"/>
                </a:solidFill>
              </a:rPr>
              <a:t>n == 0: </a:t>
            </a: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b="1" dirty="0">
                <a:solidFill>
                  <a:srgbClr val="333399"/>
                </a:solidFill>
              </a:rPr>
              <a:t>            return</a:t>
            </a:r>
            <a:r>
              <a:rPr lang="pt-BR" altLang="pt-BR" sz="2800" dirty="0">
                <a:solidFill>
                  <a:srgbClr val="333399"/>
                </a:solidFill>
              </a:rPr>
              <a:t> 1</a:t>
            </a: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dirty="0">
                <a:solidFill>
                  <a:srgbClr val="333399"/>
                </a:solidFill>
              </a:rPr>
              <a:t>      </a:t>
            </a:r>
            <a:r>
              <a:rPr lang="pt-BR" altLang="pt-BR" sz="2800" b="1" dirty="0">
                <a:solidFill>
                  <a:srgbClr val="333399"/>
                </a:solidFill>
              </a:rPr>
              <a:t>else:</a:t>
            </a: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b="1" dirty="0">
                <a:solidFill>
                  <a:srgbClr val="333399"/>
                </a:solidFill>
              </a:rPr>
              <a:t>            return</a:t>
            </a:r>
            <a:r>
              <a:rPr lang="pt-BR" altLang="pt-BR" sz="2800" dirty="0">
                <a:solidFill>
                  <a:srgbClr val="333399"/>
                </a:solidFill>
              </a:rPr>
              <a:t> n*fat(n-1)</a:t>
            </a:r>
            <a:r>
              <a:rPr lang="pt-BR" altLang="pt-BR" sz="2800" dirty="0">
                <a:latin typeface="Garamond" pitchFamily="18" charset="0"/>
              </a:rPr>
              <a:t> </a:t>
            </a:r>
            <a:r>
              <a:rPr lang="pt-BR" altLang="pt-BR" sz="2800" dirty="0">
                <a:solidFill>
                  <a:srgbClr val="333399"/>
                </a:solidFill>
              </a:rPr>
              <a:t> </a:t>
            </a: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sz="2800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b="1" dirty="0">
                <a:solidFill>
                  <a:srgbClr val="333399"/>
                </a:solidFill>
              </a:rPr>
              <a:t># Programa Principal</a:t>
            </a:r>
          </a:p>
          <a:p>
            <a:pPr marL="0" lvl="0" indent="0" defTabSz="449580"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dirty="0">
                <a:solidFill>
                  <a:srgbClr val="333399"/>
                </a:solidFill>
              </a:rPr>
              <a:t>x = fat(3)</a:t>
            </a:r>
            <a:r>
              <a:rPr lang="pt-BR" altLang="pt-BR" sz="2800" b="1" dirty="0">
                <a:solidFill>
                  <a:srgbClr val="333399"/>
                </a:solidFill>
              </a:rPr>
              <a:t> </a:t>
            </a:r>
          </a:p>
          <a:p>
            <a:pPr marL="0" lvl="0" indent="0" defTabSz="449580"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dirty="0">
                <a:solidFill>
                  <a:srgbClr val="333399"/>
                </a:solidFill>
              </a:rPr>
              <a:t>print(x)</a:t>
            </a:r>
            <a:endParaRPr lang="pt-BR" altLang="pt-BR" sz="1800" dirty="0">
              <a:solidFill>
                <a:srgbClr val="333399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9208135" y="297815"/>
            <a:ext cx="2357120" cy="5878830"/>
            <a:chOff x="12948" y="480"/>
            <a:chExt cx="3712" cy="9258"/>
          </a:xfrm>
        </p:grpSpPr>
        <p:sp>
          <p:nvSpPr>
            <p:cNvPr id="54279" name="Line 6"/>
            <p:cNvSpPr/>
            <p:nvPr/>
          </p:nvSpPr>
          <p:spPr>
            <a:xfrm>
              <a:off x="12960" y="80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80" name="Text Box 7"/>
            <p:cNvSpPr txBox="1"/>
            <p:nvPr/>
          </p:nvSpPr>
          <p:spPr>
            <a:xfrm>
              <a:off x="13535" y="881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</a:p>
          </p:txBody>
        </p:sp>
        <p:sp>
          <p:nvSpPr>
            <p:cNvPr id="54281" name="Text Box 8"/>
            <p:cNvSpPr txBox="1"/>
            <p:nvPr/>
          </p:nvSpPr>
          <p:spPr>
            <a:xfrm>
              <a:off x="14028" y="71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54282" name="Text Box 9"/>
            <p:cNvSpPr txBox="1"/>
            <p:nvPr/>
          </p:nvSpPr>
          <p:spPr>
            <a:xfrm>
              <a:off x="15100" y="816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</a:p>
          </p:txBody>
        </p:sp>
        <p:sp>
          <p:nvSpPr>
            <p:cNvPr id="54283" name="Line 10"/>
            <p:cNvSpPr/>
            <p:nvPr/>
          </p:nvSpPr>
          <p:spPr>
            <a:xfrm>
              <a:off x="15120" y="80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84" name="Line 11"/>
            <p:cNvSpPr/>
            <p:nvPr/>
          </p:nvSpPr>
          <p:spPr>
            <a:xfrm>
              <a:off x="15000" y="80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85" name="Line 12"/>
            <p:cNvSpPr/>
            <p:nvPr/>
          </p:nvSpPr>
          <p:spPr>
            <a:xfrm>
              <a:off x="15000" y="97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86" name="Line 13"/>
            <p:cNvSpPr/>
            <p:nvPr/>
          </p:nvSpPr>
          <p:spPr>
            <a:xfrm>
              <a:off x="12960" y="79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87" name="Line 14"/>
            <p:cNvSpPr/>
            <p:nvPr/>
          </p:nvSpPr>
          <p:spPr>
            <a:xfrm>
              <a:off x="12960" y="88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88" name="Line 15"/>
            <p:cNvSpPr/>
            <p:nvPr/>
          </p:nvSpPr>
          <p:spPr>
            <a:xfrm>
              <a:off x="12960" y="97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89" name="Line 16"/>
            <p:cNvSpPr/>
            <p:nvPr/>
          </p:nvSpPr>
          <p:spPr>
            <a:xfrm>
              <a:off x="12960" y="70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90" name="Line 17"/>
            <p:cNvSpPr/>
            <p:nvPr/>
          </p:nvSpPr>
          <p:spPr>
            <a:xfrm>
              <a:off x="12960" y="62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91" name="Line 18"/>
            <p:cNvSpPr/>
            <p:nvPr/>
          </p:nvSpPr>
          <p:spPr>
            <a:xfrm>
              <a:off x="139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92" name="Text Box 19"/>
            <p:cNvSpPr txBox="1"/>
            <p:nvPr/>
          </p:nvSpPr>
          <p:spPr>
            <a:xfrm>
              <a:off x="14128" y="63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3</a:t>
              </a:r>
            </a:p>
          </p:txBody>
        </p:sp>
        <p:sp>
          <p:nvSpPr>
            <p:cNvPr id="54293" name="Text Box 20"/>
            <p:cNvSpPr txBox="1"/>
            <p:nvPr/>
          </p:nvSpPr>
          <p:spPr>
            <a:xfrm>
              <a:off x="15240" y="63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fat(3)</a:t>
              </a:r>
            </a:p>
          </p:txBody>
        </p:sp>
        <p:sp>
          <p:nvSpPr>
            <p:cNvPr id="54294" name="Line 21"/>
            <p:cNvSpPr/>
            <p:nvPr/>
          </p:nvSpPr>
          <p:spPr>
            <a:xfrm>
              <a:off x="151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95" name="Line 22"/>
            <p:cNvSpPr/>
            <p:nvPr/>
          </p:nvSpPr>
          <p:spPr>
            <a:xfrm>
              <a:off x="15000" y="62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96" name="Line 23"/>
            <p:cNvSpPr/>
            <p:nvPr/>
          </p:nvSpPr>
          <p:spPr>
            <a:xfrm>
              <a:off x="15000" y="79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97" name="Line 24"/>
            <p:cNvSpPr/>
            <p:nvPr/>
          </p:nvSpPr>
          <p:spPr>
            <a:xfrm>
              <a:off x="1296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98" name="Line 25"/>
            <p:cNvSpPr/>
            <p:nvPr/>
          </p:nvSpPr>
          <p:spPr>
            <a:xfrm>
              <a:off x="1488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99" name="Text Box 62"/>
            <p:cNvSpPr txBox="1"/>
            <p:nvPr/>
          </p:nvSpPr>
          <p:spPr>
            <a:xfrm>
              <a:off x="12948" y="735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</p:grpSp>
      <p:sp>
        <p:nvSpPr>
          <p:cNvPr id="30749" name="Line 29"/>
          <p:cNvSpPr/>
          <p:nvPr/>
        </p:nvSpPr>
        <p:spPr>
          <a:xfrm rot="10800000" flipH="1">
            <a:off x="6401435" y="6557645"/>
            <a:ext cx="5100320" cy="13970"/>
          </a:xfrm>
          <a:prstGeom prst="line">
            <a:avLst/>
          </a:prstGeom>
          <a:ln w="6350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  <p:grpSp>
        <p:nvGrpSpPr>
          <p:cNvPr id="297" name="Group 296"/>
          <p:cNvGrpSpPr/>
          <p:nvPr/>
        </p:nvGrpSpPr>
        <p:grpSpPr>
          <a:xfrm>
            <a:off x="6400800" y="297180"/>
            <a:ext cx="2349500" cy="5878830"/>
            <a:chOff x="11303" y="-480"/>
            <a:chExt cx="3700" cy="9258"/>
          </a:xfrm>
        </p:grpSpPr>
        <p:sp>
          <p:nvSpPr>
            <p:cNvPr id="298" name="Line 6"/>
            <p:cNvSpPr/>
            <p:nvPr/>
          </p:nvSpPr>
          <p:spPr>
            <a:xfrm>
              <a:off x="11303" y="70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99" name="Text Box 7"/>
            <p:cNvSpPr txBox="1"/>
            <p:nvPr/>
          </p:nvSpPr>
          <p:spPr>
            <a:xfrm>
              <a:off x="11878" y="785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</a:p>
          </p:txBody>
        </p:sp>
        <p:sp>
          <p:nvSpPr>
            <p:cNvPr id="300" name="Text Box 9"/>
            <p:cNvSpPr txBox="1"/>
            <p:nvPr/>
          </p:nvSpPr>
          <p:spPr>
            <a:xfrm>
              <a:off x="13443" y="720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</a:p>
          </p:txBody>
        </p:sp>
        <p:sp>
          <p:nvSpPr>
            <p:cNvPr id="301" name="Line 10"/>
            <p:cNvSpPr/>
            <p:nvPr/>
          </p:nvSpPr>
          <p:spPr>
            <a:xfrm>
              <a:off x="13463" y="708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2" name="Line 11"/>
            <p:cNvSpPr/>
            <p:nvPr/>
          </p:nvSpPr>
          <p:spPr>
            <a:xfrm>
              <a:off x="13343" y="708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3" name="Line 12"/>
            <p:cNvSpPr/>
            <p:nvPr/>
          </p:nvSpPr>
          <p:spPr>
            <a:xfrm>
              <a:off x="13343" y="876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4" name="Line 14"/>
            <p:cNvSpPr/>
            <p:nvPr/>
          </p:nvSpPr>
          <p:spPr>
            <a:xfrm>
              <a:off x="11303" y="79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5" name="Line 15"/>
            <p:cNvSpPr/>
            <p:nvPr/>
          </p:nvSpPr>
          <p:spPr>
            <a:xfrm>
              <a:off x="11303" y="876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6" name="Line 25"/>
            <p:cNvSpPr/>
            <p:nvPr/>
          </p:nvSpPr>
          <p:spPr>
            <a:xfrm>
              <a:off x="13223" y="-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7" name="Line 25"/>
            <p:cNvSpPr/>
            <p:nvPr/>
          </p:nvSpPr>
          <p:spPr>
            <a:xfrm>
              <a:off x="11303" y="-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309995" y="307975"/>
            <a:ext cx="2357120" cy="5878830"/>
            <a:chOff x="12948" y="480"/>
            <a:chExt cx="3712" cy="9258"/>
          </a:xfrm>
        </p:grpSpPr>
        <p:sp>
          <p:nvSpPr>
            <p:cNvPr id="60422" name="Line 6"/>
            <p:cNvSpPr/>
            <p:nvPr/>
          </p:nvSpPr>
          <p:spPr>
            <a:xfrm>
              <a:off x="12960" y="80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23" name="Text Box 7"/>
            <p:cNvSpPr txBox="1"/>
            <p:nvPr/>
          </p:nvSpPr>
          <p:spPr>
            <a:xfrm>
              <a:off x="13535" y="881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</a:p>
          </p:txBody>
        </p:sp>
        <p:sp>
          <p:nvSpPr>
            <p:cNvPr id="60424" name="Text Box 8"/>
            <p:cNvSpPr txBox="1"/>
            <p:nvPr/>
          </p:nvSpPr>
          <p:spPr>
            <a:xfrm>
              <a:off x="14028" y="71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60425" name="Text Box 9"/>
            <p:cNvSpPr txBox="1"/>
            <p:nvPr/>
          </p:nvSpPr>
          <p:spPr>
            <a:xfrm>
              <a:off x="15100" y="816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</a:p>
          </p:txBody>
        </p:sp>
        <p:sp>
          <p:nvSpPr>
            <p:cNvPr id="60426" name="Line 10"/>
            <p:cNvSpPr/>
            <p:nvPr/>
          </p:nvSpPr>
          <p:spPr>
            <a:xfrm>
              <a:off x="15120" y="80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27" name="Line 11"/>
            <p:cNvSpPr/>
            <p:nvPr/>
          </p:nvSpPr>
          <p:spPr>
            <a:xfrm>
              <a:off x="15000" y="80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28" name="Line 12"/>
            <p:cNvSpPr/>
            <p:nvPr/>
          </p:nvSpPr>
          <p:spPr>
            <a:xfrm>
              <a:off x="15000" y="97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29" name="Line 13"/>
            <p:cNvSpPr/>
            <p:nvPr/>
          </p:nvSpPr>
          <p:spPr>
            <a:xfrm>
              <a:off x="12960" y="79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30" name="Line 14"/>
            <p:cNvSpPr/>
            <p:nvPr/>
          </p:nvSpPr>
          <p:spPr>
            <a:xfrm>
              <a:off x="12960" y="88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31" name="Line 15"/>
            <p:cNvSpPr/>
            <p:nvPr/>
          </p:nvSpPr>
          <p:spPr>
            <a:xfrm>
              <a:off x="12960" y="97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32" name="Line 16"/>
            <p:cNvSpPr/>
            <p:nvPr/>
          </p:nvSpPr>
          <p:spPr>
            <a:xfrm>
              <a:off x="12960" y="70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33" name="Line 17"/>
            <p:cNvSpPr/>
            <p:nvPr/>
          </p:nvSpPr>
          <p:spPr>
            <a:xfrm>
              <a:off x="12960" y="62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34" name="Line 18"/>
            <p:cNvSpPr/>
            <p:nvPr/>
          </p:nvSpPr>
          <p:spPr>
            <a:xfrm>
              <a:off x="139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35" name="Text Box 19"/>
            <p:cNvSpPr txBox="1"/>
            <p:nvPr/>
          </p:nvSpPr>
          <p:spPr>
            <a:xfrm>
              <a:off x="14128" y="63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3</a:t>
              </a:r>
            </a:p>
          </p:txBody>
        </p:sp>
        <p:sp>
          <p:nvSpPr>
            <p:cNvPr id="60436" name="Text Box 20"/>
            <p:cNvSpPr txBox="1"/>
            <p:nvPr/>
          </p:nvSpPr>
          <p:spPr>
            <a:xfrm>
              <a:off x="15240" y="63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fat(3)</a:t>
              </a:r>
            </a:p>
          </p:txBody>
        </p:sp>
        <p:sp>
          <p:nvSpPr>
            <p:cNvPr id="60437" name="Line 21"/>
            <p:cNvSpPr/>
            <p:nvPr/>
          </p:nvSpPr>
          <p:spPr>
            <a:xfrm>
              <a:off x="151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38" name="Line 22"/>
            <p:cNvSpPr/>
            <p:nvPr/>
          </p:nvSpPr>
          <p:spPr>
            <a:xfrm>
              <a:off x="15000" y="62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39" name="Line 23"/>
            <p:cNvSpPr/>
            <p:nvPr/>
          </p:nvSpPr>
          <p:spPr>
            <a:xfrm>
              <a:off x="15000" y="79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40" name="Line 24"/>
            <p:cNvSpPr/>
            <p:nvPr/>
          </p:nvSpPr>
          <p:spPr>
            <a:xfrm>
              <a:off x="1296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41" name="Line 25"/>
            <p:cNvSpPr/>
            <p:nvPr/>
          </p:nvSpPr>
          <p:spPr>
            <a:xfrm>
              <a:off x="1488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42" name="Text Box 26"/>
            <p:cNvSpPr txBox="1"/>
            <p:nvPr/>
          </p:nvSpPr>
          <p:spPr>
            <a:xfrm>
              <a:off x="14028" y="53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60443" name="Line 27"/>
            <p:cNvSpPr/>
            <p:nvPr/>
          </p:nvSpPr>
          <p:spPr>
            <a:xfrm>
              <a:off x="12960" y="61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44" name="Line 28"/>
            <p:cNvSpPr/>
            <p:nvPr/>
          </p:nvSpPr>
          <p:spPr>
            <a:xfrm>
              <a:off x="12960" y="52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45" name="Line 29"/>
            <p:cNvSpPr/>
            <p:nvPr/>
          </p:nvSpPr>
          <p:spPr>
            <a:xfrm>
              <a:off x="12960" y="44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46" name="Line 30"/>
            <p:cNvSpPr/>
            <p:nvPr/>
          </p:nvSpPr>
          <p:spPr>
            <a:xfrm>
              <a:off x="139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47" name="Text Box 31"/>
            <p:cNvSpPr txBox="1"/>
            <p:nvPr/>
          </p:nvSpPr>
          <p:spPr>
            <a:xfrm>
              <a:off x="14128" y="45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2</a:t>
              </a:r>
            </a:p>
          </p:txBody>
        </p:sp>
        <p:sp>
          <p:nvSpPr>
            <p:cNvPr id="60448" name="Text Box 32"/>
            <p:cNvSpPr txBox="1"/>
            <p:nvPr/>
          </p:nvSpPr>
          <p:spPr>
            <a:xfrm>
              <a:off x="15240" y="45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fat(2)</a:t>
              </a:r>
            </a:p>
          </p:txBody>
        </p:sp>
        <p:sp>
          <p:nvSpPr>
            <p:cNvPr id="60449" name="Line 33"/>
            <p:cNvSpPr/>
            <p:nvPr/>
          </p:nvSpPr>
          <p:spPr>
            <a:xfrm>
              <a:off x="151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50" name="Line 34"/>
            <p:cNvSpPr/>
            <p:nvPr/>
          </p:nvSpPr>
          <p:spPr>
            <a:xfrm>
              <a:off x="15000" y="44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51" name="Line 35"/>
            <p:cNvSpPr/>
            <p:nvPr/>
          </p:nvSpPr>
          <p:spPr>
            <a:xfrm>
              <a:off x="15000" y="61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52" name="Text Box 36"/>
            <p:cNvSpPr txBox="1"/>
            <p:nvPr/>
          </p:nvSpPr>
          <p:spPr>
            <a:xfrm>
              <a:off x="14028" y="35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60453" name="Line 37"/>
            <p:cNvSpPr/>
            <p:nvPr/>
          </p:nvSpPr>
          <p:spPr>
            <a:xfrm>
              <a:off x="12960" y="43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54" name="Line 38"/>
            <p:cNvSpPr/>
            <p:nvPr/>
          </p:nvSpPr>
          <p:spPr>
            <a:xfrm>
              <a:off x="12960" y="34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55" name="Line 39"/>
            <p:cNvSpPr/>
            <p:nvPr/>
          </p:nvSpPr>
          <p:spPr>
            <a:xfrm>
              <a:off x="12960" y="26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56" name="Line 40"/>
            <p:cNvSpPr/>
            <p:nvPr/>
          </p:nvSpPr>
          <p:spPr>
            <a:xfrm>
              <a:off x="13920" y="26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57" name="Text Box 41"/>
            <p:cNvSpPr txBox="1"/>
            <p:nvPr/>
          </p:nvSpPr>
          <p:spPr>
            <a:xfrm>
              <a:off x="14128" y="27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1</a:t>
              </a:r>
            </a:p>
          </p:txBody>
        </p:sp>
        <p:sp>
          <p:nvSpPr>
            <p:cNvPr id="60458" name="Text Box 42"/>
            <p:cNvSpPr txBox="1"/>
            <p:nvPr/>
          </p:nvSpPr>
          <p:spPr>
            <a:xfrm>
              <a:off x="15240" y="27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fat(1)</a:t>
              </a:r>
            </a:p>
          </p:txBody>
        </p:sp>
        <p:sp>
          <p:nvSpPr>
            <p:cNvPr id="60459" name="Line 43"/>
            <p:cNvSpPr/>
            <p:nvPr/>
          </p:nvSpPr>
          <p:spPr>
            <a:xfrm>
              <a:off x="15120" y="26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60" name="Line 44"/>
            <p:cNvSpPr/>
            <p:nvPr/>
          </p:nvSpPr>
          <p:spPr>
            <a:xfrm>
              <a:off x="15000" y="26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61" name="Line 45"/>
            <p:cNvSpPr/>
            <p:nvPr/>
          </p:nvSpPr>
          <p:spPr>
            <a:xfrm>
              <a:off x="15000" y="43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62" name="Text Box 46"/>
            <p:cNvSpPr txBox="1"/>
            <p:nvPr/>
          </p:nvSpPr>
          <p:spPr>
            <a:xfrm>
              <a:off x="14028" y="17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60463" name="Line 47"/>
            <p:cNvSpPr/>
            <p:nvPr/>
          </p:nvSpPr>
          <p:spPr>
            <a:xfrm>
              <a:off x="12960" y="25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64" name="Line 48"/>
            <p:cNvSpPr/>
            <p:nvPr/>
          </p:nvSpPr>
          <p:spPr>
            <a:xfrm>
              <a:off x="12960" y="16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65" name="Line 49"/>
            <p:cNvSpPr/>
            <p:nvPr/>
          </p:nvSpPr>
          <p:spPr>
            <a:xfrm>
              <a:off x="12960" y="8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66" name="Line 50"/>
            <p:cNvSpPr/>
            <p:nvPr/>
          </p:nvSpPr>
          <p:spPr>
            <a:xfrm>
              <a:off x="13920" y="8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67" name="Text Box 51"/>
            <p:cNvSpPr txBox="1"/>
            <p:nvPr/>
          </p:nvSpPr>
          <p:spPr>
            <a:xfrm>
              <a:off x="14128" y="9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0</a:t>
              </a:r>
            </a:p>
          </p:txBody>
        </p:sp>
        <p:sp>
          <p:nvSpPr>
            <p:cNvPr id="60468" name="Text Box 52"/>
            <p:cNvSpPr txBox="1"/>
            <p:nvPr/>
          </p:nvSpPr>
          <p:spPr>
            <a:xfrm>
              <a:off x="15240" y="9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fat(0)</a:t>
              </a:r>
            </a:p>
          </p:txBody>
        </p:sp>
        <p:sp>
          <p:nvSpPr>
            <p:cNvPr id="60469" name="Line 53"/>
            <p:cNvSpPr/>
            <p:nvPr/>
          </p:nvSpPr>
          <p:spPr>
            <a:xfrm>
              <a:off x="15120" y="8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70" name="Line 54"/>
            <p:cNvSpPr/>
            <p:nvPr/>
          </p:nvSpPr>
          <p:spPr>
            <a:xfrm>
              <a:off x="15000" y="8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71" name="Line 55"/>
            <p:cNvSpPr/>
            <p:nvPr/>
          </p:nvSpPr>
          <p:spPr>
            <a:xfrm>
              <a:off x="15000" y="25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72" name="Text Box 59"/>
            <p:cNvSpPr txBox="1"/>
            <p:nvPr/>
          </p:nvSpPr>
          <p:spPr>
            <a:xfrm>
              <a:off x="12948" y="1885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  <p:sp>
          <p:nvSpPr>
            <p:cNvPr id="60473" name="Text Box 60"/>
            <p:cNvSpPr txBox="1"/>
            <p:nvPr/>
          </p:nvSpPr>
          <p:spPr>
            <a:xfrm>
              <a:off x="12948" y="372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  <p:sp>
          <p:nvSpPr>
            <p:cNvPr id="60474" name="Text Box 61"/>
            <p:cNvSpPr txBox="1"/>
            <p:nvPr/>
          </p:nvSpPr>
          <p:spPr>
            <a:xfrm>
              <a:off x="12948" y="5535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  <p:sp>
          <p:nvSpPr>
            <p:cNvPr id="60475" name="Text Box 62"/>
            <p:cNvSpPr txBox="1"/>
            <p:nvPr/>
          </p:nvSpPr>
          <p:spPr>
            <a:xfrm>
              <a:off x="12948" y="735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9124950" y="298450"/>
            <a:ext cx="2357120" cy="5878830"/>
            <a:chOff x="12948" y="480"/>
            <a:chExt cx="3712" cy="9258"/>
          </a:xfrm>
        </p:grpSpPr>
        <p:sp>
          <p:nvSpPr>
            <p:cNvPr id="62467" name="Line 6"/>
            <p:cNvSpPr/>
            <p:nvPr/>
          </p:nvSpPr>
          <p:spPr>
            <a:xfrm>
              <a:off x="12960" y="80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68" name="Text Box 7"/>
            <p:cNvSpPr txBox="1"/>
            <p:nvPr/>
          </p:nvSpPr>
          <p:spPr>
            <a:xfrm>
              <a:off x="13535" y="881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</a:p>
          </p:txBody>
        </p:sp>
        <p:sp>
          <p:nvSpPr>
            <p:cNvPr id="62469" name="Text Box 8"/>
            <p:cNvSpPr txBox="1"/>
            <p:nvPr/>
          </p:nvSpPr>
          <p:spPr>
            <a:xfrm>
              <a:off x="14028" y="71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62470" name="Text Box 9"/>
            <p:cNvSpPr txBox="1"/>
            <p:nvPr/>
          </p:nvSpPr>
          <p:spPr>
            <a:xfrm>
              <a:off x="15100" y="816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</a:p>
          </p:txBody>
        </p:sp>
        <p:sp>
          <p:nvSpPr>
            <p:cNvPr id="62471" name="Line 10"/>
            <p:cNvSpPr/>
            <p:nvPr/>
          </p:nvSpPr>
          <p:spPr>
            <a:xfrm>
              <a:off x="15120" y="80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72" name="Line 11"/>
            <p:cNvSpPr/>
            <p:nvPr/>
          </p:nvSpPr>
          <p:spPr>
            <a:xfrm>
              <a:off x="15000" y="80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73" name="Line 12"/>
            <p:cNvSpPr/>
            <p:nvPr/>
          </p:nvSpPr>
          <p:spPr>
            <a:xfrm>
              <a:off x="15000" y="97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74" name="Line 13"/>
            <p:cNvSpPr/>
            <p:nvPr/>
          </p:nvSpPr>
          <p:spPr>
            <a:xfrm>
              <a:off x="12960" y="79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75" name="Line 14"/>
            <p:cNvSpPr/>
            <p:nvPr/>
          </p:nvSpPr>
          <p:spPr>
            <a:xfrm>
              <a:off x="12960" y="88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76" name="Line 15"/>
            <p:cNvSpPr/>
            <p:nvPr/>
          </p:nvSpPr>
          <p:spPr>
            <a:xfrm>
              <a:off x="12960" y="97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77" name="Line 16"/>
            <p:cNvSpPr/>
            <p:nvPr/>
          </p:nvSpPr>
          <p:spPr>
            <a:xfrm>
              <a:off x="12960" y="70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78" name="Line 17"/>
            <p:cNvSpPr/>
            <p:nvPr/>
          </p:nvSpPr>
          <p:spPr>
            <a:xfrm>
              <a:off x="12960" y="62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79" name="Line 18"/>
            <p:cNvSpPr/>
            <p:nvPr/>
          </p:nvSpPr>
          <p:spPr>
            <a:xfrm>
              <a:off x="139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80" name="Text Box 19"/>
            <p:cNvSpPr txBox="1"/>
            <p:nvPr/>
          </p:nvSpPr>
          <p:spPr>
            <a:xfrm>
              <a:off x="14128" y="63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3</a:t>
              </a:r>
            </a:p>
          </p:txBody>
        </p:sp>
        <p:sp>
          <p:nvSpPr>
            <p:cNvPr id="62481" name="Text Box 20"/>
            <p:cNvSpPr txBox="1"/>
            <p:nvPr/>
          </p:nvSpPr>
          <p:spPr>
            <a:xfrm>
              <a:off x="15240" y="63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fat(3)</a:t>
              </a:r>
            </a:p>
          </p:txBody>
        </p:sp>
        <p:sp>
          <p:nvSpPr>
            <p:cNvPr id="62482" name="Line 21"/>
            <p:cNvSpPr/>
            <p:nvPr/>
          </p:nvSpPr>
          <p:spPr>
            <a:xfrm>
              <a:off x="151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83" name="Line 22"/>
            <p:cNvSpPr/>
            <p:nvPr/>
          </p:nvSpPr>
          <p:spPr>
            <a:xfrm>
              <a:off x="15000" y="62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84" name="Line 23"/>
            <p:cNvSpPr/>
            <p:nvPr/>
          </p:nvSpPr>
          <p:spPr>
            <a:xfrm>
              <a:off x="15000" y="79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85" name="Line 24"/>
            <p:cNvSpPr/>
            <p:nvPr/>
          </p:nvSpPr>
          <p:spPr>
            <a:xfrm>
              <a:off x="1296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86" name="Line 25"/>
            <p:cNvSpPr/>
            <p:nvPr/>
          </p:nvSpPr>
          <p:spPr>
            <a:xfrm>
              <a:off x="1488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87" name="Text Box 26"/>
            <p:cNvSpPr txBox="1"/>
            <p:nvPr/>
          </p:nvSpPr>
          <p:spPr>
            <a:xfrm>
              <a:off x="14028" y="53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62488" name="Line 27"/>
            <p:cNvSpPr/>
            <p:nvPr/>
          </p:nvSpPr>
          <p:spPr>
            <a:xfrm>
              <a:off x="12960" y="61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89" name="Line 28"/>
            <p:cNvSpPr/>
            <p:nvPr/>
          </p:nvSpPr>
          <p:spPr>
            <a:xfrm>
              <a:off x="12960" y="52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90" name="Line 29"/>
            <p:cNvSpPr/>
            <p:nvPr/>
          </p:nvSpPr>
          <p:spPr>
            <a:xfrm>
              <a:off x="12960" y="44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91" name="Line 30"/>
            <p:cNvSpPr/>
            <p:nvPr/>
          </p:nvSpPr>
          <p:spPr>
            <a:xfrm>
              <a:off x="139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92" name="Text Box 31"/>
            <p:cNvSpPr txBox="1"/>
            <p:nvPr/>
          </p:nvSpPr>
          <p:spPr>
            <a:xfrm>
              <a:off x="14128" y="45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2</a:t>
              </a:r>
            </a:p>
          </p:txBody>
        </p:sp>
        <p:sp>
          <p:nvSpPr>
            <p:cNvPr id="62493" name="Text Box 32"/>
            <p:cNvSpPr txBox="1"/>
            <p:nvPr/>
          </p:nvSpPr>
          <p:spPr>
            <a:xfrm>
              <a:off x="15240" y="45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fat(2)</a:t>
              </a:r>
            </a:p>
          </p:txBody>
        </p:sp>
        <p:sp>
          <p:nvSpPr>
            <p:cNvPr id="62494" name="Line 33"/>
            <p:cNvSpPr/>
            <p:nvPr/>
          </p:nvSpPr>
          <p:spPr>
            <a:xfrm>
              <a:off x="151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95" name="Line 34"/>
            <p:cNvSpPr/>
            <p:nvPr/>
          </p:nvSpPr>
          <p:spPr>
            <a:xfrm>
              <a:off x="15000" y="44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96" name="Line 35"/>
            <p:cNvSpPr/>
            <p:nvPr/>
          </p:nvSpPr>
          <p:spPr>
            <a:xfrm>
              <a:off x="15000" y="61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97" name="Text Box 36"/>
            <p:cNvSpPr txBox="1"/>
            <p:nvPr/>
          </p:nvSpPr>
          <p:spPr>
            <a:xfrm>
              <a:off x="14028" y="35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62498" name="Line 37"/>
            <p:cNvSpPr/>
            <p:nvPr/>
          </p:nvSpPr>
          <p:spPr>
            <a:xfrm>
              <a:off x="12960" y="43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99" name="Line 38"/>
            <p:cNvSpPr/>
            <p:nvPr/>
          </p:nvSpPr>
          <p:spPr>
            <a:xfrm>
              <a:off x="12960" y="34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00" name="Line 39"/>
            <p:cNvSpPr/>
            <p:nvPr/>
          </p:nvSpPr>
          <p:spPr>
            <a:xfrm>
              <a:off x="12960" y="26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01" name="Line 40"/>
            <p:cNvSpPr/>
            <p:nvPr/>
          </p:nvSpPr>
          <p:spPr>
            <a:xfrm>
              <a:off x="13920" y="26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02" name="Text Box 41"/>
            <p:cNvSpPr txBox="1"/>
            <p:nvPr/>
          </p:nvSpPr>
          <p:spPr>
            <a:xfrm>
              <a:off x="14128" y="27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1</a:t>
              </a:r>
            </a:p>
          </p:txBody>
        </p:sp>
        <p:sp>
          <p:nvSpPr>
            <p:cNvPr id="62503" name="Text Box 42"/>
            <p:cNvSpPr txBox="1"/>
            <p:nvPr/>
          </p:nvSpPr>
          <p:spPr>
            <a:xfrm>
              <a:off x="15240" y="27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fat(1)</a:t>
              </a:r>
            </a:p>
          </p:txBody>
        </p:sp>
        <p:sp>
          <p:nvSpPr>
            <p:cNvPr id="62504" name="Line 43"/>
            <p:cNvSpPr/>
            <p:nvPr/>
          </p:nvSpPr>
          <p:spPr>
            <a:xfrm>
              <a:off x="15120" y="26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05" name="Line 44"/>
            <p:cNvSpPr/>
            <p:nvPr/>
          </p:nvSpPr>
          <p:spPr>
            <a:xfrm>
              <a:off x="15000" y="26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06" name="Line 45"/>
            <p:cNvSpPr/>
            <p:nvPr/>
          </p:nvSpPr>
          <p:spPr>
            <a:xfrm>
              <a:off x="15000" y="43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07" name="Text Box 46"/>
            <p:cNvSpPr txBox="1"/>
            <p:nvPr/>
          </p:nvSpPr>
          <p:spPr>
            <a:xfrm>
              <a:off x="14028" y="17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62508" name="Line 47"/>
            <p:cNvSpPr/>
            <p:nvPr/>
          </p:nvSpPr>
          <p:spPr>
            <a:xfrm>
              <a:off x="12960" y="25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09" name="Line 48"/>
            <p:cNvSpPr/>
            <p:nvPr/>
          </p:nvSpPr>
          <p:spPr>
            <a:xfrm>
              <a:off x="12960" y="16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10" name="Line 49"/>
            <p:cNvSpPr/>
            <p:nvPr/>
          </p:nvSpPr>
          <p:spPr>
            <a:xfrm>
              <a:off x="12960" y="8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11" name="Line 50"/>
            <p:cNvSpPr/>
            <p:nvPr/>
          </p:nvSpPr>
          <p:spPr>
            <a:xfrm>
              <a:off x="13920" y="8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12" name="Text Box 51"/>
            <p:cNvSpPr txBox="1"/>
            <p:nvPr/>
          </p:nvSpPr>
          <p:spPr>
            <a:xfrm>
              <a:off x="14128" y="9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0</a:t>
              </a:r>
            </a:p>
          </p:txBody>
        </p:sp>
        <p:sp>
          <p:nvSpPr>
            <p:cNvPr id="62513" name="Text Box 52"/>
            <p:cNvSpPr txBox="1"/>
            <p:nvPr/>
          </p:nvSpPr>
          <p:spPr>
            <a:xfrm>
              <a:off x="15240" y="9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fat(0)</a:t>
              </a:r>
            </a:p>
          </p:txBody>
        </p:sp>
        <p:sp>
          <p:nvSpPr>
            <p:cNvPr id="62514" name="Line 53"/>
            <p:cNvSpPr/>
            <p:nvPr/>
          </p:nvSpPr>
          <p:spPr>
            <a:xfrm>
              <a:off x="15120" y="8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15" name="Line 54"/>
            <p:cNvSpPr/>
            <p:nvPr/>
          </p:nvSpPr>
          <p:spPr>
            <a:xfrm>
              <a:off x="15000" y="8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16" name="Line 55"/>
            <p:cNvSpPr/>
            <p:nvPr/>
          </p:nvSpPr>
          <p:spPr>
            <a:xfrm>
              <a:off x="15000" y="25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17" name="Text Box 56"/>
            <p:cNvSpPr txBox="1"/>
            <p:nvPr/>
          </p:nvSpPr>
          <p:spPr>
            <a:xfrm>
              <a:off x="13203" y="9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1</a:t>
              </a:r>
            </a:p>
          </p:txBody>
        </p:sp>
        <p:sp>
          <p:nvSpPr>
            <p:cNvPr id="62519" name="Text Box 59"/>
            <p:cNvSpPr txBox="1"/>
            <p:nvPr/>
          </p:nvSpPr>
          <p:spPr>
            <a:xfrm>
              <a:off x="12948" y="1885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  <p:sp>
          <p:nvSpPr>
            <p:cNvPr id="62520" name="Text Box 60"/>
            <p:cNvSpPr txBox="1"/>
            <p:nvPr/>
          </p:nvSpPr>
          <p:spPr>
            <a:xfrm>
              <a:off x="12948" y="372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  <p:sp>
          <p:nvSpPr>
            <p:cNvPr id="62521" name="Text Box 61"/>
            <p:cNvSpPr txBox="1"/>
            <p:nvPr/>
          </p:nvSpPr>
          <p:spPr>
            <a:xfrm>
              <a:off x="12948" y="5535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  <p:sp>
          <p:nvSpPr>
            <p:cNvPr id="62522" name="Text Box 62"/>
            <p:cNvSpPr txBox="1"/>
            <p:nvPr/>
          </p:nvSpPr>
          <p:spPr>
            <a:xfrm>
              <a:off x="12948" y="735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</p:grpSp>
      <p:sp>
        <p:nvSpPr>
          <p:cNvPr id="312" name="Line 29"/>
          <p:cNvSpPr/>
          <p:nvPr/>
        </p:nvSpPr>
        <p:spPr>
          <a:xfrm rot="10800000" flipH="1">
            <a:off x="694690" y="6544945"/>
            <a:ext cx="10739120" cy="13970"/>
          </a:xfrm>
          <a:prstGeom prst="line">
            <a:avLst/>
          </a:prstGeom>
          <a:ln w="6350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  <p:grpSp>
        <p:nvGrpSpPr>
          <p:cNvPr id="372" name="Group 371"/>
          <p:cNvGrpSpPr/>
          <p:nvPr/>
        </p:nvGrpSpPr>
        <p:grpSpPr>
          <a:xfrm>
            <a:off x="685165" y="287655"/>
            <a:ext cx="2357120" cy="5878830"/>
            <a:chOff x="12948" y="480"/>
            <a:chExt cx="3712" cy="9258"/>
          </a:xfrm>
        </p:grpSpPr>
        <p:sp>
          <p:nvSpPr>
            <p:cNvPr id="373" name="Line 6"/>
            <p:cNvSpPr/>
            <p:nvPr/>
          </p:nvSpPr>
          <p:spPr>
            <a:xfrm>
              <a:off x="12960" y="80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74" name="Text Box 7"/>
            <p:cNvSpPr txBox="1"/>
            <p:nvPr/>
          </p:nvSpPr>
          <p:spPr>
            <a:xfrm>
              <a:off x="13535" y="881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</a:p>
          </p:txBody>
        </p:sp>
        <p:sp>
          <p:nvSpPr>
            <p:cNvPr id="375" name="Text Box 8"/>
            <p:cNvSpPr txBox="1"/>
            <p:nvPr/>
          </p:nvSpPr>
          <p:spPr>
            <a:xfrm>
              <a:off x="14028" y="71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376" name="Text Box 9"/>
            <p:cNvSpPr txBox="1"/>
            <p:nvPr/>
          </p:nvSpPr>
          <p:spPr>
            <a:xfrm>
              <a:off x="15100" y="816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</a:p>
          </p:txBody>
        </p:sp>
        <p:sp>
          <p:nvSpPr>
            <p:cNvPr id="377" name="Line 10"/>
            <p:cNvSpPr/>
            <p:nvPr/>
          </p:nvSpPr>
          <p:spPr>
            <a:xfrm>
              <a:off x="15120" y="80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78" name="Line 11"/>
            <p:cNvSpPr/>
            <p:nvPr/>
          </p:nvSpPr>
          <p:spPr>
            <a:xfrm>
              <a:off x="15000" y="80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79" name="Line 12"/>
            <p:cNvSpPr/>
            <p:nvPr/>
          </p:nvSpPr>
          <p:spPr>
            <a:xfrm>
              <a:off x="15000" y="97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80" name="Line 13"/>
            <p:cNvSpPr/>
            <p:nvPr/>
          </p:nvSpPr>
          <p:spPr>
            <a:xfrm>
              <a:off x="12960" y="79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81" name="Line 14"/>
            <p:cNvSpPr/>
            <p:nvPr/>
          </p:nvSpPr>
          <p:spPr>
            <a:xfrm>
              <a:off x="12960" y="88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82" name="Line 15"/>
            <p:cNvSpPr/>
            <p:nvPr/>
          </p:nvSpPr>
          <p:spPr>
            <a:xfrm>
              <a:off x="12960" y="97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83" name="Line 16"/>
            <p:cNvSpPr/>
            <p:nvPr/>
          </p:nvSpPr>
          <p:spPr>
            <a:xfrm>
              <a:off x="12960" y="70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84" name="Line 17"/>
            <p:cNvSpPr/>
            <p:nvPr/>
          </p:nvSpPr>
          <p:spPr>
            <a:xfrm>
              <a:off x="12960" y="62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85" name="Line 18"/>
            <p:cNvSpPr/>
            <p:nvPr/>
          </p:nvSpPr>
          <p:spPr>
            <a:xfrm>
              <a:off x="139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86" name="Text Box 19"/>
            <p:cNvSpPr txBox="1"/>
            <p:nvPr/>
          </p:nvSpPr>
          <p:spPr>
            <a:xfrm>
              <a:off x="14128" y="63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3</a:t>
              </a:r>
            </a:p>
          </p:txBody>
        </p:sp>
        <p:sp>
          <p:nvSpPr>
            <p:cNvPr id="387" name="Text Box 20"/>
            <p:cNvSpPr txBox="1"/>
            <p:nvPr/>
          </p:nvSpPr>
          <p:spPr>
            <a:xfrm>
              <a:off x="15240" y="63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fat(3)</a:t>
              </a:r>
            </a:p>
          </p:txBody>
        </p:sp>
        <p:sp>
          <p:nvSpPr>
            <p:cNvPr id="388" name="Line 21"/>
            <p:cNvSpPr/>
            <p:nvPr/>
          </p:nvSpPr>
          <p:spPr>
            <a:xfrm>
              <a:off x="151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89" name="Line 22"/>
            <p:cNvSpPr/>
            <p:nvPr/>
          </p:nvSpPr>
          <p:spPr>
            <a:xfrm>
              <a:off x="15000" y="62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90" name="Line 23"/>
            <p:cNvSpPr/>
            <p:nvPr/>
          </p:nvSpPr>
          <p:spPr>
            <a:xfrm>
              <a:off x="15000" y="79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91" name="Line 24"/>
            <p:cNvSpPr/>
            <p:nvPr/>
          </p:nvSpPr>
          <p:spPr>
            <a:xfrm>
              <a:off x="1296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92" name="Line 25"/>
            <p:cNvSpPr/>
            <p:nvPr/>
          </p:nvSpPr>
          <p:spPr>
            <a:xfrm>
              <a:off x="1488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93" name="Text Box 26"/>
            <p:cNvSpPr txBox="1"/>
            <p:nvPr/>
          </p:nvSpPr>
          <p:spPr>
            <a:xfrm>
              <a:off x="14028" y="53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394" name="Line 27"/>
            <p:cNvSpPr/>
            <p:nvPr/>
          </p:nvSpPr>
          <p:spPr>
            <a:xfrm>
              <a:off x="12960" y="61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95" name="Line 28"/>
            <p:cNvSpPr/>
            <p:nvPr/>
          </p:nvSpPr>
          <p:spPr>
            <a:xfrm>
              <a:off x="12960" y="52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96" name="Line 29"/>
            <p:cNvSpPr/>
            <p:nvPr/>
          </p:nvSpPr>
          <p:spPr>
            <a:xfrm>
              <a:off x="12960" y="44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97" name="Line 30"/>
            <p:cNvSpPr/>
            <p:nvPr/>
          </p:nvSpPr>
          <p:spPr>
            <a:xfrm>
              <a:off x="139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98" name="Text Box 31"/>
            <p:cNvSpPr txBox="1"/>
            <p:nvPr/>
          </p:nvSpPr>
          <p:spPr>
            <a:xfrm>
              <a:off x="14128" y="45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2</a:t>
              </a:r>
            </a:p>
          </p:txBody>
        </p:sp>
        <p:sp>
          <p:nvSpPr>
            <p:cNvPr id="399" name="Text Box 32"/>
            <p:cNvSpPr txBox="1"/>
            <p:nvPr/>
          </p:nvSpPr>
          <p:spPr>
            <a:xfrm>
              <a:off x="15240" y="45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fat(2)</a:t>
              </a:r>
            </a:p>
          </p:txBody>
        </p:sp>
        <p:sp>
          <p:nvSpPr>
            <p:cNvPr id="400" name="Line 33"/>
            <p:cNvSpPr/>
            <p:nvPr/>
          </p:nvSpPr>
          <p:spPr>
            <a:xfrm>
              <a:off x="151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01" name="Line 34"/>
            <p:cNvSpPr/>
            <p:nvPr/>
          </p:nvSpPr>
          <p:spPr>
            <a:xfrm>
              <a:off x="15000" y="44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02" name="Line 35"/>
            <p:cNvSpPr/>
            <p:nvPr/>
          </p:nvSpPr>
          <p:spPr>
            <a:xfrm>
              <a:off x="15000" y="61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03" name="Text Box 61"/>
            <p:cNvSpPr txBox="1"/>
            <p:nvPr/>
          </p:nvSpPr>
          <p:spPr>
            <a:xfrm>
              <a:off x="12948" y="5535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  <p:sp>
          <p:nvSpPr>
            <p:cNvPr id="404" name="Text Box 62"/>
            <p:cNvSpPr txBox="1"/>
            <p:nvPr/>
          </p:nvSpPr>
          <p:spPr>
            <a:xfrm>
              <a:off x="12948" y="735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3503930" y="299720"/>
            <a:ext cx="2357120" cy="5878830"/>
            <a:chOff x="12948" y="480"/>
            <a:chExt cx="3712" cy="9258"/>
          </a:xfrm>
        </p:grpSpPr>
        <p:sp>
          <p:nvSpPr>
            <p:cNvPr id="406" name="Line 6"/>
            <p:cNvSpPr/>
            <p:nvPr/>
          </p:nvSpPr>
          <p:spPr>
            <a:xfrm>
              <a:off x="12960" y="80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07" name="Text Box 7"/>
            <p:cNvSpPr txBox="1"/>
            <p:nvPr/>
          </p:nvSpPr>
          <p:spPr>
            <a:xfrm>
              <a:off x="13535" y="881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</a:p>
          </p:txBody>
        </p:sp>
        <p:sp>
          <p:nvSpPr>
            <p:cNvPr id="408" name="Text Box 8"/>
            <p:cNvSpPr txBox="1"/>
            <p:nvPr/>
          </p:nvSpPr>
          <p:spPr>
            <a:xfrm>
              <a:off x="14028" y="71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409" name="Text Box 9"/>
            <p:cNvSpPr txBox="1"/>
            <p:nvPr/>
          </p:nvSpPr>
          <p:spPr>
            <a:xfrm>
              <a:off x="15100" y="816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</a:p>
          </p:txBody>
        </p:sp>
        <p:sp>
          <p:nvSpPr>
            <p:cNvPr id="410" name="Line 10"/>
            <p:cNvSpPr/>
            <p:nvPr/>
          </p:nvSpPr>
          <p:spPr>
            <a:xfrm>
              <a:off x="15120" y="80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1" name="Line 11"/>
            <p:cNvSpPr/>
            <p:nvPr/>
          </p:nvSpPr>
          <p:spPr>
            <a:xfrm>
              <a:off x="15000" y="80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2" name="Line 12"/>
            <p:cNvSpPr/>
            <p:nvPr/>
          </p:nvSpPr>
          <p:spPr>
            <a:xfrm>
              <a:off x="15000" y="97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3" name="Line 13"/>
            <p:cNvSpPr/>
            <p:nvPr/>
          </p:nvSpPr>
          <p:spPr>
            <a:xfrm>
              <a:off x="12960" y="79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4" name="Line 14"/>
            <p:cNvSpPr/>
            <p:nvPr/>
          </p:nvSpPr>
          <p:spPr>
            <a:xfrm>
              <a:off x="12960" y="88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5" name="Line 15"/>
            <p:cNvSpPr/>
            <p:nvPr/>
          </p:nvSpPr>
          <p:spPr>
            <a:xfrm>
              <a:off x="12960" y="97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6" name="Line 16"/>
            <p:cNvSpPr/>
            <p:nvPr/>
          </p:nvSpPr>
          <p:spPr>
            <a:xfrm>
              <a:off x="12960" y="70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7" name="Line 17"/>
            <p:cNvSpPr/>
            <p:nvPr/>
          </p:nvSpPr>
          <p:spPr>
            <a:xfrm>
              <a:off x="12960" y="62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8" name="Line 18"/>
            <p:cNvSpPr/>
            <p:nvPr/>
          </p:nvSpPr>
          <p:spPr>
            <a:xfrm>
              <a:off x="139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9" name="Text Box 19"/>
            <p:cNvSpPr txBox="1"/>
            <p:nvPr/>
          </p:nvSpPr>
          <p:spPr>
            <a:xfrm>
              <a:off x="14128" y="63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3</a:t>
              </a:r>
            </a:p>
          </p:txBody>
        </p:sp>
        <p:sp>
          <p:nvSpPr>
            <p:cNvPr id="420" name="Text Box 20"/>
            <p:cNvSpPr txBox="1"/>
            <p:nvPr/>
          </p:nvSpPr>
          <p:spPr>
            <a:xfrm>
              <a:off x="15240" y="63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fat(3)</a:t>
              </a:r>
            </a:p>
          </p:txBody>
        </p:sp>
        <p:sp>
          <p:nvSpPr>
            <p:cNvPr id="421" name="Line 21"/>
            <p:cNvSpPr/>
            <p:nvPr/>
          </p:nvSpPr>
          <p:spPr>
            <a:xfrm>
              <a:off x="151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2" name="Line 22"/>
            <p:cNvSpPr/>
            <p:nvPr/>
          </p:nvSpPr>
          <p:spPr>
            <a:xfrm>
              <a:off x="15000" y="62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3" name="Line 23"/>
            <p:cNvSpPr/>
            <p:nvPr/>
          </p:nvSpPr>
          <p:spPr>
            <a:xfrm>
              <a:off x="15000" y="79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4" name="Line 24"/>
            <p:cNvSpPr/>
            <p:nvPr/>
          </p:nvSpPr>
          <p:spPr>
            <a:xfrm>
              <a:off x="1296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5" name="Line 25"/>
            <p:cNvSpPr/>
            <p:nvPr/>
          </p:nvSpPr>
          <p:spPr>
            <a:xfrm>
              <a:off x="1488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6" name="Text Box 26"/>
            <p:cNvSpPr txBox="1"/>
            <p:nvPr/>
          </p:nvSpPr>
          <p:spPr>
            <a:xfrm>
              <a:off x="14028" y="53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427" name="Line 27"/>
            <p:cNvSpPr/>
            <p:nvPr/>
          </p:nvSpPr>
          <p:spPr>
            <a:xfrm>
              <a:off x="12960" y="61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8" name="Line 28"/>
            <p:cNvSpPr/>
            <p:nvPr/>
          </p:nvSpPr>
          <p:spPr>
            <a:xfrm>
              <a:off x="12960" y="52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9" name="Line 29"/>
            <p:cNvSpPr/>
            <p:nvPr/>
          </p:nvSpPr>
          <p:spPr>
            <a:xfrm>
              <a:off x="12960" y="44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0" name="Line 30"/>
            <p:cNvSpPr/>
            <p:nvPr/>
          </p:nvSpPr>
          <p:spPr>
            <a:xfrm>
              <a:off x="139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1" name="Text Box 31"/>
            <p:cNvSpPr txBox="1"/>
            <p:nvPr/>
          </p:nvSpPr>
          <p:spPr>
            <a:xfrm>
              <a:off x="14128" y="45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2</a:t>
              </a:r>
            </a:p>
          </p:txBody>
        </p:sp>
        <p:sp>
          <p:nvSpPr>
            <p:cNvPr id="432" name="Text Box 32"/>
            <p:cNvSpPr txBox="1"/>
            <p:nvPr/>
          </p:nvSpPr>
          <p:spPr>
            <a:xfrm>
              <a:off x="15240" y="45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fat(2)</a:t>
              </a:r>
            </a:p>
          </p:txBody>
        </p:sp>
        <p:sp>
          <p:nvSpPr>
            <p:cNvPr id="433" name="Line 33"/>
            <p:cNvSpPr/>
            <p:nvPr/>
          </p:nvSpPr>
          <p:spPr>
            <a:xfrm>
              <a:off x="151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4" name="Line 34"/>
            <p:cNvSpPr/>
            <p:nvPr/>
          </p:nvSpPr>
          <p:spPr>
            <a:xfrm>
              <a:off x="15000" y="44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5" name="Line 35"/>
            <p:cNvSpPr/>
            <p:nvPr/>
          </p:nvSpPr>
          <p:spPr>
            <a:xfrm>
              <a:off x="15000" y="61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6" name="Text Box 36"/>
            <p:cNvSpPr txBox="1"/>
            <p:nvPr/>
          </p:nvSpPr>
          <p:spPr>
            <a:xfrm>
              <a:off x="14028" y="35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437" name="Line 37"/>
            <p:cNvSpPr/>
            <p:nvPr/>
          </p:nvSpPr>
          <p:spPr>
            <a:xfrm>
              <a:off x="12960" y="43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8" name="Line 38"/>
            <p:cNvSpPr/>
            <p:nvPr/>
          </p:nvSpPr>
          <p:spPr>
            <a:xfrm>
              <a:off x="12960" y="34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9" name="Line 39"/>
            <p:cNvSpPr/>
            <p:nvPr/>
          </p:nvSpPr>
          <p:spPr>
            <a:xfrm>
              <a:off x="12960" y="26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0" name="Line 40"/>
            <p:cNvSpPr/>
            <p:nvPr/>
          </p:nvSpPr>
          <p:spPr>
            <a:xfrm>
              <a:off x="13920" y="26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1" name="Text Box 41"/>
            <p:cNvSpPr txBox="1"/>
            <p:nvPr/>
          </p:nvSpPr>
          <p:spPr>
            <a:xfrm>
              <a:off x="14128" y="27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1</a:t>
              </a:r>
            </a:p>
          </p:txBody>
        </p:sp>
        <p:sp>
          <p:nvSpPr>
            <p:cNvPr id="442" name="Text Box 42"/>
            <p:cNvSpPr txBox="1"/>
            <p:nvPr/>
          </p:nvSpPr>
          <p:spPr>
            <a:xfrm>
              <a:off x="15240" y="27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fat(1)</a:t>
              </a:r>
            </a:p>
          </p:txBody>
        </p:sp>
        <p:sp>
          <p:nvSpPr>
            <p:cNvPr id="443" name="Line 43"/>
            <p:cNvSpPr/>
            <p:nvPr/>
          </p:nvSpPr>
          <p:spPr>
            <a:xfrm>
              <a:off x="15120" y="26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4" name="Line 44"/>
            <p:cNvSpPr/>
            <p:nvPr/>
          </p:nvSpPr>
          <p:spPr>
            <a:xfrm>
              <a:off x="15000" y="26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5" name="Line 45"/>
            <p:cNvSpPr/>
            <p:nvPr/>
          </p:nvSpPr>
          <p:spPr>
            <a:xfrm>
              <a:off x="15000" y="43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6" name="Text Box 60"/>
            <p:cNvSpPr txBox="1"/>
            <p:nvPr/>
          </p:nvSpPr>
          <p:spPr>
            <a:xfrm>
              <a:off x="12948" y="372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  <p:sp>
          <p:nvSpPr>
            <p:cNvPr id="447" name="Text Box 61"/>
            <p:cNvSpPr txBox="1"/>
            <p:nvPr/>
          </p:nvSpPr>
          <p:spPr>
            <a:xfrm>
              <a:off x="12948" y="5535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  <p:sp>
          <p:nvSpPr>
            <p:cNvPr id="448" name="Text Box 62"/>
            <p:cNvSpPr txBox="1"/>
            <p:nvPr/>
          </p:nvSpPr>
          <p:spPr>
            <a:xfrm>
              <a:off x="12948" y="735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/>
          <p:cNvGrpSpPr/>
          <p:nvPr/>
        </p:nvGrpSpPr>
        <p:grpSpPr>
          <a:xfrm>
            <a:off x="3331845" y="2553970"/>
            <a:ext cx="5528945" cy="1750060"/>
            <a:chOff x="5142" y="2484"/>
            <a:chExt cx="8707" cy="2756"/>
          </a:xfrm>
        </p:grpSpPr>
        <p:sp>
          <p:nvSpPr>
            <p:cNvPr id="4" name="Caixa de Texto 3"/>
            <p:cNvSpPr txBox="1"/>
            <p:nvPr/>
          </p:nvSpPr>
          <p:spPr>
            <a:xfrm>
              <a:off x="10417" y="2485"/>
              <a:ext cx="321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pt-BR" sz="3200" noProof="0" dirty="0">
                  <a:ln>
                    <a:noFill/>
                  </a:ln>
                  <a:effectLst/>
                  <a:uLnTx/>
                  <a:uFillTx/>
                  <a:cs typeface="Arial" panose="020B0604020202020204" pitchFamily="34" charset="0"/>
                  <a:sym typeface="+mn-ea"/>
                </a:rPr>
                <a:t>“LISComp”</a:t>
              </a:r>
              <a:endParaRPr lang="pt-BR" altLang="en-US"/>
            </a:p>
          </p:txBody>
        </p:sp>
        <p:sp>
          <p:nvSpPr>
            <p:cNvPr id="5" name="Caixa de Texto 4"/>
            <p:cNvSpPr txBox="1"/>
            <p:nvPr/>
          </p:nvSpPr>
          <p:spPr>
            <a:xfrm>
              <a:off x="5142" y="3403"/>
              <a:ext cx="1895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pt-BR" sz="3200" noProof="0" dirty="0">
                  <a:ln>
                    <a:noFill/>
                  </a:ln>
                  <a:effectLst/>
                  <a:uLnTx/>
                  <a:uFillTx/>
                  <a:cs typeface="Arial" panose="020B0604020202020204" pitchFamily="34" charset="0"/>
                  <a:sym typeface="+mn-ea"/>
                </a:rPr>
                <a:t>Idade </a:t>
              </a:r>
              <a:endParaRPr lang="pt-BR" altLang="en-US"/>
            </a:p>
          </p:txBody>
        </p:sp>
        <p:sp>
          <p:nvSpPr>
            <p:cNvPr id="6" name="Caixa de Texto 5"/>
            <p:cNvSpPr txBox="1"/>
            <p:nvPr/>
          </p:nvSpPr>
          <p:spPr>
            <a:xfrm>
              <a:off x="5142" y="4322"/>
              <a:ext cx="793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pt-BR" sz="3200" noProof="0" dirty="0">
                  <a:ln>
                    <a:noFill/>
                  </a:ln>
                  <a:effectLst/>
                  <a:uLnTx/>
                  <a:uFillTx/>
                  <a:cs typeface="Arial" panose="020B0604020202020204" pitchFamily="34" charset="0"/>
                  <a:sym typeface="+mn-ea"/>
                </a:rPr>
                <a:t>pi </a:t>
              </a:r>
              <a:endParaRPr lang="pt-BR" altLang="en-US"/>
            </a:p>
          </p:txBody>
        </p:sp>
        <p:sp>
          <p:nvSpPr>
            <p:cNvPr id="8" name="Caixa de Texto 7"/>
            <p:cNvSpPr txBox="1"/>
            <p:nvPr/>
          </p:nvSpPr>
          <p:spPr>
            <a:xfrm>
              <a:off x="5142" y="2484"/>
              <a:ext cx="353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pt-BR" sz="3200" noProof="0" dirty="0">
                  <a:ln>
                    <a:noFill/>
                  </a:ln>
                  <a:effectLst/>
                  <a:uLnTx/>
                  <a:uFillTx/>
                  <a:cs typeface="Arial" panose="020B0604020202020204" pitchFamily="34" charset="0"/>
                  <a:sym typeface="+mn-ea"/>
                </a:rPr>
                <a:t>Laboratorio</a:t>
              </a:r>
              <a:r>
                <a:rPr lang="pt-PT" altLang="pt-BR" noProof="0" dirty="0">
                  <a:ln>
                    <a:noFill/>
                  </a:ln>
                  <a:effectLst/>
                  <a:uLnTx/>
                  <a:uFillTx/>
                  <a:cs typeface="Arial" panose="020B0604020202020204" pitchFamily="34" charset="0"/>
                  <a:sym typeface="+mn-ea"/>
                </a:rPr>
                <a:t> </a:t>
              </a:r>
              <a:endParaRPr lang="pt-BR" altLang="en-US"/>
            </a:p>
          </p:txBody>
        </p:sp>
        <p:sp>
          <p:nvSpPr>
            <p:cNvPr id="9" name="Caixa de Texto 8"/>
            <p:cNvSpPr txBox="1"/>
            <p:nvPr/>
          </p:nvSpPr>
          <p:spPr>
            <a:xfrm>
              <a:off x="8781" y="3404"/>
              <a:ext cx="100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pt-BR" sz="3200" noProof="0" dirty="0">
                  <a:ln>
                    <a:noFill/>
                  </a:ln>
                  <a:effectLst/>
                  <a:uLnTx/>
                  <a:uFillTx/>
                  <a:cs typeface="Arial" panose="020B0604020202020204" pitchFamily="34" charset="0"/>
                  <a:sym typeface="+mn-ea"/>
                </a:rPr>
                <a:t>22</a:t>
              </a:r>
              <a:endParaRPr lang="pt-BR" altLang="en-US"/>
            </a:p>
          </p:txBody>
        </p:sp>
        <p:sp>
          <p:nvSpPr>
            <p:cNvPr id="10" name="Caixa de Texto 9"/>
            <p:cNvSpPr txBox="1"/>
            <p:nvPr/>
          </p:nvSpPr>
          <p:spPr>
            <a:xfrm>
              <a:off x="7679" y="4322"/>
              <a:ext cx="6170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pt-BR" sz="3200" noProof="0" dirty="0">
                  <a:ln>
                    <a:noFill/>
                  </a:ln>
                  <a:effectLst/>
                  <a:uLnTx/>
                  <a:uFillTx/>
                  <a:cs typeface="Arial" panose="020B0604020202020204" pitchFamily="34" charset="0"/>
                  <a:sym typeface="+mn-ea"/>
                </a:rPr>
                <a:t>3.141592653589793</a:t>
              </a:r>
              <a:endParaRPr lang="pt-BR" altLang="en-US"/>
            </a:p>
          </p:txBody>
        </p:sp>
        <p:cxnSp>
          <p:nvCxnSpPr>
            <p:cNvPr id="11" name="Conector de Seta Reta 10"/>
            <p:cNvCxnSpPr>
              <a:stCxn id="8" idx="3"/>
              <a:endCxn id="4" idx="1"/>
            </p:cNvCxnSpPr>
            <p:nvPr/>
          </p:nvCxnSpPr>
          <p:spPr>
            <a:xfrm>
              <a:off x="8673" y="2944"/>
              <a:ext cx="1744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/>
            <p:nvPr/>
          </p:nvCxnSpPr>
          <p:spPr>
            <a:xfrm>
              <a:off x="7037" y="3863"/>
              <a:ext cx="1744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/>
            <p:cNvCxnSpPr/>
            <p:nvPr/>
          </p:nvCxnSpPr>
          <p:spPr>
            <a:xfrm>
              <a:off x="5935" y="4781"/>
              <a:ext cx="1744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" name="Group 429"/>
          <p:cNvGrpSpPr/>
          <p:nvPr/>
        </p:nvGrpSpPr>
        <p:grpSpPr>
          <a:xfrm>
            <a:off x="3496310" y="292100"/>
            <a:ext cx="2357120" cy="5878830"/>
            <a:chOff x="12948" y="480"/>
            <a:chExt cx="3712" cy="9258"/>
          </a:xfrm>
        </p:grpSpPr>
        <p:sp>
          <p:nvSpPr>
            <p:cNvPr id="431" name="Line 6"/>
            <p:cNvSpPr/>
            <p:nvPr/>
          </p:nvSpPr>
          <p:spPr>
            <a:xfrm>
              <a:off x="12960" y="80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2" name="Text Box 7"/>
            <p:cNvSpPr txBox="1"/>
            <p:nvPr/>
          </p:nvSpPr>
          <p:spPr>
            <a:xfrm>
              <a:off x="13535" y="881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</a:p>
          </p:txBody>
        </p:sp>
        <p:sp>
          <p:nvSpPr>
            <p:cNvPr id="433" name="Text Box 8"/>
            <p:cNvSpPr txBox="1"/>
            <p:nvPr/>
          </p:nvSpPr>
          <p:spPr>
            <a:xfrm>
              <a:off x="14028" y="71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434" name="Text Box 9"/>
            <p:cNvSpPr txBox="1"/>
            <p:nvPr/>
          </p:nvSpPr>
          <p:spPr>
            <a:xfrm>
              <a:off x="15100" y="816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</a:p>
          </p:txBody>
        </p:sp>
        <p:sp>
          <p:nvSpPr>
            <p:cNvPr id="435" name="Line 10"/>
            <p:cNvSpPr/>
            <p:nvPr/>
          </p:nvSpPr>
          <p:spPr>
            <a:xfrm>
              <a:off x="15120" y="80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6" name="Line 11"/>
            <p:cNvSpPr/>
            <p:nvPr/>
          </p:nvSpPr>
          <p:spPr>
            <a:xfrm>
              <a:off x="15000" y="80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7" name="Line 12"/>
            <p:cNvSpPr/>
            <p:nvPr/>
          </p:nvSpPr>
          <p:spPr>
            <a:xfrm>
              <a:off x="15000" y="97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8" name="Line 13"/>
            <p:cNvSpPr/>
            <p:nvPr/>
          </p:nvSpPr>
          <p:spPr>
            <a:xfrm>
              <a:off x="12960" y="79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9" name="Line 14"/>
            <p:cNvSpPr/>
            <p:nvPr/>
          </p:nvSpPr>
          <p:spPr>
            <a:xfrm>
              <a:off x="12960" y="88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0" name="Line 15"/>
            <p:cNvSpPr/>
            <p:nvPr/>
          </p:nvSpPr>
          <p:spPr>
            <a:xfrm>
              <a:off x="12960" y="97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1" name="Line 16"/>
            <p:cNvSpPr/>
            <p:nvPr/>
          </p:nvSpPr>
          <p:spPr>
            <a:xfrm>
              <a:off x="12960" y="70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2" name="Line 17"/>
            <p:cNvSpPr/>
            <p:nvPr/>
          </p:nvSpPr>
          <p:spPr>
            <a:xfrm>
              <a:off x="12960" y="62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3" name="Line 18"/>
            <p:cNvSpPr/>
            <p:nvPr/>
          </p:nvSpPr>
          <p:spPr>
            <a:xfrm>
              <a:off x="139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4" name="Text Box 19"/>
            <p:cNvSpPr txBox="1"/>
            <p:nvPr/>
          </p:nvSpPr>
          <p:spPr>
            <a:xfrm>
              <a:off x="14128" y="63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3</a:t>
              </a:r>
            </a:p>
          </p:txBody>
        </p:sp>
        <p:sp>
          <p:nvSpPr>
            <p:cNvPr id="445" name="Text Box 20"/>
            <p:cNvSpPr txBox="1"/>
            <p:nvPr/>
          </p:nvSpPr>
          <p:spPr>
            <a:xfrm>
              <a:off x="15240" y="63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fat(3)</a:t>
              </a:r>
            </a:p>
          </p:txBody>
        </p:sp>
        <p:sp>
          <p:nvSpPr>
            <p:cNvPr id="446" name="Line 21"/>
            <p:cNvSpPr/>
            <p:nvPr/>
          </p:nvSpPr>
          <p:spPr>
            <a:xfrm>
              <a:off x="151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7" name="Line 22"/>
            <p:cNvSpPr/>
            <p:nvPr/>
          </p:nvSpPr>
          <p:spPr>
            <a:xfrm>
              <a:off x="15000" y="62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8" name="Line 23"/>
            <p:cNvSpPr/>
            <p:nvPr/>
          </p:nvSpPr>
          <p:spPr>
            <a:xfrm>
              <a:off x="15000" y="79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9" name="Line 24"/>
            <p:cNvSpPr/>
            <p:nvPr/>
          </p:nvSpPr>
          <p:spPr>
            <a:xfrm>
              <a:off x="1296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0" name="Line 25"/>
            <p:cNvSpPr/>
            <p:nvPr/>
          </p:nvSpPr>
          <p:spPr>
            <a:xfrm>
              <a:off x="1488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1" name="Text Box 26"/>
            <p:cNvSpPr txBox="1"/>
            <p:nvPr/>
          </p:nvSpPr>
          <p:spPr>
            <a:xfrm>
              <a:off x="14028" y="53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452" name="Line 27"/>
            <p:cNvSpPr/>
            <p:nvPr/>
          </p:nvSpPr>
          <p:spPr>
            <a:xfrm>
              <a:off x="12960" y="61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3" name="Line 28"/>
            <p:cNvSpPr/>
            <p:nvPr/>
          </p:nvSpPr>
          <p:spPr>
            <a:xfrm>
              <a:off x="12960" y="52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4" name="Line 29"/>
            <p:cNvSpPr/>
            <p:nvPr/>
          </p:nvSpPr>
          <p:spPr>
            <a:xfrm>
              <a:off x="12960" y="44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5" name="Line 30"/>
            <p:cNvSpPr/>
            <p:nvPr/>
          </p:nvSpPr>
          <p:spPr>
            <a:xfrm>
              <a:off x="139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6" name="Text Box 31"/>
            <p:cNvSpPr txBox="1"/>
            <p:nvPr/>
          </p:nvSpPr>
          <p:spPr>
            <a:xfrm>
              <a:off x="14128" y="45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2</a:t>
              </a:r>
            </a:p>
          </p:txBody>
        </p:sp>
        <p:sp>
          <p:nvSpPr>
            <p:cNvPr id="457" name="Text Box 32"/>
            <p:cNvSpPr txBox="1"/>
            <p:nvPr/>
          </p:nvSpPr>
          <p:spPr>
            <a:xfrm>
              <a:off x="15240" y="45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fat(2)</a:t>
              </a:r>
            </a:p>
          </p:txBody>
        </p:sp>
        <p:sp>
          <p:nvSpPr>
            <p:cNvPr id="458" name="Line 33"/>
            <p:cNvSpPr/>
            <p:nvPr/>
          </p:nvSpPr>
          <p:spPr>
            <a:xfrm>
              <a:off x="151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9" name="Line 34"/>
            <p:cNvSpPr/>
            <p:nvPr/>
          </p:nvSpPr>
          <p:spPr>
            <a:xfrm>
              <a:off x="15000" y="44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60" name="Line 35"/>
            <p:cNvSpPr/>
            <p:nvPr/>
          </p:nvSpPr>
          <p:spPr>
            <a:xfrm>
              <a:off x="15000" y="61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61" name="Text Box 56"/>
            <p:cNvSpPr txBox="1"/>
            <p:nvPr/>
          </p:nvSpPr>
          <p:spPr>
            <a:xfrm>
              <a:off x="13203" y="4530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2</a:t>
              </a:r>
            </a:p>
          </p:txBody>
        </p:sp>
        <p:sp>
          <p:nvSpPr>
            <p:cNvPr id="462" name="Text Box 61"/>
            <p:cNvSpPr txBox="1"/>
            <p:nvPr/>
          </p:nvSpPr>
          <p:spPr>
            <a:xfrm>
              <a:off x="12948" y="5535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  <p:sp>
          <p:nvSpPr>
            <p:cNvPr id="463" name="Text Box 62"/>
            <p:cNvSpPr txBox="1"/>
            <p:nvPr/>
          </p:nvSpPr>
          <p:spPr>
            <a:xfrm>
              <a:off x="12948" y="735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</p:grpSp>
      <p:grpSp>
        <p:nvGrpSpPr>
          <p:cNvPr id="519" name="Group 518"/>
          <p:cNvGrpSpPr/>
          <p:nvPr/>
        </p:nvGrpSpPr>
        <p:grpSpPr>
          <a:xfrm>
            <a:off x="677545" y="297815"/>
            <a:ext cx="2357120" cy="5878830"/>
            <a:chOff x="12948" y="480"/>
            <a:chExt cx="3712" cy="9258"/>
          </a:xfrm>
        </p:grpSpPr>
        <p:sp>
          <p:nvSpPr>
            <p:cNvPr id="520" name="Line 6"/>
            <p:cNvSpPr/>
            <p:nvPr/>
          </p:nvSpPr>
          <p:spPr>
            <a:xfrm>
              <a:off x="12960" y="80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21" name="Text Box 7"/>
            <p:cNvSpPr txBox="1"/>
            <p:nvPr/>
          </p:nvSpPr>
          <p:spPr>
            <a:xfrm>
              <a:off x="13535" y="881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</a:p>
          </p:txBody>
        </p:sp>
        <p:sp>
          <p:nvSpPr>
            <p:cNvPr id="522" name="Text Box 8"/>
            <p:cNvSpPr txBox="1"/>
            <p:nvPr/>
          </p:nvSpPr>
          <p:spPr>
            <a:xfrm>
              <a:off x="14028" y="71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523" name="Text Box 9"/>
            <p:cNvSpPr txBox="1"/>
            <p:nvPr/>
          </p:nvSpPr>
          <p:spPr>
            <a:xfrm>
              <a:off x="15100" y="816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</a:p>
          </p:txBody>
        </p:sp>
        <p:sp>
          <p:nvSpPr>
            <p:cNvPr id="524" name="Line 10"/>
            <p:cNvSpPr/>
            <p:nvPr/>
          </p:nvSpPr>
          <p:spPr>
            <a:xfrm>
              <a:off x="15120" y="80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25" name="Line 11"/>
            <p:cNvSpPr/>
            <p:nvPr/>
          </p:nvSpPr>
          <p:spPr>
            <a:xfrm>
              <a:off x="15000" y="80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26" name="Line 12"/>
            <p:cNvSpPr/>
            <p:nvPr/>
          </p:nvSpPr>
          <p:spPr>
            <a:xfrm>
              <a:off x="15000" y="97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27" name="Line 13"/>
            <p:cNvSpPr/>
            <p:nvPr/>
          </p:nvSpPr>
          <p:spPr>
            <a:xfrm>
              <a:off x="12960" y="79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28" name="Line 14"/>
            <p:cNvSpPr/>
            <p:nvPr/>
          </p:nvSpPr>
          <p:spPr>
            <a:xfrm>
              <a:off x="12960" y="88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29" name="Line 15"/>
            <p:cNvSpPr/>
            <p:nvPr/>
          </p:nvSpPr>
          <p:spPr>
            <a:xfrm>
              <a:off x="12960" y="97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0" name="Line 16"/>
            <p:cNvSpPr/>
            <p:nvPr/>
          </p:nvSpPr>
          <p:spPr>
            <a:xfrm>
              <a:off x="12960" y="70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1" name="Line 17"/>
            <p:cNvSpPr/>
            <p:nvPr/>
          </p:nvSpPr>
          <p:spPr>
            <a:xfrm>
              <a:off x="12960" y="62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2" name="Line 18"/>
            <p:cNvSpPr/>
            <p:nvPr/>
          </p:nvSpPr>
          <p:spPr>
            <a:xfrm>
              <a:off x="139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3" name="Text Box 19"/>
            <p:cNvSpPr txBox="1"/>
            <p:nvPr/>
          </p:nvSpPr>
          <p:spPr>
            <a:xfrm>
              <a:off x="14128" y="63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3</a:t>
              </a:r>
            </a:p>
          </p:txBody>
        </p:sp>
        <p:sp>
          <p:nvSpPr>
            <p:cNvPr id="534" name="Text Box 20"/>
            <p:cNvSpPr txBox="1"/>
            <p:nvPr/>
          </p:nvSpPr>
          <p:spPr>
            <a:xfrm>
              <a:off x="15240" y="63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fat(3)</a:t>
              </a:r>
            </a:p>
          </p:txBody>
        </p:sp>
        <p:sp>
          <p:nvSpPr>
            <p:cNvPr id="535" name="Line 21"/>
            <p:cNvSpPr/>
            <p:nvPr/>
          </p:nvSpPr>
          <p:spPr>
            <a:xfrm>
              <a:off x="151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6" name="Line 22"/>
            <p:cNvSpPr/>
            <p:nvPr/>
          </p:nvSpPr>
          <p:spPr>
            <a:xfrm>
              <a:off x="15000" y="62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7" name="Line 23"/>
            <p:cNvSpPr/>
            <p:nvPr/>
          </p:nvSpPr>
          <p:spPr>
            <a:xfrm>
              <a:off x="15000" y="79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8" name="Line 24"/>
            <p:cNvSpPr/>
            <p:nvPr/>
          </p:nvSpPr>
          <p:spPr>
            <a:xfrm>
              <a:off x="1296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9" name="Line 25"/>
            <p:cNvSpPr/>
            <p:nvPr/>
          </p:nvSpPr>
          <p:spPr>
            <a:xfrm>
              <a:off x="1488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0" name="Text Box 26"/>
            <p:cNvSpPr txBox="1"/>
            <p:nvPr/>
          </p:nvSpPr>
          <p:spPr>
            <a:xfrm>
              <a:off x="14028" y="53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541" name="Line 27"/>
            <p:cNvSpPr/>
            <p:nvPr/>
          </p:nvSpPr>
          <p:spPr>
            <a:xfrm>
              <a:off x="12960" y="61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" name="Line 28"/>
            <p:cNvSpPr/>
            <p:nvPr/>
          </p:nvSpPr>
          <p:spPr>
            <a:xfrm>
              <a:off x="12960" y="52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3" name="Line 29"/>
            <p:cNvSpPr/>
            <p:nvPr/>
          </p:nvSpPr>
          <p:spPr>
            <a:xfrm>
              <a:off x="12960" y="44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4" name="Line 30"/>
            <p:cNvSpPr/>
            <p:nvPr/>
          </p:nvSpPr>
          <p:spPr>
            <a:xfrm>
              <a:off x="139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5" name="Text Box 31"/>
            <p:cNvSpPr txBox="1"/>
            <p:nvPr/>
          </p:nvSpPr>
          <p:spPr>
            <a:xfrm>
              <a:off x="14128" y="45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2</a:t>
              </a:r>
            </a:p>
          </p:txBody>
        </p:sp>
        <p:sp>
          <p:nvSpPr>
            <p:cNvPr id="546" name="Text Box 32"/>
            <p:cNvSpPr txBox="1"/>
            <p:nvPr/>
          </p:nvSpPr>
          <p:spPr>
            <a:xfrm>
              <a:off x="15240" y="45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fat(2)</a:t>
              </a:r>
            </a:p>
          </p:txBody>
        </p:sp>
        <p:sp>
          <p:nvSpPr>
            <p:cNvPr id="547" name="Line 33"/>
            <p:cNvSpPr/>
            <p:nvPr/>
          </p:nvSpPr>
          <p:spPr>
            <a:xfrm>
              <a:off x="151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8" name="Line 34"/>
            <p:cNvSpPr/>
            <p:nvPr/>
          </p:nvSpPr>
          <p:spPr>
            <a:xfrm>
              <a:off x="15000" y="44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9" name="Line 35"/>
            <p:cNvSpPr/>
            <p:nvPr/>
          </p:nvSpPr>
          <p:spPr>
            <a:xfrm>
              <a:off x="15000" y="61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50" name="Text Box 36"/>
            <p:cNvSpPr txBox="1"/>
            <p:nvPr/>
          </p:nvSpPr>
          <p:spPr>
            <a:xfrm>
              <a:off x="14028" y="35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551" name="Line 37"/>
            <p:cNvSpPr/>
            <p:nvPr/>
          </p:nvSpPr>
          <p:spPr>
            <a:xfrm>
              <a:off x="12960" y="43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52" name="Line 38"/>
            <p:cNvSpPr/>
            <p:nvPr/>
          </p:nvSpPr>
          <p:spPr>
            <a:xfrm>
              <a:off x="12960" y="34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53" name="Line 39"/>
            <p:cNvSpPr/>
            <p:nvPr/>
          </p:nvSpPr>
          <p:spPr>
            <a:xfrm>
              <a:off x="12960" y="26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54" name="Line 40"/>
            <p:cNvSpPr/>
            <p:nvPr/>
          </p:nvSpPr>
          <p:spPr>
            <a:xfrm>
              <a:off x="13920" y="26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55" name="Text Box 41"/>
            <p:cNvSpPr txBox="1"/>
            <p:nvPr/>
          </p:nvSpPr>
          <p:spPr>
            <a:xfrm>
              <a:off x="14128" y="27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1</a:t>
              </a:r>
            </a:p>
          </p:txBody>
        </p:sp>
        <p:sp>
          <p:nvSpPr>
            <p:cNvPr id="556" name="Text Box 42"/>
            <p:cNvSpPr txBox="1"/>
            <p:nvPr/>
          </p:nvSpPr>
          <p:spPr>
            <a:xfrm>
              <a:off x="15240" y="27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fat(1)</a:t>
              </a:r>
            </a:p>
          </p:txBody>
        </p:sp>
        <p:sp>
          <p:nvSpPr>
            <p:cNvPr id="557" name="Line 43"/>
            <p:cNvSpPr/>
            <p:nvPr/>
          </p:nvSpPr>
          <p:spPr>
            <a:xfrm>
              <a:off x="15120" y="26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58" name="Line 44"/>
            <p:cNvSpPr/>
            <p:nvPr/>
          </p:nvSpPr>
          <p:spPr>
            <a:xfrm>
              <a:off x="15000" y="26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59" name="Line 45"/>
            <p:cNvSpPr/>
            <p:nvPr/>
          </p:nvSpPr>
          <p:spPr>
            <a:xfrm>
              <a:off x="15000" y="43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60" name="Text Box 56"/>
            <p:cNvSpPr txBox="1"/>
            <p:nvPr/>
          </p:nvSpPr>
          <p:spPr>
            <a:xfrm>
              <a:off x="13203" y="27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1</a:t>
              </a:r>
            </a:p>
          </p:txBody>
        </p:sp>
        <p:sp>
          <p:nvSpPr>
            <p:cNvPr id="561" name="Text Box 60"/>
            <p:cNvSpPr txBox="1"/>
            <p:nvPr/>
          </p:nvSpPr>
          <p:spPr>
            <a:xfrm>
              <a:off x="12948" y="372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  <p:sp>
          <p:nvSpPr>
            <p:cNvPr id="562" name="Text Box 61"/>
            <p:cNvSpPr txBox="1"/>
            <p:nvPr/>
          </p:nvSpPr>
          <p:spPr>
            <a:xfrm>
              <a:off x="12948" y="5535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  <p:sp>
          <p:nvSpPr>
            <p:cNvPr id="563" name="Text Box 62"/>
            <p:cNvSpPr txBox="1"/>
            <p:nvPr/>
          </p:nvSpPr>
          <p:spPr>
            <a:xfrm>
              <a:off x="12948" y="735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335395" y="292100"/>
            <a:ext cx="2357120" cy="5878830"/>
            <a:chOff x="12948" y="480"/>
            <a:chExt cx="3712" cy="9258"/>
          </a:xfrm>
        </p:grpSpPr>
        <p:sp>
          <p:nvSpPr>
            <p:cNvPr id="68613" name="Line 6"/>
            <p:cNvSpPr/>
            <p:nvPr/>
          </p:nvSpPr>
          <p:spPr>
            <a:xfrm>
              <a:off x="12960" y="80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14" name="Text Box 7"/>
            <p:cNvSpPr txBox="1"/>
            <p:nvPr/>
          </p:nvSpPr>
          <p:spPr>
            <a:xfrm>
              <a:off x="13535" y="881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</a:p>
          </p:txBody>
        </p:sp>
        <p:sp>
          <p:nvSpPr>
            <p:cNvPr id="68615" name="Text Box 8"/>
            <p:cNvSpPr txBox="1"/>
            <p:nvPr/>
          </p:nvSpPr>
          <p:spPr>
            <a:xfrm>
              <a:off x="14028" y="71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68616" name="Text Box 9"/>
            <p:cNvSpPr txBox="1"/>
            <p:nvPr/>
          </p:nvSpPr>
          <p:spPr>
            <a:xfrm>
              <a:off x="15100" y="816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</a:p>
          </p:txBody>
        </p:sp>
        <p:sp>
          <p:nvSpPr>
            <p:cNvPr id="68617" name="Line 10"/>
            <p:cNvSpPr/>
            <p:nvPr/>
          </p:nvSpPr>
          <p:spPr>
            <a:xfrm>
              <a:off x="15120" y="80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18" name="Line 11"/>
            <p:cNvSpPr/>
            <p:nvPr/>
          </p:nvSpPr>
          <p:spPr>
            <a:xfrm>
              <a:off x="15000" y="80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19" name="Line 12"/>
            <p:cNvSpPr/>
            <p:nvPr/>
          </p:nvSpPr>
          <p:spPr>
            <a:xfrm>
              <a:off x="15000" y="97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20" name="Line 13"/>
            <p:cNvSpPr/>
            <p:nvPr/>
          </p:nvSpPr>
          <p:spPr>
            <a:xfrm>
              <a:off x="12960" y="79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21" name="Line 14"/>
            <p:cNvSpPr/>
            <p:nvPr/>
          </p:nvSpPr>
          <p:spPr>
            <a:xfrm>
              <a:off x="12960" y="88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22" name="Line 15"/>
            <p:cNvSpPr/>
            <p:nvPr/>
          </p:nvSpPr>
          <p:spPr>
            <a:xfrm>
              <a:off x="12960" y="97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23" name="Line 16"/>
            <p:cNvSpPr/>
            <p:nvPr/>
          </p:nvSpPr>
          <p:spPr>
            <a:xfrm>
              <a:off x="12960" y="70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24" name="Line 17"/>
            <p:cNvSpPr/>
            <p:nvPr/>
          </p:nvSpPr>
          <p:spPr>
            <a:xfrm>
              <a:off x="12960" y="62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25" name="Line 18"/>
            <p:cNvSpPr/>
            <p:nvPr/>
          </p:nvSpPr>
          <p:spPr>
            <a:xfrm>
              <a:off x="139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26" name="Text Box 19"/>
            <p:cNvSpPr txBox="1"/>
            <p:nvPr/>
          </p:nvSpPr>
          <p:spPr>
            <a:xfrm>
              <a:off x="14128" y="63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3</a:t>
              </a:r>
            </a:p>
          </p:txBody>
        </p:sp>
        <p:sp>
          <p:nvSpPr>
            <p:cNvPr id="68627" name="Text Box 20"/>
            <p:cNvSpPr txBox="1"/>
            <p:nvPr/>
          </p:nvSpPr>
          <p:spPr>
            <a:xfrm>
              <a:off x="15240" y="63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fat(3)</a:t>
              </a:r>
            </a:p>
          </p:txBody>
        </p:sp>
        <p:sp>
          <p:nvSpPr>
            <p:cNvPr id="68628" name="Line 21"/>
            <p:cNvSpPr/>
            <p:nvPr/>
          </p:nvSpPr>
          <p:spPr>
            <a:xfrm>
              <a:off x="151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29" name="Line 22"/>
            <p:cNvSpPr/>
            <p:nvPr/>
          </p:nvSpPr>
          <p:spPr>
            <a:xfrm>
              <a:off x="15000" y="62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30" name="Line 23"/>
            <p:cNvSpPr/>
            <p:nvPr/>
          </p:nvSpPr>
          <p:spPr>
            <a:xfrm>
              <a:off x="15000" y="79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31" name="Line 24"/>
            <p:cNvSpPr/>
            <p:nvPr/>
          </p:nvSpPr>
          <p:spPr>
            <a:xfrm>
              <a:off x="1296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32" name="Line 25"/>
            <p:cNvSpPr/>
            <p:nvPr/>
          </p:nvSpPr>
          <p:spPr>
            <a:xfrm>
              <a:off x="1488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33" name="Text Box 56"/>
            <p:cNvSpPr txBox="1"/>
            <p:nvPr/>
          </p:nvSpPr>
          <p:spPr>
            <a:xfrm>
              <a:off x="13203" y="6330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6</a:t>
              </a:r>
            </a:p>
          </p:txBody>
        </p:sp>
        <p:sp>
          <p:nvSpPr>
            <p:cNvPr id="68634" name="Text Box 62"/>
            <p:cNvSpPr txBox="1"/>
            <p:nvPr/>
          </p:nvSpPr>
          <p:spPr>
            <a:xfrm>
              <a:off x="12948" y="735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9150350" y="292735"/>
            <a:ext cx="2349500" cy="5878830"/>
            <a:chOff x="12960" y="480"/>
            <a:chExt cx="3700" cy="9258"/>
          </a:xfrm>
        </p:grpSpPr>
        <p:sp>
          <p:nvSpPr>
            <p:cNvPr id="70661" name="Line 6"/>
            <p:cNvSpPr/>
            <p:nvPr/>
          </p:nvSpPr>
          <p:spPr>
            <a:xfrm>
              <a:off x="12960" y="80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0662" name="Text Box 7"/>
            <p:cNvSpPr txBox="1"/>
            <p:nvPr/>
          </p:nvSpPr>
          <p:spPr>
            <a:xfrm>
              <a:off x="13535" y="881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</a:p>
          </p:txBody>
        </p:sp>
        <p:sp>
          <p:nvSpPr>
            <p:cNvPr id="70663" name="Text Box 9"/>
            <p:cNvSpPr txBox="1"/>
            <p:nvPr/>
          </p:nvSpPr>
          <p:spPr>
            <a:xfrm>
              <a:off x="15100" y="816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</a:p>
          </p:txBody>
        </p:sp>
        <p:sp>
          <p:nvSpPr>
            <p:cNvPr id="70664" name="Line 10"/>
            <p:cNvSpPr/>
            <p:nvPr/>
          </p:nvSpPr>
          <p:spPr>
            <a:xfrm>
              <a:off x="15120" y="80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0665" name="Line 11"/>
            <p:cNvSpPr/>
            <p:nvPr/>
          </p:nvSpPr>
          <p:spPr>
            <a:xfrm>
              <a:off x="15000" y="80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0666" name="Line 12"/>
            <p:cNvSpPr/>
            <p:nvPr/>
          </p:nvSpPr>
          <p:spPr>
            <a:xfrm>
              <a:off x="15000" y="97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0667" name="Line 14"/>
            <p:cNvSpPr/>
            <p:nvPr/>
          </p:nvSpPr>
          <p:spPr>
            <a:xfrm>
              <a:off x="12960" y="88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0668" name="Line 15"/>
            <p:cNvSpPr/>
            <p:nvPr/>
          </p:nvSpPr>
          <p:spPr>
            <a:xfrm>
              <a:off x="12960" y="97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0669" name="Line 24"/>
            <p:cNvSpPr/>
            <p:nvPr/>
          </p:nvSpPr>
          <p:spPr>
            <a:xfrm>
              <a:off x="1296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0670" name="Line 25"/>
            <p:cNvSpPr/>
            <p:nvPr/>
          </p:nvSpPr>
          <p:spPr>
            <a:xfrm>
              <a:off x="1488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0671" name="Text Box 7"/>
            <p:cNvSpPr txBox="1"/>
            <p:nvPr/>
          </p:nvSpPr>
          <p:spPr>
            <a:xfrm>
              <a:off x="13599" y="8073"/>
              <a:ext cx="682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6</a:t>
              </a:r>
            </a:p>
          </p:txBody>
        </p:sp>
      </p:grpSp>
      <p:sp>
        <p:nvSpPr>
          <p:cNvPr id="7" name="Line 29"/>
          <p:cNvSpPr/>
          <p:nvPr/>
        </p:nvSpPr>
        <p:spPr>
          <a:xfrm rot="10800000" flipH="1">
            <a:off x="677545" y="6555740"/>
            <a:ext cx="10739120" cy="13970"/>
          </a:xfrm>
          <a:prstGeom prst="line">
            <a:avLst/>
          </a:prstGeom>
          <a:ln w="6350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2417445" y="1574800"/>
            <a:ext cx="7357745" cy="37090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0" indent="-342900" algn="ctr" defTabSz="9144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BR" sz="2800" i="1" dirty="0">
                <a:sym typeface="+mn-ea"/>
              </a:rPr>
              <a:t>v</a:t>
            </a:r>
            <a:r>
              <a:rPr lang="pt-BR" altLang="pt-BR" sz="2800" i="1" dirty="0">
                <a:sym typeface="+mn-ea"/>
              </a:rPr>
              <a:t>ariável</a:t>
            </a:r>
            <a:r>
              <a:rPr lang="pt-BR" altLang="pt-BR" sz="2800" dirty="0">
                <a:sym typeface="+mn-ea"/>
              </a:rPr>
              <a:t> = </a:t>
            </a:r>
            <a:r>
              <a:rPr lang="pt-BR" altLang="pt-BR" sz="2800" b="1" dirty="0">
                <a:sym typeface="+mn-ea"/>
              </a:rPr>
              <a:t>open</a:t>
            </a:r>
            <a:r>
              <a:rPr lang="pt-BR" altLang="pt-BR" sz="2800" dirty="0">
                <a:sym typeface="+mn-ea"/>
              </a:rPr>
              <a:t>(</a:t>
            </a:r>
            <a:r>
              <a:rPr lang="pt-BR" altLang="pt-BR" sz="2800" i="1" dirty="0">
                <a:sym typeface="+mn-ea"/>
              </a:rPr>
              <a:t>caminho do arquivo</a:t>
            </a:r>
            <a:r>
              <a:rPr lang="pt-BR" altLang="pt-BR" sz="2800" dirty="0">
                <a:sym typeface="+mn-ea"/>
              </a:rPr>
              <a:t>, </a:t>
            </a:r>
            <a:r>
              <a:rPr lang="pt-BR" altLang="pt-BR" sz="2800" i="1" dirty="0">
                <a:sym typeface="+mn-ea"/>
              </a:rPr>
              <a:t>modo</a:t>
            </a:r>
            <a:r>
              <a:rPr lang="pt-BR" altLang="pt-BR" sz="2800" dirty="0">
                <a:sym typeface="+mn-ea"/>
              </a:rPr>
              <a:t>)</a:t>
            </a:r>
            <a:endParaRPr lang="pt-BR" altLang="pt-BR" sz="2800" dirty="0">
              <a:solidFill>
                <a:schemeClr val="tx1"/>
              </a:solidFill>
            </a:endParaRPr>
          </a:p>
          <a:p>
            <a:pPr marL="342900" lvl="0" indent="-342900" defTabSz="914400" eaLnBrk="1" hangingPunct="1">
              <a:spcBef>
                <a:spcPct val="20000"/>
              </a:spcBef>
              <a:buClrTx/>
              <a:buSzTx/>
              <a:buFontTx/>
              <a:buChar char="•"/>
            </a:pPr>
            <a:endParaRPr lang="pt-BR" altLang="pt-BR" sz="2800" dirty="0">
              <a:solidFill>
                <a:schemeClr val="tx1"/>
              </a:solidFill>
            </a:endParaRPr>
          </a:p>
          <a:p>
            <a:pPr marL="342900" lvl="0" indent="-342900" defTabSz="914400" eaLnBrk="1" hangingPunct="1">
              <a:spcBef>
                <a:spcPct val="20000"/>
              </a:spcBef>
              <a:buClrTx/>
              <a:buSzTx/>
              <a:buFontTx/>
              <a:buChar char="•"/>
            </a:pPr>
            <a:r>
              <a:rPr lang="pt-BR" altLang="pt-BR" sz="2800" dirty="0">
                <a:sym typeface="+mn-ea"/>
              </a:rPr>
              <a:t>Os modos de operação de um arquivo são:</a:t>
            </a:r>
            <a:endParaRPr lang="pt-BR" altLang="pt-BR" sz="2800" dirty="0">
              <a:solidFill>
                <a:schemeClr val="tx1"/>
              </a:solidFill>
            </a:endParaRPr>
          </a:p>
          <a:p>
            <a:pPr lvl="2" indent="0" defTabSz="9144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800" dirty="0">
                <a:sym typeface="+mn-ea"/>
              </a:rPr>
              <a:t>“r”	: apenas leitura (se omitido = “r”);</a:t>
            </a:r>
            <a:endParaRPr lang="pt-BR" altLang="pt-BR" sz="2800" dirty="0">
              <a:solidFill>
                <a:schemeClr val="tx1"/>
              </a:solidFill>
            </a:endParaRPr>
          </a:p>
          <a:p>
            <a:pPr lvl="2" indent="0" defTabSz="9144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800" dirty="0">
                <a:sym typeface="+mn-ea"/>
              </a:rPr>
              <a:t>“w”	: apenas escrita;</a:t>
            </a:r>
            <a:endParaRPr lang="pt-BR" altLang="pt-BR" sz="2800" dirty="0">
              <a:solidFill>
                <a:schemeClr val="tx1"/>
              </a:solidFill>
            </a:endParaRPr>
          </a:p>
          <a:p>
            <a:pPr lvl="2" indent="0" defTabSz="9144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800" dirty="0">
                <a:sym typeface="+mn-ea"/>
              </a:rPr>
              <a:t>“a”	: escrita no final do arquivo; </a:t>
            </a:r>
            <a:endParaRPr lang="pt-BR" altLang="pt-BR" sz="2800" dirty="0">
              <a:solidFill>
                <a:schemeClr val="tx1"/>
              </a:solidFill>
            </a:endParaRPr>
          </a:p>
          <a:p>
            <a:pPr lvl="2" indent="0" defTabSz="9144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800" dirty="0">
                <a:sym typeface="+mn-ea"/>
              </a:rPr>
              <a:t>“r+”	: leitura e escrita (não visto aqui).</a:t>
            </a:r>
            <a:endParaRPr lang="en-US" sz="2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/>
          <p:nvPr/>
        </p:nvGraphicFramePr>
        <p:xfrm>
          <a:off x="1558925" y="1333500"/>
          <a:ext cx="614807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3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800">
                          <a:solidFill>
                            <a:schemeClr val="tx1"/>
                          </a:solidFill>
                          <a:sym typeface="+mn-ea"/>
                        </a:rPr>
                        <a:t>open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sym typeface="+mn-ea"/>
                        </a:rPr>
                        <a:t>('exemplo.txt','r')</a:t>
                      </a:r>
                      <a:endParaRPr lang="en-US"/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|primeira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segunda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terceira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quarta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quinta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7706995" y="1490345"/>
            <a:ext cx="2954655" cy="1075690"/>
            <a:chOff x="14441" y="2362"/>
            <a:chExt cx="4653" cy="1694"/>
          </a:xfrm>
        </p:grpSpPr>
        <p:cxnSp>
          <p:nvCxnSpPr>
            <p:cNvPr id="4" name="Straight Arrow Connector 3"/>
            <p:cNvCxnSpPr/>
            <p:nvPr/>
          </p:nvCxnSpPr>
          <p:spPr>
            <a:xfrm flipH="1" flipV="1">
              <a:off x="14441" y="3015"/>
              <a:ext cx="1379" cy="0"/>
            </a:xfrm>
            <a:prstGeom prst="straightConnector1">
              <a:avLst/>
            </a:prstGeom>
            <a:ln w="38100">
              <a:solidFill>
                <a:srgbClr val="32323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 Box 4"/>
            <p:cNvSpPr txBox="1"/>
            <p:nvPr/>
          </p:nvSpPr>
          <p:spPr>
            <a:xfrm>
              <a:off x="15820" y="2362"/>
              <a:ext cx="3274" cy="1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en-US" altLang="en-US" sz="1600"/>
                <a:t>O próximo comando de leitura começara  lendo do inicio desta linha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/>
          <p:nvPr/>
        </p:nvGraphicFramePr>
        <p:xfrm>
          <a:off x="1558925" y="1333500"/>
          <a:ext cx="614807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3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800">
                          <a:solidFill>
                            <a:schemeClr val="tx1"/>
                          </a:solidFill>
                          <a:sym typeface="+mn-ea"/>
                        </a:rPr>
                        <a:t>open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sym typeface="+mn-ea"/>
                        </a:rPr>
                        <a:t>('exemplo.txt','r')</a:t>
                      </a:r>
                      <a:endParaRPr lang="en-US"/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primeira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</a:t>
                      </a:r>
                      <a:r>
                        <a:rPr lang="en-US" altLang="en-US" sz="1800">
                          <a:sym typeface="+mn-ea"/>
                        </a:rPr>
                        <a:t>|</a:t>
                      </a:r>
                      <a:r>
                        <a:rPr lang="en-US" altLang="en-US"/>
                        <a:t>segunda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terceira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quarta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quinta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7706995" y="1880870"/>
            <a:ext cx="2954655" cy="1075690"/>
            <a:chOff x="14441" y="2362"/>
            <a:chExt cx="4653" cy="1694"/>
          </a:xfrm>
        </p:grpSpPr>
        <p:cxnSp>
          <p:nvCxnSpPr>
            <p:cNvPr id="4" name="Straight Arrow Connector 3"/>
            <p:cNvCxnSpPr/>
            <p:nvPr/>
          </p:nvCxnSpPr>
          <p:spPr>
            <a:xfrm flipH="1" flipV="1">
              <a:off x="14441" y="3015"/>
              <a:ext cx="1379" cy="0"/>
            </a:xfrm>
            <a:prstGeom prst="straightConnector1">
              <a:avLst/>
            </a:prstGeom>
            <a:ln w="38100">
              <a:solidFill>
                <a:srgbClr val="32323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 Box 4"/>
            <p:cNvSpPr txBox="1"/>
            <p:nvPr/>
          </p:nvSpPr>
          <p:spPr>
            <a:xfrm>
              <a:off x="15820" y="2362"/>
              <a:ext cx="3274" cy="1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en-US" altLang="en-US" sz="1600"/>
                <a:t>O próximo comando de leitura começara  lendo do inicio desta linha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/>
          <p:nvPr/>
        </p:nvGraphicFramePr>
        <p:xfrm>
          <a:off x="1558925" y="1333500"/>
          <a:ext cx="614807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3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800">
                          <a:solidFill>
                            <a:schemeClr val="tx1"/>
                          </a:solidFill>
                          <a:sym typeface="+mn-ea"/>
                        </a:rPr>
                        <a:t>open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sym typeface="+mn-ea"/>
                        </a:rPr>
                        <a:t>('exemplo.txt','a')</a:t>
                      </a:r>
                      <a:endParaRPr lang="en-US"/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primeira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segunda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terceira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quarta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quinta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</a:t>
                      </a:r>
                      <a:r>
                        <a:rPr lang="en-US" altLang="en-US" sz="1800">
                          <a:sym typeface="+mn-ea"/>
                        </a:rPr>
                        <a:t>|</a:t>
                      </a:r>
                      <a:endParaRPr lang="en-US" alt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7706995" y="3376295"/>
            <a:ext cx="2954655" cy="1076325"/>
            <a:chOff x="14441" y="2362"/>
            <a:chExt cx="4653" cy="1695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14441" y="3015"/>
              <a:ext cx="1379" cy="0"/>
            </a:xfrm>
            <a:prstGeom prst="straightConnector1">
              <a:avLst/>
            </a:prstGeom>
            <a:ln w="38100">
              <a:solidFill>
                <a:srgbClr val="32323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 Box 13"/>
            <p:cNvSpPr txBox="1"/>
            <p:nvPr/>
          </p:nvSpPr>
          <p:spPr>
            <a:xfrm>
              <a:off x="15820" y="2362"/>
              <a:ext cx="3274" cy="1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en-US" altLang="en-US" sz="1600"/>
                <a:t>O próximo comando de escrita começara  escrevendo no inicio desta linha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/>
          <p:nvPr/>
        </p:nvGraphicFramePr>
        <p:xfrm>
          <a:off x="1558925" y="1333500"/>
          <a:ext cx="614807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3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800">
                          <a:solidFill>
                            <a:schemeClr val="tx1"/>
                          </a:solidFill>
                          <a:sym typeface="+mn-ea"/>
                        </a:rPr>
                        <a:t>open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sym typeface="+mn-ea"/>
                        </a:rPr>
                        <a:t>('exemplo.txt','w')</a:t>
                      </a:r>
                      <a:endParaRPr lang="en-US"/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|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7706995" y="1490345"/>
            <a:ext cx="2954655" cy="1076325"/>
            <a:chOff x="14441" y="2362"/>
            <a:chExt cx="4653" cy="1695"/>
          </a:xfrm>
        </p:grpSpPr>
        <p:cxnSp>
          <p:nvCxnSpPr>
            <p:cNvPr id="4" name="Straight Arrow Connector 3"/>
            <p:cNvCxnSpPr/>
            <p:nvPr/>
          </p:nvCxnSpPr>
          <p:spPr>
            <a:xfrm flipH="1" flipV="1">
              <a:off x="14441" y="3015"/>
              <a:ext cx="1379" cy="0"/>
            </a:xfrm>
            <a:prstGeom prst="straightConnector1">
              <a:avLst/>
            </a:prstGeom>
            <a:ln w="38100">
              <a:solidFill>
                <a:srgbClr val="32323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 Box 4"/>
            <p:cNvSpPr txBox="1"/>
            <p:nvPr/>
          </p:nvSpPr>
          <p:spPr>
            <a:xfrm>
              <a:off x="15820" y="2362"/>
              <a:ext cx="3274" cy="1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en-US" altLang="en-US" sz="1600"/>
                <a:t>O próximo comando de escrita começara  escrevendo no inicio desta linha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Agrupar 35">
            <a:extLst>
              <a:ext uri="{FF2B5EF4-FFF2-40B4-BE49-F238E27FC236}">
                <a16:creationId xmlns:a16="http://schemas.microsoft.com/office/drawing/2014/main" id="{99A92E37-7ED9-4996-B53E-8EF302D3D9C8}"/>
              </a:ext>
            </a:extLst>
          </p:cNvPr>
          <p:cNvGrpSpPr/>
          <p:nvPr/>
        </p:nvGrpSpPr>
        <p:grpSpPr>
          <a:xfrm>
            <a:off x="3074670" y="2718933"/>
            <a:ext cx="6042660" cy="1420134"/>
            <a:chOff x="3447046" y="1553073"/>
            <a:chExt cx="6042660" cy="1420134"/>
          </a:xfrm>
        </p:grpSpPr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E400941F-5C6A-4C7C-B1F9-2B3D2C83C51C}"/>
                </a:ext>
              </a:extLst>
            </p:cNvPr>
            <p:cNvGrpSpPr/>
            <p:nvPr/>
          </p:nvGrpSpPr>
          <p:grpSpPr>
            <a:xfrm>
              <a:off x="5657158" y="1553073"/>
              <a:ext cx="1616880" cy="1420134"/>
              <a:chOff x="4955371" y="1741237"/>
              <a:chExt cx="1616880" cy="1420134"/>
            </a:xfrm>
          </p:grpSpPr>
          <p:sp>
            <p:nvSpPr>
              <p:cNvPr id="4" name="Text Box 7">
                <a:extLst>
                  <a:ext uri="{FF2B5EF4-FFF2-40B4-BE49-F238E27FC236}">
                    <a16:creationId xmlns:a16="http://schemas.microsoft.com/office/drawing/2014/main" id="{A670300F-290E-47BD-B548-91E1561523AE}"/>
                  </a:ext>
                </a:extLst>
              </p:cNvPr>
              <p:cNvSpPr txBox="1"/>
              <p:nvPr/>
            </p:nvSpPr>
            <p:spPr>
              <a:xfrm>
                <a:off x="5979035" y="1741237"/>
                <a:ext cx="363034" cy="71006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4000" dirty="0"/>
                  <a:t>7</a:t>
                </a:r>
              </a:p>
            </p:txBody>
          </p:sp>
          <p:sp>
            <p:nvSpPr>
              <p:cNvPr id="6" name="Text Box 7">
                <a:extLst>
                  <a:ext uri="{FF2B5EF4-FFF2-40B4-BE49-F238E27FC236}">
                    <a16:creationId xmlns:a16="http://schemas.microsoft.com/office/drawing/2014/main" id="{DDE947BE-6628-4888-BC33-63E0B2EACEF0}"/>
                  </a:ext>
                </a:extLst>
              </p:cNvPr>
              <p:cNvSpPr txBox="1"/>
              <p:nvPr/>
            </p:nvSpPr>
            <p:spPr>
              <a:xfrm>
                <a:off x="4955371" y="1766571"/>
                <a:ext cx="793481" cy="71006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4000" dirty="0"/>
                  <a:t>15</a:t>
                </a:r>
              </a:p>
            </p:txBody>
          </p: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D5A4C76F-94EE-44D1-9E32-C910BCDA46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8853" y="1766571"/>
                <a:ext cx="0" cy="68473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1793FCFA-413F-418F-882F-2429ECE6E3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8853" y="2451304"/>
                <a:ext cx="823398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Text Box 7">
                <a:extLst>
                  <a:ext uri="{FF2B5EF4-FFF2-40B4-BE49-F238E27FC236}">
                    <a16:creationId xmlns:a16="http://schemas.microsoft.com/office/drawing/2014/main" id="{1C6F8B4F-605E-4024-A68A-A0694B41FA0F}"/>
                  </a:ext>
                </a:extLst>
              </p:cNvPr>
              <p:cNvSpPr txBox="1"/>
              <p:nvPr/>
            </p:nvSpPr>
            <p:spPr>
              <a:xfrm>
                <a:off x="5951583" y="2451303"/>
                <a:ext cx="417938" cy="71006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4000" dirty="0"/>
                  <a:t>2</a:t>
                </a:r>
              </a:p>
            </p:txBody>
          </p:sp>
          <p:sp>
            <p:nvSpPr>
              <p:cNvPr id="16" name="Text Box 7">
                <a:extLst>
                  <a:ext uri="{FF2B5EF4-FFF2-40B4-BE49-F238E27FC236}">
                    <a16:creationId xmlns:a16="http://schemas.microsoft.com/office/drawing/2014/main" id="{125E3319-BB87-4820-BD72-BF5C58B88EA2}"/>
                  </a:ext>
                </a:extLst>
              </p:cNvPr>
              <p:cNvSpPr txBox="1"/>
              <p:nvPr/>
            </p:nvSpPr>
            <p:spPr>
              <a:xfrm>
                <a:off x="5123500" y="2451304"/>
                <a:ext cx="457222" cy="71006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4000" dirty="0"/>
                  <a:t>1</a:t>
                </a:r>
              </a:p>
            </p:txBody>
          </p:sp>
        </p:grpSp>
        <p:sp>
          <p:nvSpPr>
            <p:cNvPr id="21" name="Text Box 6">
              <a:extLst>
                <a:ext uri="{FF2B5EF4-FFF2-40B4-BE49-F238E27FC236}">
                  <a16:creationId xmlns:a16="http://schemas.microsoft.com/office/drawing/2014/main" id="{BC9BDE95-BB1B-4D2A-A570-30F915D992C7}"/>
                </a:ext>
              </a:extLst>
            </p:cNvPr>
            <p:cNvSpPr txBox="1"/>
            <p:nvPr/>
          </p:nvSpPr>
          <p:spPr>
            <a:xfrm>
              <a:off x="3447046" y="1645861"/>
              <a:ext cx="1786890" cy="523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pt-BR" sz="2800" dirty="0"/>
                <a:t>dividendo</a:t>
              </a:r>
              <a:endParaRPr lang="en-US" sz="2800" dirty="0"/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96FF4E7C-AEC8-4225-9A5B-B969F506788B}"/>
                </a:ext>
              </a:extLst>
            </p:cNvPr>
            <p:cNvSpPr/>
            <p:nvPr/>
          </p:nvSpPr>
          <p:spPr>
            <a:xfrm flipH="1" flipV="1">
              <a:off x="5233936" y="1907470"/>
              <a:ext cx="386080" cy="0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25" name="Text Box 6">
              <a:extLst>
                <a:ext uri="{FF2B5EF4-FFF2-40B4-BE49-F238E27FC236}">
                  <a16:creationId xmlns:a16="http://schemas.microsoft.com/office/drawing/2014/main" id="{24D8D32A-4580-42D3-8082-B832640274F8}"/>
                </a:ext>
              </a:extLst>
            </p:cNvPr>
            <p:cNvSpPr txBox="1"/>
            <p:nvPr/>
          </p:nvSpPr>
          <p:spPr>
            <a:xfrm>
              <a:off x="7702816" y="1645861"/>
              <a:ext cx="1224014" cy="523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pt-BR" sz="2800" dirty="0"/>
                <a:t>divisor</a:t>
              </a:r>
              <a:endParaRPr lang="en-US" sz="2800" dirty="0"/>
            </a:p>
          </p:txBody>
        </p:sp>
        <p:sp>
          <p:nvSpPr>
            <p:cNvPr id="27" name="Line 21">
              <a:extLst>
                <a:ext uri="{FF2B5EF4-FFF2-40B4-BE49-F238E27FC236}">
                  <a16:creationId xmlns:a16="http://schemas.microsoft.com/office/drawing/2014/main" id="{D16AF773-D0D8-47CD-A18F-8DB461FD1051}"/>
                </a:ext>
              </a:extLst>
            </p:cNvPr>
            <p:cNvSpPr/>
            <p:nvPr/>
          </p:nvSpPr>
          <p:spPr>
            <a:xfrm flipV="1">
              <a:off x="7317616" y="1907471"/>
              <a:ext cx="385200" cy="0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29" name="Text Box 6">
              <a:extLst>
                <a:ext uri="{FF2B5EF4-FFF2-40B4-BE49-F238E27FC236}">
                  <a16:creationId xmlns:a16="http://schemas.microsoft.com/office/drawing/2014/main" id="{0BD00132-77EE-4071-A1CE-8E009025B6A3}"/>
                </a:ext>
              </a:extLst>
            </p:cNvPr>
            <p:cNvSpPr txBox="1"/>
            <p:nvPr/>
          </p:nvSpPr>
          <p:spPr>
            <a:xfrm>
              <a:off x="4263389" y="2288474"/>
              <a:ext cx="988993" cy="523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pt-BR" sz="2800" dirty="0"/>
                <a:t>resto</a:t>
              </a:r>
              <a:endParaRPr lang="en-US" sz="2800" dirty="0"/>
            </a:p>
          </p:txBody>
        </p:sp>
        <p:sp>
          <p:nvSpPr>
            <p:cNvPr id="31" name="Line 21">
              <a:extLst>
                <a:ext uri="{FF2B5EF4-FFF2-40B4-BE49-F238E27FC236}">
                  <a16:creationId xmlns:a16="http://schemas.microsoft.com/office/drawing/2014/main" id="{6B02C0E2-046B-4E1A-BEC5-E0C0DA9AAD96}"/>
                </a:ext>
              </a:extLst>
            </p:cNvPr>
            <p:cNvSpPr/>
            <p:nvPr/>
          </p:nvSpPr>
          <p:spPr>
            <a:xfrm flipH="1" flipV="1">
              <a:off x="5252383" y="2550084"/>
              <a:ext cx="386080" cy="0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33" name="Text Box 6">
              <a:extLst>
                <a:ext uri="{FF2B5EF4-FFF2-40B4-BE49-F238E27FC236}">
                  <a16:creationId xmlns:a16="http://schemas.microsoft.com/office/drawing/2014/main" id="{46AD046B-3854-4440-9B0B-E990ADF46D0E}"/>
                </a:ext>
              </a:extLst>
            </p:cNvPr>
            <p:cNvSpPr txBox="1"/>
            <p:nvPr/>
          </p:nvSpPr>
          <p:spPr>
            <a:xfrm>
              <a:off x="7702816" y="2288474"/>
              <a:ext cx="1786890" cy="523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pt-BR" sz="2800" dirty="0"/>
                <a:t>quociente</a:t>
              </a:r>
              <a:endParaRPr lang="en-US" sz="2800" dirty="0"/>
            </a:p>
          </p:txBody>
        </p:sp>
        <p:sp>
          <p:nvSpPr>
            <p:cNvPr id="35" name="Line 21">
              <a:extLst>
                <a:ext uri="{FF2B5EF4-FFF2-40B4-BE49-F238E27FC236}">
                  <a16:creationId xmlns:a16="http://schemas.microsoft.com/office/drawing/2014/main" id="{4E2627CD-63F0-49AA-A601-E315575C110D}"/>
                </a:ext>
              </a:extLst>
            </p:cNvPr>
            <p:cNvSpPr/>
            <p:nvPr/>
          </p:nvSpPr>
          <p:spPr>
            <a:xfrm flipV="1">
              <a:off x="7317616" y="2550084"/>
              <a:ext cx="385200" cy="0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triangle" w="med" len="med"/>
              <a:tailEnd type="none" w="med" len="med"/>
            </a:ln>
          </p:spPr>
        </p:sp>
      </p:grpSp>
    </p:spTree>
    <p:extLst>
      <p:ext uri="{BB962C8B-B14F-4D97-AF65-F5344CB8AC3E}">
        <p14:creationId xmlns:p14="http://schemas.microsoft.com/office/powerpoint/2010/main" val="552843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4070350" y="2038985"/>
            <a:ext cx="4051300" cy="2780030"/>
            <a:chOff x="6588" y="2252"/>
            <a:chExt cx="6380" cy="4378"/>
          </a:xfrm>
        </p:grpSpPr>
        <p:sp>
          <p:nvSpPr>
            <p:cNvPr id="5146" name="Text Box 30"/>
            <p:cNvSpPr txBox="1"/>
            <p:nvPr/>
          </p:nvSpPr>
          <p:spPr>
            <a:xfrm>
              <a:off x="6732" y="4140"/>
              <a:ext cx="1593" cy="8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800" b="1" dirty="0"/>
                <a:t>itens</a:t>
              </a:r>
            </a:p>
          </p:txBody>
        </p:sp>
        <p:sp>
          <p:nvSpPr>
            <p:cNvPr id="5156" name="Line 40"/>
            <p:cNvSpPr/>
            <p:nvPr/>
          </p:nvSpPr>
          <p:spPr>
            <a:xfrm rot="5400000" flipH="1">
              <a:off x="8397" y="5766"/>
              <a:ext cx="109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157" name="Line 41"/>
            <p:cNvSpPr/>
            <p:nvPr/>
          </p:nvSpPr>
          <p:spPr>
            <a:xfrm rot="5400000">
              <a:off x="8473" y="5843"/>
              <a:ext cx="1" cy="9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5158" name="Text Box 42"/>
            <p:cNvSpPr txBox="1"/>
            <p:nvPr/>
          </p:nvSpPr>
          <p:spPr>
            <a:xfrm>
              <a:off x="6588" y="5999"/>
              <a:ext cx="1237" cy="630"/>
            </a:xfrm>
            <a:prstGeom prst="rect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000" dirty="0"/>
                <a:t>Início</a:t>
              </a:r>
            </a:p>
          </p:txBody>
        </p:sp>
        <p:sp>
          <p:nvSpPr>
            <p:cNvPr id="5141" name="Text Box 25"/>
            <p:cNvSpPr txBox="1"/>
            <p:nvPr/>
          </p:nvSpPr>
          <p:spPr>
            <a:xfrm>
              <a:off x="8713" y="4140"/>
              <a:ext cx="1905" cy="8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i : j : k</a:t>
              </a: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8425" y="4081"/>
              <a:ext cx="482" cy="965"/>
              <a:chOff x="5343" y="4843"/>
              <a:chExt cx="482" cy="965"/>
            </a:xfrm>
          </p:grpSpPr>
          <p:sp>
            <p:nvSpPr>
              <p:cNvPr id="5124" name="Line 8"/>
              <p:cNvSpPr/>
              <p:nvPr/>
            </p:nvSpPr>
            <p:spPr>
              <a:xfrm>
                <a:off x="5343" y="4848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cxnSp>
            <p:nvCxnSpPr>
              <p:cNvPr id="56" name="Straight Connector 55"/>
              <p:cNvCxnSpPr>
                <a:stCxn id="5124" idx="0"/>
              </p:cNvCxnSpPr>
              <p:nvPr/>
            </p:nvCxnSpPr>
            <p:spPr>
              <a:xfrm flipV="1">
                <a:off x="5343" y="4843"/>
                <a:ext cx="478" cy="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V="1">
                <a:off x="5347" y="5803"/>
                <a:ext cx="478" cy="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/>
            <p:cNvGrpSpPr/>
            <p:nvPr/>
          </p:nvGrpSpPr>
          <p:grpSpPr>
            <a:xfrm>
              <a:off x="10422" y="4081"/>
              <a:ext cx="485" cy="960"/>
              <a:chOff x="6208" y="4848"/>
              <a:chExt cx="485" cy="960"/>
            </a:xfrm>
          </p:grpSpPr>
          <p:sp>
            <p:nvSpPr>
              <p:cNvPr id="18" name="Line 8"/>
              <p:cNvSpPr/>
              <p:nvPr/>
            </p:nvSpPr>
            <p:spPr>
              <a:xfrm>
                <a:off x="6691" y="4848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cxnSp>
            <p:nvCxnSpPr>
              <p:cNvPr id="57" name="Straight Connector 56"/>
              <p:cNvCxnSpPr/>
              <p:nvPr/>
            </p:nvCxnSpPr>
            <p:spPr>
              <a:xfrm flipV="1">
                <a:off x="6208" y="4848"/>
                <a:ext cx="478" cy="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V="1">
                <a:off x="6208" y="5798"/>
                <a:ext cx="478" cy="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3" name="Line 41"/>
            <p:cNvSpPr/>
            <p:nvPr/>
          </p:nvSpPr>
          <p:spPr>
            <a:xfrm rot="10800000">
              <a:off x="9600" y="3000"/>
              <a:ext cx="1" cy="9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64" name="Text Box 42"/>
            <p:cNvSpPr txBox="1"/>
            <p:nvPr/>
          </p:nvSpPr>
          <p:spPr>
            <a:xfrm>
              <a:off x="8811" y="2252"/>
              <a:ext cx="1579" cy="630"/>
            </a:xfrm>
            <a:prstGeom prst="rect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000" dirty="0"/>
                <a:t>Parada</a:t>
              </a:r>
            </a:p>
          </p:txBody>
        </p:sp>
        <p:sp>
          <p:nvSpPr>
            <p:cNvPr id="65" name="Line 40"/>
            <p:cNvSpPr/>
            <p:nvPr/>
          </p:nvSpPr>
          <p:spPr>
            <a:xfrm rot="5400000" flipH="1">
              <a:off x="9749" y="5766"/>
              <a:ext cx="109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6" name="Line 41"/>
            <p:cNvSpPr/>
            <p:nvPr/>
          </p:nvSpPr>
          <p:spPr>
            <a:xfrm rot="16200000">
              <a:off x="10762" y="5844"/>
              <a:ext cx="1" cy="9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67" name="Text Box 42"/>
            <p:cNvSpPr txBox="1"/>
            <p:nvPr/>
          </p:nvSpPr>
          <p:spPr>
            <a:xfrm>
              <a:off x="11375" y="6000"/>
              <a:ext cx="1593" cy="630"/>
            </a:xfrm>
            <a:prstGeom prst="rect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000" dirty="0"/>
                <a:t>Passos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upo 120"/>
          <p:cNvGrpSpPr/>
          <p:nvPr/>
        </p:nvGrpSpPr>
        <p:grpSpPr>
          <a:xfrm>
            <a:off x="3349625" y="786130"/>
            <a:ext cx="5493385" cy="5285740"/>
            <a:chOff x="4434" y="1097"/>
            <a:chExt cx="8651" cy="8324"/>
          </a:xfrm>
        </p:grpSpPr>
        <p:sp>
          <p:nvSpPr>
            <p:cNvPr id="5146" name="Text Box 30"/>
            <p:cNvSpPr txBox="1"/>
            <p:nvPr/>
          </p:nvSpPr>
          <p:spPr>
            <a:xfrm>
              <a:off x="5402" y="8597"/>
              <a:ext cx="1593" cy="8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800" b="1" dirty="0"/>
                <a:t>itens</a:t>
              </a:r>
            </a:p>
          </p:txBody>
        </p:sp>
        <p:grpSp>
          <p:nvGrpSpPr>
            <p:cNvPr id="7" name="Grupo 6"/>
            <p:cNvGrpSpPr/>
            <p:nvPr/>
          </p:nvGrpSpPr>
          <p:grpSpPr>
            <a:xfrm rot="5400000">
              <a:off x="2596" y="4221"/>
              <a:ext cx="7208" cy="963"/>
              <a:chOff x="6328" y="4641"/>
              <a:chExt cx="7208" cy="963"/>
            </a:xfrm>
          </p:grpSpPr>
          <p:sp>
            <p:nvSpPr>
              <p:cNvPr id="52" name="Line 8"/>
              <p:cNvSpPr/>
              <p:nvPr/>
            </p:nvSpPr>
            <p:spPr>
              <a:xfrm>
                <a:off x="9929" y="4642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53" name="Line 11"/>
              <p:cNvSpPr/>
              <p:nvPr/>
            </p:nvSpPr>
            <p:spPr>
              <a:xfrm>
                <a:off x="11129" y="4642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cxnSp>
            <p:nvCxnSpPr>
              <p:cNvPr id="56" name="Straight Connector 55"/>
              <p:cNvCxnSpPr>
                <a:stCxn id="52" idx="0"/>
                <a:endCxn id="53" idx="0"/>
              </p:cNvCxnSpPr>
              <p:nvPr/>
            </p:nvCxnSpPr>
            <p:spPr>
              <a:xfrm>
                <a:off x="9929" y="4642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Text Box 24"/>
              <p:cNvSpPr txBox="1"/>
              <p:nvPr/>
            </p:nvSpPr>
            <p:spPr>
              <a:xfrm rot="16200000">
                <a:off x="10076" y="4709"/>
                <a:ext cx="905" cy="8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800" dirty="0">
                    <a:cs typeface="+mn-lt"/>
                  </a:rPr>
                  <a:t>20</a:t>
                </a:r>
              </a:p>
            </p:txBody>
          </p:sp>
          <p:cxnSp>
            <p:nvCxnSpPr>
              <p:cNvPr id="57" name="Straight Connector 56"/>
              <p:cNvCxnSpPr/>
              <p:nvPr/>
            </p:nvCxnSpPr>
            <p:spPr>
              <a:xfrm>
                <a:off x="9931" y="5602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Line 8"/>
              <p:cNvSpPr/>
              <p:nvPr/>
            </p:nvSpPr>
            <p:spPr>
              <a:xfrm>
                <a:off x="11130" y="4642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0" name="Line 8"/>
              <p:cNvSpPr/>
              <p:nvPr/>
            </p:nvSpPr>
            <p:spPr>
              <a:xfrm>
                <a:off x="11130" y="4643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1" name="Line 11"/>
              <p:cNvSpPr/>
              <p:nvPr/>
            </p:nvSpPr>
            <p:spPr>
              <a:xfrm>
                <a:off x="12330" y="4643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sp>
            <p:nvSpPr>
              <p:cNvPr id="63" name="Text Box 24"/>
              <p:cNvSpPr txBox="1"/>
              <p:nvPr/>
            </p:nvSpPr>
            <p:spPr>
              <a:xfrm rot="16200000">
                <a:off x="11277" y="4711"/>
                <a:ext cx="905" cy="8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800" dirty="0">
                    <a:cs typeface="+mn-lt"/>
                  </a:rPr>
                  <a:t>45</a:t>
                </a:r>
              </a:p>
            </p:txBody>
          </p:sp>
          <p:cxnSp>
            <p:nvCxnSpPr>
              <p:cNvPr id="64" name="Straight Connector 63"/>
              <p:cNvCxnSpPr>
                <a:stCxn id="60" idx="0"/>
                <a:endCxn id="61" idx="0"/>
              </p:cNvCxnSpPr>
              <p:nvPr/>
            </p:nvCxnSpPr>
            <p:spPr>
              <a:xfrm>
                <a:off x="11130" y="4643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1132" y="5603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Line 8"/>
              <p:cNvSpPr/>
              <p:nvPr/>
            </p:nvSpPr>
            <p:spPr>
              <a:xfrm>
                <a:off x="12331" y="4643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8" name="Line 8"/>
              <p:cNvSpPr/>
              <p:nvPr/>
            </p:nvSpPr>
            <p:spPr>
              <a:xfrm>
                <a:off x="12333" y="4644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9" name="Line 11"/>
              <p:cNvSpPr/>
              <p:nvPr/>
            </p:nvSpPr>
            <p:spPr>
              <a:xfrm>
                <a:off x="13533" y="4644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sp>
            <p:nvSpPr>
              <p:cNvPr id="71" name="Text Box 24"/>
              <p:cNvSpPr txBox="1"/>
              <p:nvPr/>
            </p:nvSpPr>
            <p:spPr>
              <a:xfrm rot="16200000">
                <a:off x="12483" y="4712"/>
                <a:ext cx="905" cy="8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800" dirty="0">
                    <a:cs typeface="+mn-lt"/>
                  </a:rPr>
                  <a:t>98</a:t>
                </a:r>
              </a:p>
            </p:txBody>
          </p:sp>
          <p:cxnSp>
            <p:nvCxnSpPr>
              <p:cNvPr id="72" name="Straight Connector 71"/>
              <p:cNvCxnSpPr/>
              <p:nvPr/>
            </p:nvCxnSpPr>
            <p:spPr>
              <a:xfrm>
                <a:off x="12333" y="4644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12335" y="5604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4" name="Line 8"/>
              <p:cNvSpPr/>
              <p:nvPr/>
            </p:nvSpPr>
            <p:spPr>
              <a:xfrm>
                <a:off x="13534" y="4644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5124" name="Line 8"/>
              <p:cNvSpPr/>
              <p:nvPr/>
            </p:nvSpPr>
            <p:spPr>
              <a:xfrm>
                <a:off x="6328" y="4641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5127" name="Line 11"/>
              <p:cNvSpPr/>
              <p:nvPr/>
            </p:nvSpPr>
            <p:spPr>
              <a:xfrm>
                <a:off x="7528" y="4641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sp>
            <p:nvSpPr>
              <p:cNvPr id="3" name="Text Box 24"/>
              <p:cNvSpPr txBox="1"/>
              <p:nvPr/>
            </p:nvSpPr>
            <p:spPr>
              <a:xfrm rot="16200000">
                <a:off x="6475" y="4709"/>
                <a:ext cx="905" cy="8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800" dirty="0">
                    <a:cs typeface="+mn-lt"/>
                  </a:rPr>
                  <a:t>45</a:t>
                </a:r>
              </a:p>
            </p:txBody>
          </p:sp>
          <p:cxnSp>
            <p:nvCxnSpPr>
              <p:cNvPr id="4" name="Straight Connector 3"/>
              <p:cNvCxnSpPr>
                <a:stCxn id="5124" idx="0"/>
                <a:endCxn id="5127" idx="0"/>
              </p:cNvCxnSpPr>
              <p:nvPr/>
            </p:nvCxnSpPr>
            <p:spPr>
              <a:xfrm>
                <a:off x="6328" y="4641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/>
              <p:cNvCxnSpPr/>
              <p:nvPr/>
            </p:nvCxnSpPr>
            <p:spPr>
              <a:xfrm>
                <a:off x="6330" y="5601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Line 8"/>
              <p:cNvSpPr/>
              <p:nvPr/>
            </p:nvSpPr>
            <p:spPr>
              <a:xfrm>
                <a:off x="7529" y="4641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8" name="Line 8"/>
              <p:cNvSpPr/>
              <p:nvPr/>
            </p:nvSpPr>
            <p:spPr>
              <a:xfrm>
                <a:off x="7529" y="4642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9" name="Line 11"/>
              <p:cNvSpPr/>
              <p:nvPr/>
            </p:nvSpPr>
            <p:spPr>
              <a:xfrm>
                <a:off x="8729" y="4642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sp>
            <p:nvSpPr>
              <p:cNvPr id="21" name="Text Box 24"/>
              <p:cNvSpPr txBox="1"/>
              <p:nvPr/>
            </p:nvSpPr>
            <p:spPr>
              <a:xfrm rot="16200000">
                <a:off x="7676" y="4710"/>
                <a:ext cx="905" cy="8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800" dirty="0">
                    <a:cs typeface="+mn-lt"/>
                  </a:rPr>
                  <a:t>81</a:t>
                </a:r>
              </a:p>
            </p:txBody>
          </p:sp>
          <p:cxnSp>
            <p:nvCxnSpPr>
              <p:cNvPr id="22" name="Straight Connector 21"/>
              <p:cNvCxnSpPr>
                <a:stCxn id="18" idx="0"/>
                <a:endCxn id="19" idx="0"/>
              </p:cNvCxnSpPr>
              <p:nvPr/>
            </p:nvCxnSpPr>
            <p:spPr>
              <a:xfrm>
                <a:off x="7529" y="4642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7531" y="5602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Line 8"/>
              <p:cNvSpPr/>
              <p:nvPr/>
            </p:nvSpPr>
            <p:spPr>
              <a:xfrm>
                <a:off x="8730" y="4642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6" name="Line 8"/>
              <p:cNvSpPr/>
              <p:nvPr/>
            </p:nvSpPr>
            <p:spPr>
              <a:xfrm>
                <a:off x="8732" y="4643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7" name="Line 11"/>
              <p:cNvSpPr/>
              <p:nvPr/>
            </p:nvSpPr>
            <p:spPr>
              <a:xfrm>
                <a:off x="9932" y="4643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sp>
            <p:nvSpPr>
              <p:cNvPr id="29" name="Text Box 24"/>
              <p:cNvSpPr txBox="1"/>
              <p:nvPr/>
            </p:nvSpPr>
            <p:spPr>
              <a:xfrm rot="16200000">
                <a:off x="8882" y="4712"/>
                <a:ext cx="905" cy="8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800" dirty="0">
                    <a:cs typeface="+mn-lt"/>
                  </a:rPr>
                  <a:t>13</a:t>
                </a:r>
              </a:p>
            </p:txBody>
          </p:sp>
          <p:cxnSp>
            <p:nvCxnSpPr>
              <p:cNvPr id="30" name="Straight Connector 29"/>
              <p:cNvCxnSpPr>
                <a:stCxn id="26" idx="0"/>
                <a:endCxn id="27" idx="0"/>
              </p:cNvCxnSpPr>
              <p:nvPr/>
            </p:nvCxnSpPr>
            <p:spPr>
              <a:xfrm>
                <a:off x="8732" y="4643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8734" y="5603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Line 8"/>
              <p:cNvSpPr/>
              <p:nvPr/>
            </p:nvSpPr>
            <p:spPr>
              <a:xfrm>
                <a:off x="9933" y="4643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grpSp>
          <p:nvGrpSpPr>
            <p:cNvPr id="100" name="Grupo 99"/>
            <p:cNvGrpSpPr/>
            <p:nvPr/>
          </p:nvGrpSpPr>
          <p:grpSpPr>
            <a:xfrm>
              <a:off x="8170" y="1097"/>
              <a:ext cx="962" cy="3606"/>
              <a:chOff x="12026" y="1680"/>
              <a:chExt cx="962" cy="3606"/>
            </a:xfrm>
          </p:grpSpPr>
          <p:sp>
            <p:nvSpPr>
              <p:cNvPr id="9" name="Line 8"/>
              <p:cNvSpPr/>
              <p:nvPr/>
            </p:nvSpPr>
            <p:spPr>
              <a:xfrm rot="5400000">
                <a:off x="12506" y="4802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5" name="Line 8"/>
              <p:cNvSpPr/>
              <p:nvPr/>
            </p:nvSpPr>
            <p:spPr>
              <a:xfrm rot="5400000">
                <a:off x="12507" y="1201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6" name="Line 11"/>
              <p:cNvSpPr/>
              <p:nvPr/>
            </p:nvSpPr>
            <p:spPr>
              <a:xfrm rot="5400000">
                <a:off x="12507" y="2401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sp>
            <p:nvSpPr>
              <p:cNvPr id="47" name="Text Box 24"/>
              <p:cNvSpPr txBox="1"/>
              <p:nvPr/>
            </p:nvSpPr>
            <p:spPr>
              <a:xfrm>
                <a:off x="12055" y="1867"/>
                <a:ext cx="905" cy="8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800" dirty="0">
                    <a:cs typeface="+mn-lt"/>
                  </a:rPr>
                  <a:t>59</a:t>
                </a:r>
              </a:p>
            </p:txBody>
          </p:sp>
          <p:cxnSp>
            <p:nvCxnSpPr>
              <p:cNvPr id="48" name="Straight Connector 3"/>
              <p:cNvCxnSpPr>
                <a:stCxn id="45" idx="0"/>
                <a:endCxn id="46" idx="0"/>
              </p:cNvCxnSpPr>
              <p:nvPr/>
            </p:nvCxnSpPr>
            <p:spPr>
              <a:xfrm rot="5400000">
                <a:off x="12388" y="2280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"/>
              <p:cNvCxnSpPr/>
              <p:nvPr/>
            </p:nvCxnSpPr>
            <p:spPr>
              <a:xfrm rot="5400000">
                <a:off x="11428" y="2282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5" name="Line 8"/>
              <p:cNvSpPr/>
              <p:nvPr/>
            </p:nvSpPr>
            <p:spPr>
              <a:xfrm rot="5400000">
                <a:off x="12507" y="2402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76" name="Line 8"/>
              <p:cNvSpPr/>
              <p:nvPr/>
            </p:nvSpPr>
            <p:spPr>
              <a:xfrm rot="5400000">
                <a:off x="12506" y="2402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80" name="Line 11"/>
              <p:cNvSpPr/>
              <p:nvPr/>
            </p:nvSpPr>
            <p:spPr>
              <a:xfrm rot="5400000">
                <a:off x="12506" y="3602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sp>
            <p:nvSpPr>
              <p:cNvPr id="84" name="Text Box 24"/>
              <p:cNvSpPr txBox="1"/>
              <p:nvPr/>
            </p:nvSpPr>
            <p:spPr>
              <a:xfrm>
                <a:off x="12054" y="3068"/>
                <a:ext cx="905" cy="8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800" dirty="0">
                    <a:cs typeface="+mn-lt"/>
                  </a:rPr>
                  <a:t>97</a:t>
                </a:r>
              </a:p>
            </p:txBody>
          </p:sp>
          <p:cxnSp>
            <p:nvCxnSpPr>
              <p:cNvPr id="85" name="Straight Connector 21"/>
              <p:cNvCxnSpPr>
                <a:stCxn id="76" idx="0"/>
                <a:endCxn id="80" idx="0"/>
              </p:cNvCxnSpPr>
              <p:nvPr/>
            </p:nvCxnSpPr>
            <p:spPr>
              <a:xfrm rot="5400000">
                <a:off x="12387" y="3481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22"/>
              <p:cNvCxnSpPr/>
              <p:nvPr/>
            </p:nvCxnSpPr>
            <p:spPr>
              <a:xfrm rot="5400000">
                <a:off x="11427" y="3483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Line 8"/>
              <p:cNvSpPr/>
              <p:nvPr/>
            </p:nvSpPr>
            <p:spPr>
              <a:xfrm rot="5400000">
                <a:off x="12506" y="3603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89" name="Line 11"/>
              <p:cNvSpPr/>
              <p:nvPr/>
            </p:nvSpPr>
            <p:spPr>
              <a:xfrm rot="5400000">
                <a:off x="12505" y="4805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sp>
            <p:nvSpPr>
              <p:cNvPr id="90" name="Text Box 24"/>
              <p:cNvSpPr txBox="1"/>
              <p:nvPr/>
            </p:nvSpPr>
            <p:spPr>
              <a:xfrm>
                <a:off x="12052" y="4274"/>
                <a:ext cx="905" cy="8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800" dirty="0">
                    <a:cs typeface="+mn-lt"/>
                  </a:rPr>
                  <a:t>35</a:t>
                </a:r>
              </a:p>
            </p:txBody>
          </p:sp>
          <p:cxnSp>
            <p:nvCxnSpPr>
              <p:cNvPr id="91" name="Straight Connector 29"/>
              <p:cNvCxnSpPr>
                <a:stCxn id="88" idx="0"/>
                <a:endCxn id="89" idx="0"/>
              </p:cNvCxnSpPr>
              <p:nvPr/>
            </p:nvCxnSpPr>
            <p:spPr>
              <a:xfrm rot="5400000">
                <a:off x="12386" y="4684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30"/>
              <p:cNvCxnSpPr/>
              <p:nvPr/>
            </p:nvCxnSpPr>
            <p:spPr>
              <a:xfrm rot="5400000">
                <a:off x="11426" y="4686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 Box 24"/>
                <p:cNvSpPr txBox="1"/>
                <p:nvPr/>
              </p:nvSpPr>
              <p:spPr>
                <a:xfrm>
                  <a:off x="6995" y="1289"/>
                  <a:ext cx="905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≤</m:t>
                        </m:r>
                      </m:oMath>
                    </m:oMathPara>
                  </a14:m>
                  <a:endParaRPr lang="pt-PT" altLang="pt-BR" sz="2800" dirty="0">
                    <a:cs typeface="+mn-lt"/>
                  </a:endParaRPr>
                </a:p>
              </p:txBody>
            </p:sp>
          </mc:Choice>
          <mc:Fallback xmlns="">
            <p:sp>
              <p:nvSpPr>
                <p:cNvPr id="96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5" y="1289"/>
                  <a:ext cx="905" cy="824"/>
                </a:xfrm>
                <a:prstGeom prst="rect">
                  <a:avLst/>
                </a:prstGeom>
                <a:blipFill rotWithShape="1">
                  <a:blip r:embed="rId3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 Box 24"/>
                <p:cNvSpPr txBox="1"/>
                <p:nvPr/>
              </p:nvSpPr>
              <p:spPr>
                <a:xfrm>
                  <a:off x="6995" y="2488"/>
                  <a:ext cx="905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≤</m:t>
                        </m:r>
                      </m:oMath>
                    </m:oMathPara>
                  </a14:m>
                  <a:endParaRPr lang="pt-PT" altLang="pt-BR" sz="2800" dirty="0">
                    <a:cs typeface="+mn-lt"/>
                  </a:endParaRPr>
                </a:p>
              </p:txBody>
            </p:sp>
          </mc:Choice>
          <mc:Fallback xmlns="">
            <p:sp>
              <p:nvSpPr>
                <p:cNvPr id="97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5" y="2488"/>
                  <a:ext cx="905" cy="824"/>
                </a:xfrm>
                <a:prstGeom prst="rect">
                  <a:avLst/>
                </a:prstGeom>
                <a:blipFill rotWithShape="1">
                  <a:blip r:embed="rId3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 Box 24"/>
                <p:cNvSpPr txBox="1"/>
                <p:nvPr/>
              </p:nvSpPr>
              <p:spPr>
                <a:xfrm>
                  <a:off x="6995" y="3684"/>
                  <a:ext cx="905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≤</m:t>
                        </m:r>
                      </m:oMath>
                    </m:oMathPara>
                  </a14:m>
                  <a:endParaRPr lang="pt-PT" altLang="pt-BR" sz="2800" dirty="0">
                    <a:cs typeface="+mn-lt"/>
                  </a:endParaRPr>
                </a:p>
              </p:txBody>
            </p:sp>
          </mc:Choice>
          <mc:Fallback xmlns="">
            <p:sp>
              <p:nvSpPr>
                <p:cNvPr id="98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5" y="3684"/>
                  <a:ext cx="905" cy="824"/>
                </a:xfrm>
                <a:prstGeom prst="rect">
                  <a:avLst/>
                </a:prstGeom>
                <a:blipFill rotWithShape="1">
                  <a:blip r:embed="rId3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 Box 24"/>
                <p:cNvSpPr txBox="1"/>
                <p:nvPr/>
              </p:nvSpPr>
              <p:spPr>
                <a:xfrm>
                  <a:off x="11119" y="3698"/>
                  <a:ext cx="1966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b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𝐓𝐫𝐮𝐞</m:t>
                        </m:r>
                      </m:oMath>
                    </m:oMathPara>
                  </a14:m>
                  <a:endParaRPr lang="en-US" altLang="pt-PT" sz="2800" b="1" dirty="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102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9" y="3698"/>
                  <a:ext cx="1966" cy="824"/>
                </a:xfrm>
                <a:prstGeom prst="rect">
                  <a:avLst/>
                </a:prstGeom>
                <a:blipFill rotWithShape="1">
                  <a:blip r:embed="rId4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" name="Text Box 30"/>
            <p:cNvSpPr txBox="1"/>
            <p:nvPr/>
          </p:nvSpPr>
          <p:spPr>
            <a:xfrm>
              <a:off x="7951" y="8597"/>
              <a:ext cx="1403" cy="8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b="1" dirty="0"/>
                <a:t>new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 Box 24"/>
                <p:cNvSpPr txBox="1"/>
                <p:nvPr/>
              </p:nvSpPr>
              <p:spPr>
                <a:xfrm>
                  <a:off x="6995" y="8597"/>
                  <a:ext cx="905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≤</m:t>
                        </m:r>
                      </m:oMath>
                    </m:oMathPara>
                  </a14:m>
                  <a:endParaRPr lang="pt-PT" altLang="pt-BR" sz="2800" dirty="0">
                    <a:cs typeface="+mn-lt"/>
                  </a:endParaRPr>
                </a:p>
              </p:txBody>
            </p:sp>
          </mc:Choice>
          <mc:Fallback xmlns="">
            <p:sp>
              <p:nvSpPr>
                <p:cNvPr id="104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5" y="8597"/>
                  <a:ext cx="905" cy="824"/>
                </a:xfrm>
                <a:prstGeom prst="rect">
                  <a:avLst/>
                </a:prstGeom>
                <a:blipFill rotWithShape="1">
                  <a:blip r:embed="rId3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 Box 24"/>
                <p:cNvSpPr txBox="1"/>
                <p:nvPr/>
              </p:nvSpPr>
              <p:spPr>
                <a:xfrm>
                  <a:off x="9550" y="1299"/>
                  <a:ext cx="1204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==</m:t>
                        </m:r>
                      </m:oMath>
                    </m:oMathPara>
                  </a14:m>
                  <a:endParaRPr lang="pt-PT" altLang="pt-BR" sz="2800" dirty="0">
                    <a:cs typeface="+mn-lt"/>
                  </a:endParaRPr>
                </a:p>
              </p:txBody>
            </p:sp>
          </mc:Choice>
          <mc:Fallback xmlns="">
            <p:sp>
              <p:nvSpPr>
                <p:cNvPr id="105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0" y="1299"/>
                  <a:ext cx="1204" cy="824"/>
                </a:xfrm>
                <a:prstGeom prst="rect">
                  <a:avLst/>
                </a:prstGeom>
                <a:blipFill rotWithShape="1">
                  <a:blip r:embed="rId5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 Box 24"/>
                <p:cNvSpPr txBox="1"/>
                <p:nvPr/>
              </p:nvSpPr>
              <p:spPr>
                <a:xfrm>
                  <a:off x="11119" y="1286"/>
                  <a:ext cx="1966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b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𝐓𝐫𝐮𝐞</m:t>
                        </m:r>
                      </m:oMath>
                    </m:oMathPara>
                  </a14:m>
                  <a:endParaRPr lang="en-US" altLang="pt-PT" sz="2800" b="1" dirty="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106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9" y="1286"/>
                  <a:ext cx="1966" cy="824"/>
                </a:xfrm>
                <a:prstGeom prst="rect">
                  <a:avLst/>
                </a:prstGeom>
                <a:blipFill rotWithShape="1">
                  <a:blip r:embed="rId4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 Box 24"/>
                <p:cNvSpPr txBox="1"/>
                <p:nvPr/>
              </p:nvSpPr>
              <p:spPr>
                <a:xfrm>
                  <a:off x="11119" y="2495"/>
                  <a:ext cx="1966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b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𝐓𝐫𝐮𝐞</m:t>
                        </m:r>
                      </m:oMath>
                    </m:oMathPara>
                  </a14:m>
                  <a:endParaRPr lang="en-US" altLang="pt-PT" sz="2800" b="1" dirty="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107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9" y="2495"/>
                  <a:ext cx="1966" cy="824"/>
                </a:xfrm>
                <a:prstGeom prst="rect">
                  <a:avLst/>
                </a:prstGeom>
                <a:blipFill rotWithShape="1">
                  <a:blip r:embed="rId4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 Box 24"/>
                <p:cNvSpPr txBox="1"/>
                <p:nvPr/>
              </p:nvSpPr>
              <p:spPr>
                <a:xfrm>
                  <a:off x="9550" y="2500"/>
                  <a:ext cx="1204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==</m:t>
                        </m:r>
                      </m:oMath>
                    </m:oMathPara>
                  </a14:m>
                  <a:endParaRPr lang="pt-PT" altLang="pt-BR" sz="2800" dirty="0">
                    <a:cs typeface="+mn-lt"/>
                  </a:endParaRPr>
                </a:p>
              </p:txBody>
            </p:sp>
          </mc:Choice>
          <mc:Fallback xmlns="">
            <p:sp>
              <p:nvSpPr>
                <p:cNvPr id="108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0" y="2500"/>
                  <a:ext cx="1204" cy="824"/>
                </a:xfrm>
                <a:prstGeom prst="rect">
                  <a:avLst/>
                </a:prstGeom>
                <a:blipFill rotWithShape="1">
                  <a:blip r:embed="rId5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 Box 24"/>
                <p:cNvSpPr txBox="1"/>
                <p:nvPr/>
              </p:nvSpPr>
              <p:spPr>
                <a:xfrm>
                  <a:off x="9550" y="3686"/>
                  <a:ext cx="1204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==</m:t>
                        </m:r>
                      </m:oMath>
                    </m:oMathPara>
                  </a14:m>
                  <a:endParaRPr lang="pt-PT" altLang="pt-BR" sz="2800" dirty="0">
                    <a:cs typeface="+mn-lt"/>
                  </a:endParaRPr>
                </a:p>
              </p:txBody>
            </p:sp>
          </mc:Choice>
          <mc:Fallback xmlns="">
            <p:sp>
              <p:nvSpPr>
                <p:cNvPr id="109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0" y="3686"/>
                  <a:ext cx="1204" cy="824"/>
                </a:xfrm>
                <a:prstGeom prst="rect">
                  <a:avLst/>
                </a:prstGeom>
                <a:blipFill rotWithShape="1">
                  <a:blip r:embed="rId5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 Box 24"/>
                <p:cNvSpPr txBox="1"/>
                <p:nvPr/>
              </p:nvSpPr>
              <p:spPr>
                <a:xfrm>
                  <a:off x="9550" y="8597"/>
                  <a:ext cx="1204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==</m:t>
                        </m:r>
                      </m:oMath>
                    </m:oMathPara>
                  </a14:m>
                  <a:endParaRPr lang="pt-PT" altLang="pt-BR" sz="2800" dirty="0">
                    <a:cs typeface="+mn-lt"/>
                  </a:endParaRPr>
                </a:p>
              </p:txBody>
            </p:sp>
          </mc:Choice>
          <mc:Fallback xmlns="">
            <p:sp>
              <p:nvSpPr>
                <p:cNvPr id="112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0" y="8597"/>
                  <a:ext cx="1204" cy="824"/>
                </a:xfrm>
                <a:prstGeom prst="rect">
                  <a:avLst/>
                </a:prstGeom>
                <a:blipFill rotWithShape="1">
                  <a:blip r:embed="rId5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 Box 24"/>
                <p:cNvSpPr txBox="1"/>
                <p:nvPr/>
              </p:nvSpPr>
              <p:spPr>
                <a:xfrm>
                  <a:off x="11119" y="8597"/>
                  <a:ext cx="1966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b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𝐓𝐫𝐮𝐞</m:t>
                        </m:r>
                      </m:oMath>
                    </m:oMathPara>
                  </a14:m>
                  <a:endParaRPr lang="en-US" altLang="pt-PT" sz="2800" b="1" dirty="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113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9" y="8597"/>
                  <a:ext cx="1966" cy="824"/>
                </a:xfrm>
                <a:prstGeom prst="rect">
                  <a:avLst/>
                </a:prstGeom>
                <a:blipFill rotWithShape="1">
                  <a:blip r:embed="rId4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Text Box 32"/>
            <p:cNvSpPr txBox="1"/>
            <p:nvPr/>
          </p:nvSpPr>
          <p:spPr>
            <a:xfrm>
              <a:off x="4434" y="5037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3</a:t>
              </a:r>
            </a:p>
          </p:txBody>
        </p:sp>
        <p:sp>
          <p:nvSpPr>
            <p:cNvPr id="116" name="Text Box 32"/>
            <p:cNvSpPr txBox="1"/>
            <p:nvPr/>
          </p:nvSpPr>
          <p:spPr>
            <a:xfrm>
              <a:off x="4434" y="6136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4</a:t>
              </a:r>
            </a:p>
          </p:txBody>
        </p:sp>
        <p:sp>
          <p:nvSpPr>
            <p:cNvPr id="117" name="Text Box 32"/>
            <p:cNvSpPr txBox="1"/>
            <p:nvPr/>
          </p:nvSpPr>
          <p:spPr>
            <a:xfrm>
              <a:off x="4434" y="7343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5</a:t>
              </a:r>
            </a:p>
          </p:txBody>
        </p:sp>
        <p:sp>
          <p:nvSpPr>
            <p:cNvPr id="118" name="Text Box 32"/>
            <p:cNvSpPr txBox="1"/>
            <p:nvPr/>
          </p:nvSpPr>
          <p:spPr>
            <a:xfrm>
              <a:off x="4434" y="1347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400" dirty="0">
                  <a:cs typeface="+mn-lt"/>
                </a:rPr>
                <a:t>0</a:t>
              </a:r>
            </a:p>
          </p:txBody>
        </p:sp>
        <p:sp>
          <p:nvSpPr>
            <p:cNvPr id="119" name="Text Box 32"/>
            <p:cNvSpPr txBox="1"/>
            <p:nvPr/>
          </p:nvSpPr>
          <p:spPr>
            <a:xfrm>
              <a:off x="4434" y="2539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1</a:t>
              </a:r>
            </a:p>
          </p:txBody>
        </p:sp>
        <p:sp>
          <p:nvSpPr>
            <p:cNvPr id="120" name="Text Box 32"/>
            <p:cNvSpPr txBox="1"/>
            <p:nvPr/>
          </p:nvSpPr>
          <p:spPr>
            <a:xfrm>
              <a:off x="4434" y="3742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2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4" name="Line 38"/>
          <p:cNvSpPr/>
          <p:nvPr/>
        </p:nvSpPr>
        <p:spPr>
          <a:xfrm rot="10800000">
            <a:off x="2525395" y="2114550"/>
            <a:ext cx="685800" cy="1905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5155" name="Text Box 39"/>
          <p:cNvSpPr txBox="1"/>
          <p:nvPr/>
        </p:nvSpPr>
        <p:spPr>
          <a:xfrm>
            <a:off x="611505" y="1912620"/>
            <a:ext cx="1806575" cy="398145"/>
          </a:xfrm>
          <a:prstGeom prst="rect">
            <a:avLst/>
          </a:prstGeom>
          <a:noFill/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BR" altLang="pt-BR" sz="2000" dirty="0"/>
              <a:t>nome do vetor</a:t>
            </a:r>
          </a:p>
        </p:txBody>
      </p:sp>
      <p:sp>
        <p:nvSpPr>
          <p:cNvPr id="5158" name="Text Box 42"/>
          <p:cNvSpPr txBox="1"/>
          <p:nvPr/>
        </p:nvSpPr>
        <p:spPr>
          <a:xfrm>
            <a:off x="1818640" y="4605020"/>
            <a:ext cx="2786380" cy="398145"/>
          </a:xfrm>
          <a:prstGeom prst="rect">
            <a:avLst/>
          </a:prstGeom>
          <a:noFill/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BR" altLang="pt-BR" sz="2000" dirty="0"/>
              <a:t>posição dos elementos</a:t>
            </a:r>
          </a:p>
        </p:txBody>
      </p:sp>
      <p:sp>
        <p:nvSpPr>
          <p:cNvPr id="52" name="Line 8"/>
          <p:cNvSpPr/>
          <p:nvPr/>
        </p:nvSpPr>
        <p:spPr>
          <a:xfrm>
            <a:off x="6304915" y="2947670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3" name="Line 11"/>
          <p:cNvSpPr/>
          <p:nvPr/>
        </p:nvSpPr>
        <p:spPr>
          <a:xfrm>
            <a:off x="7066915" y="2947670"/>
            <a:ext cx="1270" cy="609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54" name="Text Box 32"/>
          <p:cNvSpPr txBox="1"/>
          <p:nvPr/>
        </p:nvSpPr>
        <p:spPr>
          <a:xfrm>
            <a:off x="6513195" y="3654425"/>
            <a:ext cx="348615" cy="46164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400" dirty="0">
                <a:cs typeface="+mn-lt"/>
              </a:rPr>
              <a:t>3</a:t>
            </a:r>
          </a:p>
        </p:txBody>
      </p:sp>
      <p:cxnSp>
        <p:nvCxnSpPr>
          <p:cNvPr id="56" name="Straight Connector 55"/>
          <p:cNvCxnSpPr>
            <a:stCxn id="52" idx="0"/>
            <a:endCxn id="53" idx="0"/>
          </p:cNvCxnSpPr>
          <p:nvPr/>
        </p:nvCxnSpPr>
        <p:spPr>
          <a:xfrm>
            <a:off x="6304915" y="2947670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 Box 24"/>
          <p:cNvSpPr txBox="1"/>
          <p:nvPr/>
        </p:nvSpPr>
        <p:spPr>
          <a:xfrm>
            <a:off x="6398260" y="2990215"/>
            <a:ext cx="574675" cy="52324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800" dirty="0">
                <a:cs typeface="+mn-lt"/>
              </a:rPr>
              <a:t>20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6306185" y="3557270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Line 8"/>
          <p:cNvSpPr/>
          <p:nvPr/>
        </p:nvSpPr>
        <p:spPr>
          <a:xfrm>
            <a:off x="7067550" y="2947670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0" name="Line 8"/>
          <p:cNvSpPr/>
          <p:nvPr/>
        </p:nvSpPr>
        <p:spPr>
          <a:xfrm>
            <a:off x="7067550" y="2948305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" name="Line 11"/>
          <p:cNvSpPr/>
          <p:nvPr/>
        </p:nvSpPr>
        <p:spPr>
          <a:xfrm>
            <a:off x="7829550" y="2948305"/>
            <a:ext cx="1270" cy="609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62" name="Text Box 32"/>
          <p:cNvSpPr txBox="1"/>
          <p:nvPr/>
        </p:nvSpPr>
        <p:spPr>
          <a:xfrm>
            <a:off x="7275830" y="3655060"/>
            <a:ext cx="348615" cy="46164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400" dirty="0">
                <a:cs typeface="+mn-lt"/>
              </a:rPr>
              <a:t>4</a:t>
            </a:r>
          </a:p>
        </p:txBody>
      </p:sp>
      <p:sp>
        <p:nvSpPr>
          <p:cNvPr id="63" name="Text Box 24"/>
          <p:cNvSpPr txBox="1"/>
          <p:nvPr/>
        </p:nvSpPr>
        <p:spPr>
          <a:xfrm>
            <a:off x="7160895" y="2991485"/>
            <a:ext cx="574675" cy="52324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800" dirty="0">
                <a:cs typeface="+mn-lt"/>
              </a:rPr>
              <a:t>45</a:t>
            </a:r>
          </a:p>
        </p:txBody>
      </p:sp>
      <p:cxnSp>
        <p:nvCxnSpPr>
          <p:cNvPr id="64" name="Straight Connector 63"/>
          <p:cNvCxnSpPr>
            <a:stCxn id="60" idx="0"/>
            <a:endCxn id="61" idx="0"/>
          </p:cNvCxnSpPr>
          <p:nvPr/>
        </p:nvCxnSpPr>
        <p:spPr>
          <a:xfrm>
            <a:off x="7067550" y="2948305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68820" y="3557905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Line 8"/>
          <p:cNvSpPr/>
          <p:nvPr/>
        </p:nvSpPr>
        <p:spPr>
          <a:xfrm>
            <a:off x="7830185" y="2948305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8" name="Line 8"/>
          <p:cNvSpPr/>
          <p:nvPr/>
        </p:nvSpPr>
        <p:spPr>
          <a:xfrm>
            <a:off x="7831455" y="2948940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9" name="Line 11"/>
          <p:cNvSpPr/>
          <p:nvPr/>
        </p:nvSpPr>
        <p:spPr>
          <a:xfrm>
            <a:off x="8593455" y="2948940"/>
            <a:ext cx="1270" cy="609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70" name="Text Box 32"/>
          <p:cNvSpPr txBox="1"/>
          <p:nvPr/>
        </p:nvSpPr>
        <p:spPr>
          <a:xfrm>
            <a:off x="8039735" y="3655695"/>
            <a:ext cx="348615" cy="46164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400" dirty="0">
                <a:cs typeface="+mn-lt"/>
              </a:rPr>
              <a:t>5</a:t>
            </a:r>
          </a:p>
        </p:txBody>
      </p:sp>
      <p:sp>
        <p:nvSpPr>
          <p:cNvPr id="71" name="Text Box 24"/>
          <p:cNvSpPr txBox="1"/>
          <p:nvPr/>
        </p:nvSpPr>
        <p:spPr>
          <a:xfrm>
            <a:off x="7926705" y="2992120"/>
            <a:ext cx="574675" cy="52324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800" dirty="0">
                <a:cs typeface="+mn-lt"/>
              </a:rPr>
              <a:t>98</a:t>
            </a:r>
          </a:p>
        </p:txBody>
      </p:sp>
      <p:cxnSp>
        <p:nvCxnSpPr>
          <p:cNvPr id="72" name="Straight Connector 71"/>
          <p:cNvCxnSpPr>
            <a:stCxn id="68" idx="0"/>
            <a:endCxn id="69" idx="0"/>
          </p:cNvCxnSpPr>
          <p:nvPr/>
        </p:nvCxnSpPr>
        <p:spPr>
          <a:xfrm>
            <a:off x="7831455" y="2948940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7832725" y="3558540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Line 8"/>
          <p:cNvSpPr/>
          <p:nvPr/>
        </p:nvSpPr>
        <p:spPr>
          <a:xfrm>
            <a:off x="8594090" y="2948940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165" name="Text Box 49"/>
          <p:cNvSpPr txBox="1"/>
          <p:nvPr/>
        </p:nvSpPr>
        <p:spPr>
          <a:xfrm>
            <a:off x="6290310" y="4605020"/>
            <a:ext cx="3844290" cy="400050"/>
          </a:xfrm>
          <a:prstGeom prst="rect">
            <a:avLst/>
          </a:prstGeom>
          <a:noFill/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BR" altLang="pt-BR" sz="2000" b="1" dirty="0"/>
              <a:t>itens</a:t>
            </a:r>
            <a:r>
              <a:rPr lang="pt-BR" altLang="pt-BR" sz="2000" dirty="0"/>
              <a:t> é um vetor de </a:t>
            </a:r>
            <a:r>
              <a:rPr lang="pt-PT" altLang="pt-BR" sz="2000" dirty="0"/>
              <a:t>6 </a:t>
            </a:r>
            <a:r>
              <a:rPr lang="pt-BR" altLang="pt-BR" sz="2000" dirty="0"/>
              <a:t>elementos</a:t>
            </a:r>
          </a:p>
        </p:txBody>
      </p:sp>
      <p:sp>
        <p:nvSpPr>
          <p:cNvPr id="5146" name="Text Box 30"/>
          <p:cNvSpPr txBox="1"/>
          <p:nvPr/>
        </p:nvSpPr>
        <p:spPr>
          <a:xfrm>
            <a:off x="2816225" y="2992120"/>
            <a:ext cx="1011555" cy="52324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BR" altLang="pt-BR" sz="2800" b="1" dirty="0"/>
              <a:t>itens</a:t>
            </a:r>
          </a:p>
        </p:txBody>
      </p:sp>
      <p:sp>
        <p:nvSpPr>
          <p:cNvPr id="5156" name="Line 40"/>
          <p:cNvSpPr/>
          <p:nvPr/>
        </p:nvSpPr>
        <p:spPr>
          <a:xfrm flipH="1">
            <a:off x="3211195" y="3885565"/>
            <a:ext cx="692150" cy="1905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157" name="Line 41"/>
          <p:cNvSpPr/>
          <p:nvPr/>
        </p:nvSpPr>
        <p:spPr>
          <a:xfrm>
            <a:off x="3211195" y="3887470"/>
            <a:ext cx="1270" cy="5334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5159" name="AutoShape 43"/>
          <p:cNvSpPr/>
          <p:nvPr/>
        </p:nvSpPr>
        <p:spPr>
          <a:xfrm rot="10800000" flipH="1" flipV="1">
            <a:off x="6418580" y="3023235"/>
            <a:ext cx="533400" cy="457200"/>
          </a:xfrm>
          <a:prstGeom prst="octagon">
            <a:avLst>
              <a:gd name="adj" fmla="val 25000"/>
            </a:avLst>
          </a:prstGeom>
          <a:noFill/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</a:pPr>
            <a:endParaRPr lang="pt-BR" altLang="pt-BR" dirty="0">
              <a:latin typeface="Arial" panose="020B0604020202020204" pitchFamily="34" charset="0"/>
            </a:endParaRPr>
          </a:p>
        </p:txBody>
      </p:sp>
      <p:sp>
        <p:nvSpPr>
          <p:cNvPr id="5160" name="Line 44"/>
          <p:cNvSpPr/>
          <p:nvPr/>
        </p:nvSpPr>
        <p:spPr>
          <a:xfrm flipV="1">
            <a:off x="6687185" y="2112645"/>
            <a:ext cx="1270" cy="91059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161" name="Line 45"/>
          <p:cNvSpPr/>
          <p:nvPr/>
        </p:nvSpPr>
        <p:spPr>
          <a:xfrm>
            <a:off x="6687185" y="2112645"/>
            <a:ext cx="1447800" cy="1905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5162" name="Text Box 46"/>
          <p:cNvSpPr txBox="1"/>
          <p:nvPr/>
        </p:nvSpPr>
        <p:spPr>
          <a:xfrm>
            <a:off x="8223250" y="1914525"/>
            <a:ext cx="1522095" cy="398145"/>
          </a:xfrm>
          <a:prstGeom prst="rect">
            <a:avLst/>
          </a:prstGeom>
          <a:noFill/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BR" altLang="pt-BR" sz="2000" dirty="0"/>
              <a:t>4</a:t>
            </a:r>
            <a:r>
              <a:rPr lang="pt-BR" altLang="pt-BR" sz="2000" u="sng" baseline="30000" dirty="0"/>
              <a:t>o</a:t>
            </a:r>
            <a:r>
              <a:rPr lang="pt-BR" altLang="pt-BR" sz="2000" dirty="0"/>
              <a:t> elemento</a:t>
            </a:r>
          </a:p>
        </p:txBody>
      </p:sp>
      <p:sp>
        <p:nvSpPr>
          <p:cNvPr id="5163" name="Line 47"/>
          <p:cNvSpPr/>
          <p:nvPr/>
        </p:nvSpPr>
        <p:spPr>
          <a:xfrm>
            <a:off x="9809480" y="2110740"/>
            <a:ext cx="381000" cy="1905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5164" name="Text Box 48"/>
          <p:cNvSpPr txBox="1"/>
          <p:nvPr/>
        </p:nvSpPr>
        <p:spPr>
          <a:xfrm>
            <a:off x="10255885" y="1852295"/>
            <a:ext cx="1325245" cy="52324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BR" altLang="pt-BR" sz="2800" dirty="0"/>
              <a:t>itens[3]</a:t>
            </a:r>
          </a:p>
        </p:txBody>
      </p:sp>
      <p:sp>
        <p:nvSpPr>
          <p:cNvPr id="5166" name="Line 50"/>
          <p:cNvSpPr/>
          <p:nvPr/>
        </p:nvSpPr>
        <p:spPr>
          <a:xfrm>
            <a:off x="8221980" y="4152265"/>
            <a:ext cx="1270" cy="3810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5124" name="Line 8"/>
          <p:cNvSpPr/>
          <p:nvPr/>
        </p:nvSpPr>
        <p:spPr>
          <a:xfrm>
            <a:off x="4018280" y="2947035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127" name="Line 11"/>
          <p:cNvSpPr/>
          <p:nvPr/>
        </p:nvSpPr>
        <p:spPr>
          <a:xfrm>
            <a:off x="4780280" y="2947035"/>
            <a:ext cx="1270" cy="609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5148" name="Text Box 32"/>
          <p:cNvSpPr txBox="1"/>
          <p:nvPr/>
        </p:nvSpPr>
        <p:spPr>
          <a:xfrm>
            <a:off x="4226560" y="3655695"/>
            <a:ext cx="348615" cy="46164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BR" altLang="pt-BR" sz="2400" dirty="0">
                <a:cs typeface="+mn-lt"/>
              </a:rPr>
              <a:t>0</a:t>
            </a:r>
          </a:p>
        </p:txBody>
      </p:sp>
      <p:sp>
        <p:nvSpPr>
          <p:cNvPr id="3" name="Text Box 24"/>
          <p:cNvSpPr txBox="1"/>
          <p:nvPr/>
        </p:nvSpPr>
        <p:spPr>
          <a:xfrm>
            <a:off x="4111625" y="2990215"/>
            <a:ext cx="574675" cy="52324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800" dirty="0">
                <a:cs typeface="+mn-lt"/>
              </a:rPr>
              <a:t>45</a:t>
            </a:r>
          </a:p>
        </p:txBody>
      </p:sp>
      <p:cxnSp>
        <p:nvCxnSpPr>
          <p:cNvPr id="4" name="Straight Connector 3"/>
          <p:cNvCxnSpPr>
            <a:stCxn id="5124" idx="0"/>
            <a:endCxn id="5127" idx="0"/>
          </p:cNvCxnSpPr>
          <p:nvPr/>
        </p:nvCxnSpPr>
        <p:spPr>
          <a:xfrm>
            <a:off x="4018280" y="2947035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019550" y="3556635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Line 8"/>
          <p:cNvSpPr/>
          <p:nvPr/>
        </p:nvSpPr>
        <p:spPr>
          <a:xfrm>
            <a:off x="4780915" y="2947035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" name="Line 8"/>
          <p:cNvSpPr/>
          <p:nvPr/>
        </p:nvSpPr>
        <p:spPr>
          <a:xfrm>
            <a:off x="4780915" y="2947670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9" name="Line 11"/>
          <p:cNvSpPr/>
          <p:nvPr/>
        </p:nvSpPr>
        <p:spPr>
          <a:xfrm>
            <a:off x="5542915" y="2947670"/>
            <a:ext cx="1270" cy="609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20" name="Text Box 32"/>
          <p:cNvSpPr txBox="1"/>
          <p:nvPr/>
        </p:nvSpPr>
        <p:spPr>
          <a:xfrm>
            <a:off x="4989195" y="3654425"/>
            <a:ext cx="348615" cy="46164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400" dirty="0">
                <a:cs typeface="+mn-lt"/>
              </a:rPr>
              <a:t>1</a:t>
            </a:r>
          </a:p>
        </p:txBody>
      </p:sp>
      <p:sp>
        <p:nvSpPr>
          <p:cNvPr id="21" name="Text Box 24"/>
          <p:cNvSpPr txBox="1"/>
          <p:nvPr/>
        </p:nvSpPr>
        <p:spPr>
          <a:xfrm>
            <a:off x="4874260" y="2990850"/>
            <a:ext cx="574675" cy="52324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800" dirty="0">
                <a:cs typeface="+mn-lt"/>
              </a:rPr>
              <a:t>81</a:t>
            </a:r>
          </a:p>
        </p:txBody>
      </p:sp>
      <p:cxnSp>
        <p:nvCxnSpPr>
          <p:cNvPr id="22" name="Straight Connector 21"/>
          <p:cNvCxnSpPr>
            <a:stCxn id="18" idx="0"/>
            <a:endCxn id="19" idx="0"/>
          </p:cNvCxnSpPr>
          <p:nvPr/>
        </p:nvCxnSpPr>
        <p:spPr>
          <a:xfrm>
            <a:off x="4780915" y="2947670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782185" y="3557270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Line 8"/>
          <p:cNvSpPr/>
          <p:nvPr/>
        </p:nvSpPr>
        <p:spPr>
          <a:xfrm>
            <a:off x="5543550" y="2947670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6" name="Line 8"/>
          <p:cNvSpPr/>
          <p:nvPr/>
        </p:nvSpPr>
        <p:spPr>
          <a:xfrm>
            <a:off x="5544820" y="2948305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7" name="Line 11"/>
          <p:cNvSpPr/>
          <p:nvPr/>
        </p:nvSpPr>
        <p:spPr>
          <a:xfrm>
            <a:off x="6306820" y="2948305"/>
            <a:ext cx="1270" cy="609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28" name="Text Box 32"/>
          <p:cNvSpPr txBox="1"/>
          <p:nvPr/>
        </p:nvSpPr>
        <p:spPr>
          <a:xfrm>
            <a:off x="5753100" y="3655060"/>
            <a:ext cx="348615" cy="46164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400" dirty="0">
                <a:cs typeface="+mn-lt"/>
              </a:rPr>
              <a:t>2</a:t>
            </a:r>
          </a:p>
        </p:txBody>
      </p:sp>
      <p:sp>
        <p:nvSpPr>
          <p:cNvPr id="29" name="Text Box 24"/>
          <p:cNvSpPr txBox="1"/>
          <p:nvPr/>
        </p:nvSpPr>
        <p:spPr>
          <a:xfrm>
            <a:off x="5640070" y="2992120"/>
            <a:ext cx="574675" cy="52324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800" dirty="0">
                <a:cs typeface="+mn-lt"/>
              </a:rPr>
              <a:t>13</a:t>
            </a:r>
          </a:p>
        </p:txBody>
      </p:sp>
      <p:cxnSp>
        <p:nvCxnSpPr>
          <p:cNvPr id="30" name="Straight Connector 29"/>
          <p:cNvCxnSpPr>
            <a:stCxn id="26" idx="0"/>
            <a:endCxn id="27" idx="0"/>
          </p:cNvCxnSpPr>
          <p:nvPr/>
        </p:nvCxnSpPr>
        <p:spPr>
          <a:xfrm>
            <a:off x="5544820" y="2948305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546090" y="3557905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Line 8"/>
          <p:cNvSpPr/>
          <p:nvPr/>
        </p:nvSpPr>
        <p:spPr>
          <a:xfrm>
            <a:off x="6307455" y="2948305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7" name="Text Box 32"/>
          <p:cNvSpPr txBox="1"/>
          <p:nvPr/>
        </p:nvSpPr>
        <p:spPr>
          <a:xfrm>
            <a:off x="4175760" y="2407285"/>
            <a:ext cx="450215" cy="46164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400" dirty="0">
                <a:cs typeface="+mn-lt"/>
              </a:rPr>
              <a:t>-6</a:t>
            </a:r>
          </a:p>
        </p:txBody>
      </p:sp>
      <p:sp>
        <p:nvSpPr>
          <p:cNvPr id="78" name="Text Box 32"/>
          <p:cNvSpPr txBox="1"/>
          <p:nvPr/>
        </p:nvSpPr>
        <p:spPr>
          <a:xfrm>
            <a:off x="4933315" y="2407285"/>
            <a:ext cx="460375" cy="46164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400" dirty="0">
                <a:cs typeface="+mn-lt"/>
              </a:rPr>
              <a:t>-5</a:t>
            </a:r>
          </a:p>
        </p:txBody>
      </p:sp>
      <p:sp>
        <p:nvSpPr>
          <p:cNvPr id="79" name="Text Box 32"/>
          <p:cNvSpPr txBox="1"/>
          <p:nvPr/>
        </p:nvSpPr>
        <p:spPr>
          <a:xfrm>
            <a:off x="5702300" y="2407285"/>
            <a:ext cx="450215" cy="46164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400" dirty="0">
                <a:cs typeface="+mn-lt"/>
              </a:rPr>
              <a:t>-4</a:t>
            </a:r>
          </a:p>
        </p:txBody>
      </p:sp>
      <p:sp>
        <p:nvSpPr>
          <p:cNvPr id="81" name="Text Box 32"/>
          <p:cNvSpPr txBox="1"/>
          <p:nvPr/>
        </p:nvSpPr>
        <p:spPr>
          <a:xfrm>
            <a:off x="7225030" y="2407285"/>
            <a:ext cx="450215" cy="46164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400" dirty="0">
                <a:cs typeface="+mn-lt"/>
              </a:rPr>
              <a:t>-2</a:t>
            </a:r>
          </a:p>
        </p:txBody>
      </p:sp>
      <p:sp>
        <p:nvSpPr>
          <p:cNvPr id="82" name="Text Box 32"/>
          <p:cNvSpPr txBox="1"/>
          <p:nvPr/>
        </p:nvSpPr>
        <p:spPr>
          <a:xfrm>
            <a:off x="7997825" y="2407285"/>
            <a:ext cx="450215" cy="46164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400" dirty="0">
                <a:cs typeface="+mn-lt"/>
              </a:rPr>
              <a:t>-1</a:t>
            </a:r>
          </a:p>
        </p:txBody>
      </p:sp>
      <p:sp>
        <p:nvSpPr>
          <p:cNvPr id="83" name="Line 40"/>
          <p:cNvSpPr/>
          <p:nvPr/>
        </p:nvSpPr>
        <p:spPr>
          <a:xfrm rot="5400000" flipH="1" flipV="1">
            <a:off x="2796540" y="2527300"/>
            <a:ext cx="831850" cy="635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rupo 302"/>
          <p:cNvGrpSpPr/>
          <p:nvPr/>
        </p:nvGrpSpPr>
        <p:grpSpPr>
          <a:xfrm>
            <a:off x="1811020" y="742950"/>
            <a:ext cx="8569960" cy="5371465"/>
            <a:chOff x="2852" y="536"/>
            <a:chExt cx="13496" cy="8459"/>
          </a:xfrm>
        </p:grpSpPr>
        <p:grpSp>
          <p:nvGrpSpPr>
            <p:cNvPr id="301" name="Grupo 300"/>
            <p:cNvGrpSpPr/>
            <p:nvPr/>
          </p:nvGrpSpPr>
          <p:grpSpPr>
            <a:xfrm>
              <a:off x="2852" y="1776"/>
              <a:ext cx="13496" cy="7219"/>
              <a:chOff x="2560" y="1226"/>
              <a:chExt cx="13496" cy="7219"/>
            </a:xfrm>
          </p:grpSpPr>
          <p:grpSp>
            <p:nvGrpSpPr>
              <p:cNvPr id="300" name="Grupo 299"/>
              <p:cNvGrpSpPr/>
              <p:nvPr/>
            </p:nvGrpSpPr>
            <p:grpSpPr>
              <a:xfrm>
                <a:off x="2560" y="1226"/>
                <a:ext cx="13496" cy="4725"/>
                <a:chOff x="1096" y="1326"/>
                <a:chExt cx="13496" cy="4725"/>
              </a:xfrm>
            </p:grpSpPr>
            <p:sp>
              <p:nvSpPr>
                <p:cNvPr id="21507" name="Text Box 7"/>
                <p:cNvSpPr txBox="1"/>
                <p:nvPr/>
              </p:nvSpPr>
              <p:spPr>
                <a:xfrm>
                  <a:off x="1096" y="2789"/>
                  <a:ext cx="6449" cy="270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l" defTabSz="449580" eaLnBrk="1" hangingPunct="1">
                    <a:lnSpc>
                      <a:spcPct val="120000"/>
                    </a:lnSpc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200" dirty="0"/>
                    <a:t>mercado = [[“pera”, 100, 4.9], </a:t>
                  </a:r>
                </a:p>
                <a:p>
                  <a:pPr marL="0" lvl="0" indent="0" algn="l" defTabSz="449580" eaLnBrk="1" hangingPunct="1">
                    <a:lnSpc>
                      <a:spcPct val="120000"/>
                    </a:lnSpc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PT" altLang="pt-BR" sz="2200" dirty="0"/>
                    <a:t>	                  </a:t>
                  </a:r>
                  <a:r>
                    <a:rPr lang="pt-BR" altLang="pt-BR" sz="2200" dirty="0"/>
                    <a:t>[“manga”, 20, 3.9], </a:t>
                  </a:r>
                </a:p>
                <a:p>
                  <a:pPr marL="0" lvl="0" indent="0" algn="l" defTabSz="449580" eaLnBrk="1" hangingPunct="1">
                    <a:lnSpc>
                      <a:spcPct val="120000"/>
                    </a:lnSpc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200" dirty="0"/>
                    <a:t>                  [“uva”, 30, 5.9], </a:t>
                  </a:r>
                </a:p>
                <a:p>
                  <a:pPr marL="0" lvl="0" indent="0" algn="l" defTabSz="449580" eaLnBrk="1" hangingPunct="1">
                    <a:lnSpc>
                      <a:spcPct val="120000"/>
                    </a:lnSpc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200" dirty="0"/>
                    <a:t>                  [“caju”, 15, 3.5]]</a:t>
                  </a:r>
                </a:p>
              </p:txBody>
            </p:sp>
            <p:grpSp>
              <p:nvGrpSpPr>
                <p:cNvPr id="285" name="Grupo 284"/>
                <p:cNvGrpSpPr/>
                <p:nvPr/>
              </p:nvGrpSpPr>
              <p:grpSpPr>
                <a:xfrm>
                  <a:off x="9395" y="1326"/>
                  <a:ext cx="5197" cy="4725"/>
                  <a:chOff x="9395" y="1326"/>
                  <a:chExt cx="5197" cy="4725"/>
                </a:xfrm>
              </p:grpSpPr>
              <p:grpSp>
                <p:nvGrpSpPr>
                  <p:cNvPr id="274" name="Grupo 273"/>
                  <p:cNvGrpSpPr/>
                  <p:nvPr/>
                </p:nvGrpSpPr>
                <p:grpSpPr>
                  <a:xfrm>
                    <a:off x="10269" y="2219"/>
                    <a:ext cx="4323" cy="3832"/>
                    <a:chOff x="10269" y="1499"/>
                    <a:chExt cx="4323" cy="3832"/>
                  </a:xfrm>
                </p:grpSpPr>
                <p:grpSp>
                  <p:nvGrpSpPr>
                    <p:cNvPr id="237" name="Grupo 236"/>
                    <p:cNvGrpSpPr/>
                    <p:nvPr/>
                  </p:nvGrpSpPr>
                  <p:grpSpPr>
                    <a:xfrm>
                      <a:off x="10269" y="1499"/>
                      <a:ext cx="4323" cy="1924"/>
                      <a:chOff x="10269" y="1499"/>
                      <a:chExt cx="4323" cy="1924"/>
                    </a:xfrm>
                  </p:grpSpPr>
                  <p:grpSp>
                    <p:nvGrpSpPr>
                      <p:cNvPr id="145" name="Grupo 144"/>
                      <p:cNvGrpSpPr/>
                      <p:nvPr/>
                    </p:nvGrpSpPr>
                    <p:grpSpPr>
                      <a:xfrm>
                        <a:off x="10269" y="2459"/>
                        <a:ext cx="4311" cy="964"/>
                        <a:chOff x="10289" y="3957"/>
                        <a:chExt cx="4311" cy="964"/>
                      </a:xfrm>
                    </p:grpSpPr>
                    <p:sp>
                      <p:nvSpPr>
                        <p:cNvPr id="49" name="Line 8"/>
                        <p:cNvSpPr/>
                        <p:nvPr/>
                      </p:nvSpPr>
                      <p:spPr>
                        <a:xfrm>
                          <a:off x="13539" y="3957"/>
                          <a:ext cx="2" cy="960"/>
                        </a:xfrm>
                        <a:prstGeom prst="line">
                          <a:avLst/>
                        </a:prstGeom>
                        <a:ln w="9360" cap="sq" cmpd="sng">
                          <a:solidFill>
                            <a:srgbClr val="000000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50" name="Line 11"/>
                        <p:cNvSpPr/>
                        <p:nvPr/>
                      </p:nvSpPr>
                      <p:spPr>
                        <a:xfrm>
                          <a:off x="12339" y="3957"/>
                          <a:ext cx="2" cy="960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none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sp>
                    <p:sp>
                      <p:nvSpPr>
                        <p:cNvPr id="51" name="Text Box 24"/>
                        <p:cNvSpPr txBox="1"/>
                        <p:nvPr/>
                      </p:nvSpPr>
                      <p:spPr>
                        <a:xfrm>
                          <a:off x="12489" y="4029"/>
                          <a:ext cx="905" cy="82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  <p:txBody>
                        <a:bodyPr wrap="square" lIns="90000" tIns="46800" rIns="90000" bIns="46800">
                          <a:spAutoFit/>
                        </a:bodyPr>
                        <a:lstStyle>
                          <a:lvl1pPr marL="342900" indent="-342900" algn="l" defTabSz="449580" rtl="0" eaLnBrk="0" fontAlgn="base" hangingPunct="0"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defRPr sz="3200" kern="1200">
                              <a:solidFill>
                                <a:srgbClr val="000000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742950" indent="-285750" algn="l" defTabSz="449580" rtl="0" eaLnBrk="0" fontAlgn="base" hangingPunct="0">
                            <a:spcBef>
                              <a:spcPts val="7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defRPr sz="2800" kern="1200">
                              <a:solidFill>
                                <a:srgbClr val="000000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1143000" indent="-228600" algn="l" defTabSz="449580" rtl="0" eaLnBrk="0" fontAlgn="base" hangingPunct="0">
                            <a:spcBef>
                              <a:spcPts val="6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defRPr sz="2400" kern="1200">
                              <a:solidFill>
                                <a:srgbClr val="000000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600200" indent="-228600" algn="l" defTabSz="449580" rtl="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defRPr sz="2000" kern="1200">
                              <a:solidFill>
                                <a:srgbClr val="000000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2057400" indent="-228600" algn="l" defTabSz="449580" rtl="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defRPr sz="2000" kern="1200">
                              <a:solidFill>
                                <a:srgbClr val="000000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</a:lstStyle>
                        <a:p>
                          <a:pPr marL="0" lvl="0" indent="0" algn="ctr" defTabSz="449580" eaLnBrk="1" hangingPunct="1">
                            <a:spcBef>
                              <a:spcPct val="0"/>
                            </a:spcBef>
                            <a:buClrTx/>
                            <a:buFontTx/>
                            <a:buNone/>
                            <a:tabLst>
                              <a:tab pos="0" algn="l"/>
                              <a:tab pos="447675" algn="l"/>
                              <a:tab pos="897255" algn="l"/>
                              <a:tab pos="1346200" algn="l"/>
                              <a:tab pos="1795780" algn="l"/>
                              <a:tab pos="2244725" algn="l"/>
                              <a:tab pos="2694305" algn="l"/>
                              <a:tab pos="3143250" algn="l"/>
                              <a:tab pos="3592830" algn="l"/>
                              <a:tab pos="4041775" algn="l"/>
                              <a:tab pos="4491355" algn="l"/>
                              <a:tab pos="4940300" algn="l"/>
                              <a:tab pos="5389880" algn="l"/>
                              <a:tab pos="5838825" algn="l"/>
                              <a:tab pos="6288405" algn="l"/>
                              <a:tab pos="6737350" algn="l"/>
                              <a:tab pos="7186930" algn="l"/>
                              <a:tab pos="7635875" algn="l"/>
                              <a:tab pos="8085455" algn="l"/>
                              <a:tab pos="8534400" algn="l"/>
                              <a:tab pos="8983980" algn="l"/>
                            </a:tabLst>
                          </a:pPr>
                          <a:r>
                            <a:rPr lang="pt-PT" altLang="pt-BR" sz="2800" dirty="0">
                              <a:cs typeface="+mn-lt"/>
                            </a:rPr>
                            <a:t>20</a:t>
                          </a:r>
                        </a:p>
                      </p:txBody>
                    </p:sp>
                    <p:sp>
                      <p:nvSpPr>
                        <p:cNvPr id="54" name="Line 8"/>
                        <p:cNvSpPr/>
                        <p:nvPr/>
                      </p:nvSpPr>
                      <p:spPr>
                        <a:xfrm>
                          <a:off x="12340" y="3957"/>
                          <a:ext cx="2" cy="960"/>
                        </a:xfrm>
                        <a:prstGeom prst="line">
                          <a:avLst/>
                        </a:prstGeom>
                        <a:ln w="9360" cap="sq" cmpd="sng">
                          <a:solidFill>
                            <a:srgbClr val="000000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59" name="Line 8"/>
                        <p:cNvSpPr/>
                        <p:nvPr/>
                      </p:nvSpPr>
                      <p:spPr>
                        <a:xfrm>
                          <a:off x="12342" y="3958"/>
                          <a:ext cx="2" cy="960"/>
                        </a:xfrm>
                        <a:prstGeom prst="line">
                          <a:avLst/>
                        </a:prstGeom>
                        <a:ln w="9360" cap="sq" cmpd="sng">
                          <a:solidFill>
                            <a:srgbClr val="000000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62" name="Line 11"/>
                        <p:cNvSpPr/>
                        <p:nvPr/>
                      </p:nvSpPr>
                      <p:spPr>
                        <a:xfrm>
                          <a:off x="13542" y="3958"/>
                          <a:ext cx="2" cy="960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none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sp>
                    <p:sp>
                      <p:nvSpPr>
                        <p:cNvPr id="67" name="Text Box 24"/>
                        <p:cNvSpPr txBox="1"/>
                        <p:nvPr/>
                      </p:nvSpPr>
                      <p:spPr>
                        <a:xfrm>
                          <a:off x="13538" y="4026"/>
                          <a:ext cx="1060" cy="82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  <p:txBody>
                        <a:bodyPr wrap="square" lIns="90000" tIns="46800" rIns="90000" bIns="46800">
                          <a:spAutoFit/>
                        </a:bodyPr>
                        <a:lstStyle>
                          <a:lvl1pPr marL="342900" indent="-342900" algn="l" defTabSz="449580" rtl="0" eaLnBrk="0" fontAlgn="base" hangingPunct="0"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defRPr sz="3200" kern="1200">
                              <a:solidFill>
                                <a:srgbClr val="000000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742950" indent="-285750" algn="l" defTabSz="449580" rtl="0" eaLnBrk="0" fontAlgn="base" hangingPunct="0">
                            <a:spcBef>
                              <a:spcPts val="7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defRPr sz="2800" kern="1200">
                              <a:solidFill>
                                <a:srgbClr val="000000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1143000" indent="-228600" algn="l" defTabSz="449580" rtl="0" eaLnBrk="0" fontAlgn="base" hangingPunct="0">
                            <a:spcBef>
                              <a:spcPts val="6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defRPr sz="2400" kern="1200">
                              <a:solidFill>
                                <a:srgbClr val="000000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600200" indent="-228600" algn="l" defTabSz="449580" rtl="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defRPr sz="2000" kern="1200">
                              <a:solidFill>
                                <a:srgbClr val="000000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2057400" indent="-228600" algn="l" defTabSz="449580" rtl="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defRPr sz="2000" kern="1200">
                              <a:solidFill>
                                <a:srgbClr val="000000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</a:lstStyle>
                        <a:p>
                          <a:pPr marL="0" lvl="0" indent="0" algn="ctr" defTabSz="449580" eaLnBrk="1" hangingPunct="1">
                            <a:spcBef>
                              <a:spcPct val="0"/>
                            </a:spcBef>
                            <a:buClrTx/>
                            <a:buFontTx/>
                            <a:buNone/>
                            <a:tabLst>
                              <a:tab pos="0" algn="l"/>
                              <a:tab pos="447675" algn="l"/>
                              <a:tab pos="897255" algn="l"/>
                              <a:tab pos="1346200" algn="l"/>
                              <a:tab pos="1795780" algn="l"/>
                              <a:tab pos="2244725" algn="l"/>
                              <a:tab pos="2694305" algn="l"/>
                              <a:tab pos="3143250" algn="l"/>
                              <a:tab pos="3592830" algn="l"/>
                              <a:tab pos="4041775" algn="l"/>
                              <a:tab pos="4491355" algn="l"/>
                              <a:tab pos="4940300" algn="l"/>
                              <a:tab pos="5389880" algn="l"/>
                              <a:tab pos="5838825" algn="l"/>
                              <a:tab pos="6288405" algn="l"/>
                              <a:tab pos="6737350" algn="l"/>
                              <a:tab pos="7186930" algn="l"/>
                              <a:tab pos="7635875" algn="l"/>
                              <a:tab pos="8085455" algn="l"/>
                              <a:tab pos="8534400" algn="l"/>
                              <a:tab pos="8983980" algn="l"/>
                            </a:tabLst>
                          </a:pPr>
                          <a:r>
                            <a:rPr lang="pt-PT" altLang="pt-BR" sz="2800" dirty="0">
                              <a:cs typeface="+mn-lt"/>
                            </a:rPr>
                            <a:t>3.9</a:t>
                          </a:r>
                        </a:p>
                      </p:txBody>
                    </p:sp>
                    <p:cxnSp>
                      <p:nvCxnSpPr>
                        <p:cNvPr id="70" name="Straight Connector 29"/>
                        <p:cNvCxnSpPr>
                          <a:stCxn id="59" idx="0"/>
                          <a:endCxn id="62" idx="0"/>
                        </p:cNvCxnSpPr>
                        <p:nvPr/>
                      </p:nvCxnSpPr>
                      <p:spPr>
                        <a:xfrm>
                          <a:off x="12342" y="3958"/>
                          <a:ext cx="1200" cy="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5" name="Straight Connector 30"/>
                        <p:cNvCxnSpPr/>
                        <p:nvPr/>
                      </p:nvCxnSpPr>
                      <p:spPr>
                        <a:xfrm>
                          <a:off x="12344" y="4918"/>
                          <a:ext cx="1200" cy="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76" name="Line 8"/>
                        <p:cNvSpPr/>
                        <p:nvPr/>
                      </p:nvSpPr>
                      <p:spPr>
                        <a:xfrm>
                          <a:off x="14598" y="3958"/>
                          <a:ext cx="2" cy="960"/>
                        </a:xfrm>
                        <a:prstGeom prst="line">
                          <a:avLst/>
                        </a:prstGeom>
                        <a:ln w="9360" cap="sq" cmpd="sng">
                          <a:solidFill>
                            <a:srgbClr val="000000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sp>
                    <p:cxnSp>
                      <p:nvCxnSpPr>
                        <p:cNvPr id="77" name="Straight Connector 29"/>
                        <p:cNvCxnSpPr>
                          <a:stCxn id="49" idx="0"/>
                        </p:cNvCxnSpPr>
                        <p:nvPr/>
                      </p:nvCxnSpPr>
                      <p:spPr>
                        <a:xfrm>
                          <a:off x="13539" y="3957"/>
                          <a:ext cx="1059" cy="4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8" name="Straight Connector 30"/>
                        <p:cNvCxnSpPr>
                          <a:stCxn id="49" idx="1"/>
                        </p:cNvCxnSpPr>
                        <p:nvPr/>
                      </p:nvCxnSpPr>
                      <p:spPr>
                        <a:xfrm flipV="1">
                          <a:off x="13541" y="4916"/>
                          <a:ext cx="1058" cy="1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80" name="Text Box 24"/>
                        <p:cNvSpPr txBox="1"/>
                        <p:nvPr/>
                      </p:nvSpPr>
                      <p:spPr>
                        <a:xfrm>
                          <a:off x="10289" y="4029"/>
                          <a:ext cx="2050" cy="82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  <p:txBody>
                        <a:bodyPr wrap="square" lIns="90000" tIns="46800" rIns="90000" bIns="46800">
                          <a:spAutoFit/>
                        </a:bodyPr>
                        <a:lstStyle>
                          <a:lvl1pPr marL="342900" indent="-342900" algn="l" defTabSz="449580" rtl="0" eaLnBrk="0" fontAlgn="base" hangingPunct="0"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defRPr sz="3200" kern="1200">
                              <a:solidFill>
                                <a:srgbClr val="000000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742950" indent="-285750" algn="l" defTabSz="449580" rtl="0" eaLnBrk="0" fontAlgn="base" hangingPunct="0">
                            <a:spcBef>
                              <a:spcPts val="7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defRPr sz="2800" kern="1200">
                              <a:solidFill>
                                <a:srgbClr val="000000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1143000" indent="-228600" algn="l" defTabSz="449580" rtl="0" eaLnBrk="0" fontAlgn="base" hangingPunct="0">
                            <a:spcBef>
                              <a:spcPts val="6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defRPr sz="2400" kern="1200">
                              <a:solidFill>
                                <a:srgbClr val="000000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600200" indent="-228600" algn="l" defTabSz="449580" rtl="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defRPr sz="2000" kern="1200">
                              <a:solidFill>
                                <a:srgbClr val="000000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2057400" indent="-228600" algn="l" defTabSz="449580" rtl="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defRPr sz="2000" kern="1200">
                              <a:solidFill>
                                <a:srgbClr val="000000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</a:lstStyle>
                        <a:p>
                          <a:pPr marL="0" lvl="0" indent="0" algn="ctr" defTabSz="449580" eaLnBrk="1" hangingPunct="1">
                            <a:spcBef>
                              <a:spcPct val="0"/>
                            </a:spcBef>
                            <a:buClrTx/>
                            <a:buFontTx/>
                            <a:buNone/>
                            <a:tabLst>
                              <a:tab pos="0" algn="l"/>
                              <a:tab pos="447675" algn="l"/>
                              <a:tab pos="897255" algn="l"/>
                              <a:tab pos="1346200" algn="l"/>
                              <a:tab pos="1795780" algn="l"/>
                              <a:tab pos="2244725" algn="l"/>
                              <a:tab pos="2694305" algn="l"/>
                              <a:tab pos="3143250" algn="l"/>
                              <a:tab pos="3592830" algn="l"/>
                              <a:tab pos="4041775" algn="l"/>
                              <a:tab pos="4491355" algn="l"/>
                              <a:tab pos="4940300" algn="l"/>
                              <a:tab pos="5389880" algn="l"/>
                              <a:tab pos="5838825" algn="l"/>
                              <a:tab pos="6288405" algn="l"/>
                              <a:tab pos="6737350" algn="l"/>
                              <a:tab pos="7186930" algn="l"/>
                              <a:tab pos="7635875" algn="l"/>
                              <a:tab pos="8085455" algn="l"/>
                              <a:tab pos="8534400" algn="l"/>
                              <a:tab pos="8983980" algn="l"/>
                            </a:tabLst>
                          </a:pPr>
                          <a:r>
                            <a:rPr lang="pt-PT" altLang="pt-BR" sz="2800" dirty="0">
                              <a:cs typeface="+mn-lt"/>
                            </a:rPr>
                            <a:t>manga</a:t>
                          </a:r>
                        </a:p>
                      </p:txBody>
                    </p:sp>
                    <p:sp>
                      <p:nvSpPr>
                        <p:cNvPr id="81" name="Line 8"/>
                        <p:cNvSpPr/>
                        <p:nvPr/>
                      </p:nvSpPr>
                      <p:spPr>
                        <a:xfrm>
                          <a:off x="10294" y="3961"/>
                          <a:ext cx="2" cy="960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none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sp>
                    <p:sp>
                      <p:nvSpPr>
                        <p:cNvPr id="82" name="Line 11"/>
                        <p:cNvSpPr/>
                        <p:nvPr/>
                      </p:nvSpPr>
                      <p:spPr>
                        <a:xfrm flipH="1">
                          <a:off x="12341" y="3957"/>
                          <a:ext cx="3" cy="959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none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sp>
                    <p:cxnSp>
                      <p:nvCxnSpPr>
                        <p:cNvPr id="83" name="Straight Connector 3"/>
                        <p:cNvCxnSpPr>
                          <a:endCxn id="82" idx="0"/>
                        </p:cNvCxnSpPr>
                        <p:nvPr/>
                      </p:nvCxnSpPr>
                      <p:spPr>
                        <a:xfrm flipV="1">
                          <a:off x="10296" y="3957"/>
                          <a:ext cx="2048" cy="1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4" name="Conector Reto 83"/>
                        <p:cNvCxnSpPr/>
                        <p:nvPr/>
                      </p:nvCxnSpPr>
                      <p:spPr>
                        <a:xfrm>
                          <a:off x="10296" y="4914"/>
                          <a:ext cx="2050" cy="7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46" name="Grupo 145"/>
                      <p:cNvGrpSpPr/>
                      <p:nvPr/>
                    </p:nvGrpSpPr>
                    <p:grpSpPr>
                      <a:xfrm>
                        <a:off x="10270" y="1499"/>
                        <a:ext cx="4322" cy="964"/>
                        <a:chOff x="10289" y="3957"/>
                        <a:chExt cx="4322" cy="964"/>
                      </a:xfrm>
                    </p:grpSpPr>
                    <p:sp>
                      <p:nvSpPr>
                        <p:cNvPr id="147" name="Line 8"/>
                        <p:cNvSpPr/>
                        <p:nvPr/>
                      </p:nvSpPr>
                      <p:spPr>
                        <a:xfrm>
                          <a:off x="13539" y="3957"/>
                          <a:ext cx="2" cy="960"/>
                        </a:xfrm>
                        <a:prstGeom prst="line">
                          <a:avLst/>
                        </a:prstGeom>
                        <a:ln w="9360" cap="sq" cmpd="sng">
                          <a:solidFill>
                            <a:srgbClr val="000000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148" name="Line 11"/>
                        <p:cNvSpPr/>
                        <p:nvPr/>
                      </p:nvSpPr>
                      <p:spPr>
                        <a:xfrm>
                          <a:off x="12339" y="3957"/>
                          <a:ext cx="2" cy="960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none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sp>
                    <p:sp>
                      <p:nvSpPr>
                        <p:cNvPr id="149" name="Text Box 24"/>
                        <p:cNvSpPr txBox="1"/>
                        <p:nvPr/>
                      </p:nvSpPr>
                      <p:spPr>
                        <a:xfrm>
                          <a:off x="12292" y="4029"/>
                          <a:ext cx="1305" cy="82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  <p:txBody>
                        <a:bodyPr wrap="square" lIns="90000" tIns="46800" rIns="90000" bIns="46800">
                          <a:spAutoFit/>
                        </a:bodyPr>
                        <a:lstStyle>
                          <a:lvl1pPr marL="342900" indent="-342900" algn="l" defTabSz="449580" rtl="0" eaLnBrk="0" fontAlgn="base" hangingPunct="0"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defRPr sz="3200" kern="1200">
                              <a:solidFill>
                                <a:srgbClr val="000000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742950" indent="-285750" algn="l" defTabSz="449580" rtl="0" eaLnBrk="0" fontAlgn="base" hangingPunct="0">
                            <a:spcBef>
                              <a:spcPts val="7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defRPr sz="2800" kern="1200">
                              <a:solidFill>
                                <a:srgbClr val="000000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1143000" indent="-228600" algn="l" defTabSz="449580" rtl="0" eaLnBrk="0" fontAlgn="base" hangingPunct="0">
                            <a:spcBef>
                              <a:spcPts val="6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defRPr sz="2400" kern="1200">
                              <a:solidFill>
                                <a:srgbClr val="000000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600200" indent="-228600" algn="l" defTabSz="449580" rtl="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defRPr sz="2000" kern="1200">
                              <a:solidFill>
                                <a:srgbClr val="000000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2057400" indent="-228600" algn="l" defTabSz="449580" rtl="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defRPr sz="2000" kern="1200">
                              <a:solidFill>
                                <a:srgbClr val="000000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</a:lstStyle>
                        <a:p>
                          <a:pPr marL="0" lvl="0" indent="0" algn="ctr" defTabSz="449580" eaLnBrk="1" hangingPunct="1">
                            <a:spcBef>
                              <a:spcPct val="0"/>
                            </a:spcBef>
                            <a:buClrTx/>
                            <a:buFontTx/>
                            <a:buNone/>
                            <a:tabLst>
                              <a:tab pos="0" algn="l"/>
                              <a:tab pos="447675" algn="l"/>
                              <a:tab pos="897255" algn="l"/>
                              <a:tab pos="1346200" algn="l"/>
                              <a:tab pos="1795780" algn="l"/>
                              <a:tab pos="2244725" algn="l"/>
                              <a:tab pos="2694305" algn="l"/>
                              <a:tab pos="3143250" algn="l"/>
                              <a:tab pos="3592830" algn="l"/>
                              <a:tab pos="4041775" algn="l"/>
                              <a:tab pos="4491355" algn="l"/>
                              <a:tab pos="4940300" algn="l"/>
                              <a:tab pos="5389880" algn="l"/>
                              <a:tab pos="5838825" algn="l"/>
                              <a:tab pos="6288405" algn="l"/>
                              <a:tab pos="6737350" algn="l"/>
                              <a:tab pos="7186930" algn="l"/>
                              <a:tab pos="7635875" algn="l"/>
                              <a:tab pos="8085455" algn="l"/>
                              <a:tab pos="8534400" algn="l"/>
                              <a:tab pos="8983980" algn="l"/>
                            </a:tabLst>
                          </a:pPr>
                          <a:r>
                            <a:rPr lang="pt-PT" altLang="pt-BR" sz="2800" dirty="0">
                              <a:cs typeface="+mn-lt"/>
                            </a:rPr>
                            <a:t>100</a:t>
                          </a:r>
                        </a:p>
                      </p:txBody>
                    </p:sp>
                    <p:sp>
                      <p:nvSpPr>
                        <p:cNvPr id="150" name="Line 8"/>
                        <p:cNvSpPr/>
                        <p:nvPr/>
                      </p:nvSpPr>
                      <p:spPr>
                        <a:xfrm>
                          <a:off x="12340" y="3957"/>
                          <a:ext cx="2" cy="960"/>
                        </a:xfrm>
                        <a:prstGeom prst="line">
                          <a:avLst/>
                        </a:prstGeom>
                        <a:ln w="9360" cap="sq" cmpd="sng">
                          <a:solidFill>
                            <a:srgbClr val="000000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151" name="Line 8"/>
                        <p:cNvSpPr/>
                        <p:nvPr/>
                      </p:nvSpPr>
                      <p:spPr>
                        <a:xfrm>
                          <a:off x="12342" y="3958"/>
                          <a:ext cx="2" cy="960"/>
                        </a:xfrm>
                        <a:prstGeom prst="line">
                          <a:avLst/>
                        </a:prstGeom>
                        <a:ln w="9360" cap="sq" cmpd="sng">
                          <a:solidFill>
                            <a:srgbClr val="000000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152" name="Line 11"/>
                        <p:cNvSpPr/>
                        <p:nvPr/>
                      </p:nvSpPr>
                      <p:spPr>
                        <a:xfrm>
                          <a:off x="13542" y="3958"/>
                          <a:ext cx="2" cy="960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none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sp>
                    <p:sp>
                      <p:nvSpPr>
                        <p:cNvPr id="153" name="Text Box 24"/>
                        <p:cNvSpPr txBox="1"/>
                        <p:nvPr/>
                      </p:nvSpPr>
                      <p:spPr>
                        <a:xfrm>
                          <a:off x="13524" y="4029"/>
                          <a:ext cx="1087" cy="82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  <p:txBody>
                        <a:bodyPr wrap="square" lIns="90000" tIns="46800" rIns="90000" bIns="46800">
                          <a:spAutoFit/>
                        </a:bodyPr>
                        <a:lstStyle>
                          <a:lvl1pPr marL="342900" indent="-342900" algn="l" defTabSz="449580" rtl="0" eaLnBrk="0" fontAlgn="base" hangingPunct="0"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defRPr sz="3200" kern="1200">
                              <a:solidFill>
                                <a:srgbClr val="000000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742950" indent="-285750" algn="l" defTabSz="449580" rtl="0" eaLnBrk="0" fontAlgn="base" hangingPunct="0">
                            <a:spcBef>
                              <a:spcPts val="7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defRPr sz="2800" kern="1200">
                              <a:solidFill>
                                <a:srgbClr val="000000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1143000" indent="-228600" algn="l" defTabSz="449580" rtl="0" eaLnBrk="0" fontAlgn="base" hangingPunct="0">
                            <a:spcBef>
                              <a:spcPts val="6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defRPr sz="2400" kern="1200">
                              <a:solidFill>
                                <a:srgbClr val="000000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600200" indent="-228600" algn="l" defTabSz="449580" rtl="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defRPr sz="2000" kern="1200">
                              <a:solidFill>
                                <a:srgbClr val="000000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2057400" indent="-228600" algn="l" defTabSz="449580" rtl="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defRPr sz="2000" kern="1200">
                              <a:solidFill>
                                <a:srgbClr val="000000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</a:lstStyle>
                        <a:p>
                          <a:pPr marL="0" lvl="0" indent="0" algn="ctr" defTabSz="449580" eaLnBrk="1" hangingPunct="1">
                            <a:spcBef>
                              <a:spcPct val="0"/>
                            </a:spcBef>
                            <a:buClrTx/>
                            <a:buFontTx/>
                            <a:buNone/>
                            <a:tabLst>
                              <a:tab pos="0" algn="l"/>
                              <a:tab pos="447675" algn="l"/>
                              <a:tab pos="897255" algn="l"/>
                              <a:tab pos="1346200" algn="l"/>
                              <a:tab pos="1795780" algn="l"/>
                              <a:tab pos="2244725" algn="l"/>
                              <a:tab pos="2694305" algn="l"/>
                              <a:tab pos="3143250" algn="l"/>
                              <a:tab pos="3592830" algn="l"/>
                              <a:tab pos="4041775" algn="l"/>
                              <a:tab pos="4491355" algn="l"/>
                              <a:tab pos="4940300" algn="l"/>
                              <a:tab pos="5389880" algn="l"/>
                              <a:tab pos="5838825" algn="l"/>
                              <a:tab pos="6288405" algn="l"/>
                              <a:tab pos="6737350" algn="l"/>
                              <a:tab pos="7186930" algn="l"/>
                              <a:tab pos="7635875" algn="l"/>
                              <a:tab pos="8085455" algn="l"/>
                              <a:tab pos="8534400" algn="l"/>
                              <a:tab pos="8983980" algn="l"/>
                            </a:tabLst>
                          </a:pPr>
                          <a:r>
                            <a:rPr lang="pt-PT" altLang="pt-BR" sz="2800" dirty="0">
                              <a:cs typeface="+mn-lt"/>
                            </a:rPr>
                            <a:t>4.9</a:t>
                          </a:r>
                        </a:p>
                      </p:txBody>
                    </p:sp>
                    <p:cxnSp>
                      <p:nvCxnSpPr>
                        <p:cNvPr id="154" name="Straight Connector 29"/>
                        <p:cNvCxnSpPr>
                          <a:stCxn id="151" idx="0"/>
                          <a:endCxn id="152" idx="0"/>
                        </p:cNvCxnSpPr>
                        <p:nvPr/>
                      </p:nvCxnSpPr>
                      <p:spPr>
                        <a:xfrm>
                          <a:off x="12342" y="3958"/>
                          <a:ext cx="1200" cy="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5" name="Straight Connector 30"/>
                        <p:cNvCxnSpPr/>
                        <p:nvPr/>
                      </p:nvCxnSpPr>
                      <p:spPr>
                        <a:xfrm>
                          <a:off x="12344" y="4918"/>
                          <a:ext cx="1200" cy="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56" name="Line 8"/>
                        <p:cNvSpPr/>
                        <p:nvPr/>
                      </p:nvSpPr>
                      <p:spPr>
                        <a:xfrm>
                          <a:off x="14598" y="3958"/>
                          <a:ext cx="2" cy="960"/>
                        </a:xfrm>
                        <a:prstGeom prst="line">
                          <a:avLst/>
                        </a:prstGeom>
                        <a:ln w="9360" cap="sq" cmpd="sng">
                          <a:solidFill>
                            <a:srgbClr val="000000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sp>
                    <p:cxnSp>
                      <p:nvCxnSpPr>
                        <p:cNvPr id="157" name="Straight Connector 29"/>
                        <p:cNvCxnSpPr>
                          <a:stCxn id="147" idx="0"/>
                        </p:cNvCxnSpPr>
                        <p:nvPr/>
                      </p:nvCxnSpPr>
                      <p:spPr>
                        <a:xfrm>
                          <a:off x="13539" y="3957"/>
                          <a:ext cx="1059" cy="4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8" name="Straight Connector 30"/>
                        <p:cNvCxnSpPr>
                          <a:stCxn id="147" idx="1"/>
                        </p:cNvCxnSpPr>
                        <p:nvPr/>
                      </p:nvCxnSpPr>
                      <p:spPr>
                        <a:xfrm flipV="1">
                          <a:off x="13541" y="4916"/>
                          <a:ext cx="1058" cy="1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59" name="Text Box 24"/>
                        <p:cNvSpPr txBox="1"/>
                        <p:nvPr/>
                      </p:nvSpPr>
                      <p:spPr>
                        <a:xfrm>
                          <a:off x="10289" y="4029"/>
                          <a:ext cx="2050" cy="82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  <p:txBody>
                        <a:bodyPr wrap="square" lIns="90000" tIns="46800" rIns="90000" bIns="46800">
                          <a:spAutoFit/>
                        </a:bodyPr>
                        <a:lstStyle>
                          <a:lvl1pPr marL="342900" indent="-342900" algn="l" defTabSz="449580" rtl="0" eaLnBrk="0" fontAlgn="base" hangingPunct="0"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defRPr sz="3200" kern="1200">
                              <a:solidFill>
                                <a:srgbClr val="000000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742950" indent="-285750" algn="l" defTabSz="449580" rtl="0" eaLnBrk="0" fontAlgn="base" hangingPunct="0">
                            <a:spcBef>
                              <a:spcPts val="7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defRPr sz="2800" kern="1200">
                              <a:solidFill>
                                <a:srgbClr val="000000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1143000" indent="-228600" algn="l" defTabSz="449580" rtl="0" eaLnBrk="0" fontAlgn="base" hangingPunct="0">
                            <a:spcBef>
                              <a:spcPts val="6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defRPr sz="2400" kern="1200">
                              <a:solidFill>
                                <a:srgbClr val="000000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600200" indent="-228600" algn="l" defTabSz="449580" rtl="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defRPr sz="2000" kern="1200">
                              <a:solidFill>
                                <a:srgbClr val="000000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2057400" indent="-228600" algn="l" defTabSz="449580" rtl="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defRPr sz="2000" kern="1200">
                              <a:solidFill>
                                <a:srgbClr val="000000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</a:lstStyle>
                        <a:p>
                          <a:pPr marL="0" lvl="0" indent="0" algn="ctr" defTabSz="449580" eaLnBrk="1" hangingPunct="1">
                            <a:spcBef>
                              <a:spcPct val="0"/>
                            </a:spcBef>
                            <a:buClrTx/>
                            <a:buFontTx/>
                            <a:buNone/>
                            <a:tabLst>
                              <a:tab pos="0" algn="l"/>
                              <a:tab pos="447675" algn="l"/>
                              <a:tab pos="897255" algn="l"/>
                              <a:tab pos="1346200" algn="l"/>
                              <a:tab pos="1795780" algn="l"/>
                              <a:tab pos="2244725" algn="l"/>
                              <a:tab pos="2694305" algn="l"/>
                              <a:tab pos="3143250" algn="l"/>
                              <a:tab pos="3592830" algn="l"/>
                              <a:tab pos="4041775" algn="l"/>
                              <a:tab pos="4491355" algn="l"/>
                              <a:tab pos="4940300" algn="l"/>
                              <a:tab pos="5389880" algn="l"/>
                              <a:tab pos="5838825" algn="l"/>
                              <a:tab pos="6288405" algn="l"/>
                              <a:tab pos="6737350" algn="l"/>
                              <a:tab pos="7186930" algn="l"/>
                              <a:tab pos="7635875" algn="l"/>
                              <a:tab pos="8085455" algn="l"/>
                              <a:tab pos="8534400" algn="l"/>
                              <a:tab pos="8983980" algn="l"/>
                            </a:tabLst>
                          </a:pPr>
                          <a:r>
                            <a:rPr lang="pt-PT" altLang="pt-BR" sz="2800" dirty="0">
                              <a:cs typeface="+mn-lt"/>
                            </a:rPr>
                            <a:t>pera</a:t>
                          </a:r>
                        </a:p>
                      </p:txBody>
                    </p:sp>
                    <p:sp>
                      <p:nvSpPr>
                        <p:cNvPr id="160" name="Line 8"/>
                        <p:cNvSpPr/>
                        <p:nvPr/>
                      </p:nvSpPr>
                      <p:spPr>
                        <a:xfrm>
                          <a:off x="10294" y="3961"/>
                          <a:ext cx="2" cy="960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none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sp>
                    <p:sp>
                      <p:nvSpPr>
                        <p:cNvPr id="161" name="Line 11"/>
                        <p:cNvSpPr/>
                        <p:nvPr/>
                      </p:nvSpPr>
                      <p:spPr>
                        <a:xfrm flipH="1">
                          <a:off x="12341" y="3957"/>
                          <a:ext cx="3" cy="959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none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sp>
                    <p:cxnSp>
                      <p:nvCxnSpPr>
                        <p:cNvPr id="162" name="Straight Connector 3"/>
                        <p:cNvCxnSpPr>
                          <a:endCxn id="161" idx="0"/>
                        </p:cNvCxnSpPr>
                        <p:nvPr/>
                      </p:nvCxnSpPr>
                      <p:spPr>
                        <a:xfrm flipV="1">
                          <a:off x="10296" y="3957"/>
                          <a:ext cx="2048" cy="1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63" name="Conector Reto 162"/>
                        <p:cNvCxnSpPr/>
                        <p:nvPr/>
                      </p:nvCxnSpPr>
                      <p:spPr>
                        <a:xfrm>
                          <a:off x="10296" y="4914"/>
                          <a:ext cx="2050" cy="7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238" name="Grupo 237"/>
                    <p:cNvGrpSpPr/>
                    <p:nvPr/>
                  </p:nvGrpSpPr>
                  <p:grpSpPr>
                    <a:xfrm>
                      <a:off x="10269" y="4367"/>
                      <a:ext cx="4311" cy="964"/>
                      <a:chOff x="10289" y="3957"/>
                      <a:chExt cx="4311" cy="964"/>
                    </a:xfrm>
                  </p:grpSpPr>
                  <p:sp>
                    <p:nvSpPr>
                      <p:cNvPr id="239" name="Line 8"/>
                      <p:cNvSpPr/>
                      <p:nvPr/>
                    </p:nvSpPr>
                    <p:spPr>
                      <a:xfrm>
                        <a:off x="13539" y="3957"/>
                        <a:ext cx="2" cy="960"/>
                      </a:xfrm>
                      <a:prstGeom prst="line">
                        <a:avLst/>
                      </a:prstGeom>
                      <a:ln w="9360" cap="sq" cmpd="sng">
                        <a:solidFill>
                          <a:srgbClr val="00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40" name="Line 11"/>
                      <p:cNvSpPr/>
                      <p:nvPr/>
                    </p:nvSpPr>
                    <p:spPr>
                      <a:xfrm>
                        <a:off x="12339" y="3957"/>
                        <a:ext cx="2" cy="960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sp>
                  <p:sp>
                    <p:nvSpPr>
                      <p:cNvPr id="241" name="Text Box 24"/>
                      <p:cNvSpPr txBox="1"/>
                      <p:nvPr/>
                    </p:nvSpPr>
                    <p:spPr>
                      <a:xfrm>
                        <a:off x="12489" y="4029"/>
                        <a:ext cx="905" cy="82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wrap="square" lIns="90000" tIns="46800" rIns="90000" bIns="46800">
                        <a:spAutoFit/>
                      </a:bodyPr>
                      <a:lstStyle>
                        <a:lvl1pPr marL="342900" indent="-342900" algn="l" defTabSz="449580" rtl="0" eaLnBrk="0" fontAlgn="base" hangingPunct="0">
                          <a:spcBef>
                            <a:spcPts val="800"/>
                          </a:spcBef>
                          <a:spcAft>
                            <a:spcPct val="0"/>
                          </a:spcAft>
                          <a:buClr>
                            <a:srgbClr val="000000"/>
                          </a:buClr>
                          <a:buSzPct val="100000"/>
                          <a:buFont typeface="Times New Roman" panose="02020603050405020304" pitchFamily="18" charset="0"/>
                          <a:defRPr sz="3200" kern="120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742950" indent="-285750" algn="l" defTabSz="449580" rtl="0" eaLnBrk="0" fontAlgn="base" hangingPunct="0">
                          <a:spcBef>
                            <a:spcPts val="700"/>
                          </a:spcBef>
                          <a:spcAft>
                            <a:spcPct val="0"/>
                          </a:spcAft>
                          <a:buClr>
                            <a:srgbClr val="000000"/>
                          </a:buClr>
                          <a:buSzPct val="100000"/>
                          <a:buFont typeface="Times New Roman" panose="02020603050405020304" pitchFamily="18" charset="0"/>
                          <a:defRPr sz="2800" kern="120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1143000" indent="-228600" algn="l" defTabSz="449580" rtl="0" eaLnBrk="0" fontAlgn="base" hangingPunct="0">
                          <a:spcBef>
                            <a:spcPts val="600"/>
                          </a:spcBef>
                          <a:spcAft>
                            <a:spcPct val="0"/>
                          </a:spcAft>
                          <a:buClr>
                            <a:srgbClr val="000000"/>
                          </a:buClr>
                          <a:buSzPct val="100000"/>
                          <a:buFont typeface="Times New Roman" panose="02020603050405020304" pitchFamily="18" charset="0"/>
                          <a:defRPr sz="2400" kern="120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600200" indent="-228600" algn="l" defTabSz="449580" rtl="0" eaLnBrk="0" fontAlgn="base" hangingPunct="0">
                          <a:spcBef>
                            <a:spcPts val="500"/>
                          </a:spcBef>
                          <a:spcAft>
                            <a:spcPct val="0"/>
                          </a:spcAft>
                          <a:buClr>
                            <a:srgbClr val="000000"/>
                          </a:buClr>
                          <a:buSzPct val="100000"/>
                          <a:buFont typeface="Times New Roman" panose="02020603050405020304" pitchFamily="18" charset="0"/>
                          <a:defRPr sz="2000" kern="120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2057400" indent="-228600" algn="l" defTabSz="449580" rtl="0" eaLnBrk="0" fontAlgn="base" hangingPunct="0">
                          <a:spcBef>
                            <a:spcPts val="500"/>
                          </a:spcBef>
                          <a:spcAft>
                            <a:spcPct val="0"/>
                          </a:spcAft>
                          <a:buClr>
                            <a:srgbClr val="000000"/>
                          </a:buClr>
                          <a:buSzPct val="100000"/>
                          <a:buFont typeface="Times New Roman" panose="02020603050405020304" pitchFamily="18" charset="0"/>
                          <a:defRPr sz="2000" kern="120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</a:lstStyle>
                      <a:p>
                        <a:pPr marL="0" lvl="0" indent="0" algn="ctr" defTabSz="449580" eaLnBrk="1" hangingPunct="1">
                          <a:spcBef>
                            <a:spcPct val="0"/>
                          </a:spcBef>
                          <a:buClrTx/>
                          <a:buFontTx/>
                          <a:buNone/>
                          <a:tabLst>
                            <a:tab pos="0" algn="l"/>
                            <a:tab pos="447675" algn="l"/>
                            <a:tab pos="897255" algn="l"/>
                            <a:tab pos="1346200" algn="l"/>
                            <a:tab pos="1795780" algn="l"/>
                            <a:tab pos="2244725" algn="l"/>
                            <a:tab pos="2694305" algn="l"/>
                            <a:tab pos="3143250" algn="l"/>
                            <a:tab pos="3592830" algn="l"/>
                            <a:tab pos="4041775" algn="l"/>
                            <a:tab pos="4491355" algn="l"/>
                            <a:tab pos="4940300" algn="l"/>
                            <a:tab pos="5389880" algn="l"/>
                            <a:tab pos="5838825" algn="l"/>
                            <a:tab pos="6288405" algn="l"/>
                            <a:tab pos="6737350" algn="l"/>
                            <a:tab pos="7186930" algn="l"/>
                            <a:tab pos="7635875" algn="l"/>
                            <a:tab pos="8085455" algn="l"/>
                            <a:tab pos="8534400" algn="l"/>
                            <a:tab pos="8983980" algn="l"/>
                          </a:tabLst>
                        </a:pPr>
                        <a:r>
                          <a:rPr lang="pt-PT" altLang="pt-BR" sz="2800" dirty="0">
                            <a:cs typeface="+mn-lt"/>
                          </a:rPr>
                          <a:t>15</a:t>
                        </a:r>
                      </a:p>
                    </p:txBody>
                  </p:sp>
                  <p:sp>
                    <p:nvSpPr>
                      <p:cNvPr id="242" name="Line 8"/>
                      <p:cNvSpPr/>
                      <p:nvPr/>
                    </p:nvSpPr>
                    <p:spPr>
                      <a:xfrm>
                        <a:off x="12340" y="3957"/>
                        <a:ext cx="2" cy="960"/>
                      </a:xfrm>
                      <a:prstGeom prst="line">
                        <a:avLst/>
                      </a:prstGeom>
                      <a:ln w="9360" cap="sq" cmpd="sng">
                        <a:solidFill>
                          <a:srgbClr val="00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43" name="Line 8"/>
                      <p:cNvSpPr/>
                      <p:nvPr/>
                    </p:nvSpPr>
                    <p:spPr>
                      <a:xfrm>
                        <a:off x="12342" y="3958"/>
                        <a:ext cx="2" cy="960"/>
                      </a:xfrm>
                      <a:prstGeom prst="line">
                        <a:avLst/>
                      </a:prstGeom>
                      <a:ln w="9360" cap="sq" cmpd="sng">
                        <a:solidFill>
                          <a:srgbClr val="00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44" name="Line 11"/>
                      <p:cNvSpPr/>
                      <p:nvPr/>
                    </p:nvSpPr>
                    <p:spPr>
                      <a:xfrm>
                        <a:off x="13542" y="3958"/>
                        <a:ext cx="2" cy="960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sp>
                  <p:sp>
                    <p:nvSpPr>
                      <p:cNvPr id="245" name="Text Box 24"/>
                      <p:cNvSpPr txBox="1"/>
                      <p:nvPr/>
                    </p:nvSpPr>
                    <p:spPr>
                      <a:xfrm>
                        <a:off x="13524" y="4026"/>
                        <a:ext cx="1075" cy="82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wrap="square" lIns="90000" tIns="46800" rIns="90000" bIns="46800">
                        <a:spAutoFit/>
                      </a:bodyPr>
                      <a:lstStyle>
                        <a:lvl1pPr marL="342900" indent="-342900" algn="l" defTabSz="449580" rtl="0" eaLnBrk="0" fontAlgn="base" hangingPunct="0">
                          <a:spcBef>
                            <a:spcPts val="800"/>
                          </a:spcBef>
                          <a:spcAft>
                            <a:spcPct val="0"/>
                          </a:spcAft>
                          <a:buClr>
                            <a:srgbClr val="000000"/>
                          </a:buClr>
                          <a:buSzPct val="100000"/>
                          <a:buFont typeface="Times New Roman" panose="02020603050405020304" pitchFamily="18" charset="0"/>
                          <a:defRPr sz="3200" kern="120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742950" indent="-285750" algn="l" defTabSz="449580" rtl="0" eaLnBrk="0" fontAlgn="base" hangingPunct="0">
                          <a:spcBef>
                            <a:spcPts val="700"/>
                          </a:spcBef>
                          <a:spcAft>
                            <a:spcPct val="0"/>
                          </a:spcAft>
                          <a:buClr>
                            <a:srgbClr val="000000"/>
                          </a:buClr>
                          <a:buSzPct val="100000"/>
                          <a:buFont typeface="Times New Roman" panose="02020603050405020304" pitchFamily="18" charset="0"/>
                          <a:defRPr sz="2800" kern="120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1143000" indent="-228600" algn="l" defTabSz="449580" rtl="0" eaLnBrk="0" fontAlgn="base" hangingPunct="0">
                          <a:spcBef>
                            <a:spcPts val="600"/>
                          </a:spcBef>
                          <a:spcAft>
                            <a:spcPct val="0"/>
                          </a:spcAft>
                          <a:buClr>
                            <a:srgbClr val="000000"/>
                          </a:buClr>
                          <a:buSzPct val="100000"/>
                          <a:buFont typeface="Times New Roman" panose="02020603050405020304" pitchFamily="18" charset="0"/>
                          <a:defRPr sz="2400" kern="120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600200" indent="-228600" algn="l" defTabSz="449580" rtl="0" eaLnBrk="0" fontAlgn="base" hangingPunct="0">
                          <a:spcBef>
                            <a:spcPts val="500"/>
                          </a:spcBef>
                          <a:spcAft>
                            <a:spcPct val="0"/>
                          </a:spcAft>
                          <a:buClr>
                            <a:srgbClr val="000000"/>
                          </a:buClr>
                          <a:buSzPct val="100000"/>
                          <a:buFont typeface="Times New Roman" panose="02020603050405020304" pitchFamily="18" charset="0"/>
                          <a:defRPr sz="2000" kern="120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2057400" indent="-228600" algn="l" defTabSz="449580" rtl="0" eaLnBrk="0" fontAlgn="base" hangingPunct="0">
                          <a:spcBef>
                            <a:spcPts val="500"/>
                          </a:spcBef>
                          <a:spcAft>
                            <a:spcPct val="0"/>
                          </a:spcAft>
                          <a:buClr>
                            <a:srgbClr val="000000"/>
                          </a:buClr>
                          <a:buSzPct val="100000"/>
                          <a:buFont typeface="Times New Roman" panose="02020603050405020304" pitchFamily="18" charset="0"/>
                          <a:defRPr sz="2000" kern="120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</a:lstStyle>
                      <a:p>
                        <a:pPr marL="0" lvl="0" indent="0" algn="ctr" defTabSz="449580" eaLnBrk="1" hangingPunct="1">
                          <a:spcBef>
                            <a:spcPct val="0"/>
                          </a:spcBef>
                          <a:buClrTx/>
                          <a:buFontTx/>
                          <a:buNone/>
                          <a:tabLst>
                            <a:tab pos="0" algn="l"/>
                            <a:tab pos="447675" algn="l"/>
                            <a:tab pos="897255" algn="l"/>
                            <a:tab pos="1346200" algn="l"/>
                            <a:tab pos="1795780" algn="l"/>
                            <a:tab pos="2244725" algn="l"/>
                            <a:tab pos="2694305" algn="l"/>
                            <a:tab pos="3143250" algn="l"/>
                            <a:tab pos="3592830" algn="l"/>
                            <a:tab pos="4041775" algn="l"/>
                            <a:tab pos="4491355" algn="l"/>
                            <a:tab pos="4940300" algn="l"/>
                            <a:tab pos="5389880" algn="l"/>
                            <a:tab pos="5838825" algn="l"/>
                            <a:tab pos="6288405" algn="l"/>
                            <a:tab pos="6737350" algn="l"/>
                            <a:tab pos="7186930" algn="l"/>
                            <a:tab pos="7635875" algn="l"/>
                            <a:tab pos="8085455" algn="l"/>
                            <a:tab pos="8534400" algn="l"/>
                            <a:tab pos="8983980" algn="l"/>
                          </a:tabLst>
                        </a:pPr>
                        <a:r>
                          <a:rPr lang="pt-PT" altLang="pt-BR" sz="2800" dirty="0">
                            <a:cs typeface="+mn-lt"/>
                          </a:rPr>
                          <a:t>3.5</a:t>
                        </a:r>
                      </a:p>
                    </p:txBody>
                  </p:sp>
                  <p:cxnSp>
                    <p:nvCxnSpPr>
                      <p:cNvPr id="246" name="Straight Connector 29"/>
                      <p:cNvCxnSpPr>
                        <a:stCxn id="243" idx="0"/>
                        <a:endCxn id="244" idx="0"/>
                      </p:cNvCxnSpPr>
                      <p:nvPr/>
                    </p:nvCxnSpPr>
                    <p:spPr>
                      <a:xfrm>
                        <a:off x="12342" y="3958"/>
                        <a:ext cx="1200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7" name="Straight Connector 30"/>
                      <p:cNvCxnSpPr/>
                      <p:nvPr/>
                    </p:nvCxnSpPr>
                    <p:spPr>
                      <a:xfrm>
                        <a:off x="12344" y="4918"/>
                        <a:ext cx="1200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48" name="Line 8"/>
                      <p:cNvSpPr/>
                      <p:nvPr/>
                    </p:nvSpPr>
                    <p:spPr>
                      <a:xfrm>
                        <a:off x="14598" y="3958"/>
                        <a:ext cx="2" cy="960"/>
                      </a:xfrm>
                      <a:prstGeom prst="line">
                        <a:avLst/>
                      </a:prstGeom>
                      <a:ln w="9360" cap="sq" cmpd="sng">
                        <a:solidFill>
                          <a:srgbClr val="00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sp>
                  <p:cxnSp>
                    <p:nvCxnSpPr>
                      <p:cNvPr id="249" name="Straight Connector 29"/>
                      <p:cNvCxnSpPr>
                        <a:stCxn id="239" idx="0"/>
                      </p:cNvCxnSpPr>
                      <p:nvPr/>
                    </p:nvCxnSpPr>
                    <p:spPr>
                      <a:xfrm>
                        <a:off x="13539" y="3957"/>
                        <a:ext cx="1059" cy="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0" name="Straight Connector 30"/>
                      <p:cNvCxnSpPr>
                        <a:stCxn id="239" idx="1"/>
                      </p:cNvCxnSpPr>
                      <p:nvPr/>
                    </p:nvCxnSpPr>
                    <p:spPr>
                      <a:xfrm flipV="1">
                        <a:off x="13541" y="4916"/>
                        <a:ext cx="1058" cy="1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51" name="Text Box 24"/>
                      <p:cNvSpPr txBox="1"/>
                      <p:nvPr/>
                    </p:nvSpPr>
                    <p:spPr>
                      <a:xfrm>
                        <a:off x="10289" y="4029"/>
                        <a:ext cx="2050" cy="82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wrap="square" lIns="90000" tIns="46800" rIns="90000" bIns="46800">
                        <a:spAutoFit/>
                      </a:bodyPr>
                      <a:lstStyle>
                        <a:lvl1pPr marL="342900" indent="-342900" algn="l" defTabSz="449580" rtl="0" eaLnBrk="0" fontAlgn="base" hangingPunct="0">
                          <a:spcBef>
                            <a:spcPts val="800"/>
                          </a:spcBef>
                          <a:spcAft>
                            <a:spcPct val="0"/>
                          </a:spcAft>
                          <a:buClr>
                            <a:srgbClr val="000000"/>
                          </a:buClr>
                          <a:buSzPct val="100000"/>
                          <a:buFont typeface="Times New Roman" panose="02020603050405020304" pitchFamily="18" charset="0"/>
                          <a:defRPr sz="3200" kern="120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742950" indent="-285750" algn="l" defTabSz="449580" rtl="0" eaLnBrk="0" fontAlgn="base" hangingPunct="0">
                          <a:spcBef>
                            <a:spcPts val="700"/>
                          </a:spcBef>
                          <a:spcAft>
                            <a:spcPct val="0"/>
                          </a:spcAft>
                          <a:buClr>
                            <a:srgbClr val="000000"/>
                          </a:buClr>
                          <a:buSzPct val="100000"/>
                          <a:buFont typeface="Times New Roman" panose="02020603050405020304" pitchFamily="18" charset="0"/>
                          <a:defRPr sz="2800" kern="120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1143000" indent="-228600" algn="l" defTabSz="449580" rtl="0" eaLnBrk="0" fontAlgn="base" hangingPunct="0">
                          <a:spcBef>
                            <a:spcPts val="600"/>
                          </a:spcBef>
                          <a:spcAft>
                            <a:spcPct val="0"/>
                          </a:spcAft>
                          <a:buClr>
                            <a:srgbClr val="000000"/>
                          </a:buClr>
                          <a:buSzPct val="100000"/>
                          <a:buFont typeface="Times New Roman" panose="02020603050405020304" pitchFamily="18" charset="0"/>
                          <a:defRPr sz="2400" kern="120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600200" indent="-228600" algn="l" defTabSz="449580" rtl="0" eaLnBrk="0" fontAlgn="base" hangingPunct="0">
                          <a:spcBef>
                            <a:spcPts val="500"/>
                          </a:spcBef>
                          <a:spcAft>
                            <a:spcPct val="0"/>
                          </a:spcAft>
                          <a:buClr>
                            <a:srgbClr val="000000"/>
                          </a:buClr>
                          <a:buSzPct val="100000"/>
                          <a:buFont typeface="Times New Roman" panose="02020603050405020304" pitchFamily="18" charset="0"/>
                          <a:defRPr sz="2000" kern="120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2057400" indent="-228600" algn="l" defTabSz="449580" rtl="0" eaLnBrk="0" fontAlgn="base" hangingPunct="0">
                          <a:spcBef>
                            <a:spcPts val="500"/>
                          </a:spcBef>
                          <a:spcAft>
                            <a:spcPct val="0"/>
                          </a:spcAft>
                          <a:buClr>
                            <a:srgbClr val="000000"/>
                          </a:buClr>
                          <a:buSzPct val="100000"/>
                          <a:buFont typeface="Times New Roman" panose="02020603050405020304" pitchFamily="18" charset="0"/>
                          <a:defRPr sz="2000" kern="120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</a:lstStyle>
                      <a:p>
                        <a:pPr marL="0" lvl="0" indent="0" algn="ctr" defTabSz="449580" eaLnBrk="1" hangingPunct="1">
                          <a:spcBef>
                            <a:spcPct val="0"/>
                          </a:spcBef>
                          <a:buClrTx/>
                          <a:buFontTx/>
                          <a:buNone/>
                          <a:tabLst>
                            <a:tab pos="0" algn="l"/>
                            <a:tab pos="447675" algn="l"/>
                            <a:tab pos="897255" algn="l"/>
                            <a:tab pos="1346200" algn="l"/>
                            <a:tab pos="1795780" algn="l"/>
                            <a:tab pos="2244725" algn="l"/>
                            <a:tab pos="2694305" algn="l"/>
                            <a:tab pos="3143250" algn="l"/>
                            <a:tab pos="3592830" algn="l"/>
                            <a:tab pos="4041775" algn="l"/>
                            <a:tab pos="4491355" algn="l"/>
                            <a:tab pos="4940300" algn="l"/>
                            <a:tab pos="5389880" algn="l"/>
                            <a:tab pos="5838825" algn="l"/>
                            <a:tab pos="6288405" algn="l"/>
                            <a:tab pos="6737350" algn="l"/>
                            <a:tab pos="7186930" algn="l"/>
                            <a:tab pos="7635875" algn="l"/>
                            <a:tab pos="8085455" algn="l"/>
                            <a:tab pos="8534400" algn="l"/>
                            <a:tab pos="8983980" algn="l"/>
                          </a:tabLst>
                        </a:pPr>
                        <a:r>
                          <a:rPr lang="pt-PT" altLang="pt-BR" sz="2800" dirty="0">
                            <a:cs typeface="+mn-lt"/>
                          </a:rPr>
                          <a:t>caju</a:t>
                        </a:r>
                      </a:p>
                    </p:txBody>
                  </p:sp>
                  <p:sp>
                    <p:nvSpPr>
                      <p:cNvPr id="252" name="Line 8"/>
                      <p:cNvSpPr/>
                      <p:nvPr/>
                    </p:nvSpPr>
                    <p:spPr>
                      <a:xfrm>
                        <a:off x="10294" y="3961"/>
                        <a:ext cx="2" cy="960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sp>
                  <p:sp>
                    <p:nvSpPr>
                      <p:cNvPr id="253" name="Line 11"/>
                      <p:cNvSpPr/>
                      <p:nvPr/>
                    </p:nvSpPr>
                    <p:spPr>
                      <a:xfrm flipH="1">
                        <a:off x="12341" y="3957"/>
                        <a:ext cx="3" cy="959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sp>
                  <p:cxnSp>
                    <p:nvCxnSpPr>
                      <p:cNvPr id="254" name="Straight Connector 3"/>
                      <p:cNvCxnSpPr>
                        <a:endCxn id="253" idx="0"/>
                      </p:cNvCxnSpPr>
                      <p:nvPr/>
                    </p:nvCxnSpPr>
                    <p:spPr>
                      <a:xfrm flipV="1">
                        <a:off x="10296" y="3957"/>
                        <a:ext cx="2048" cy="1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5" name="Conector Reto 254"/>
                      <p:cNvCxnSpPr/>
                      <p:nvPr/>
                    </p:nvCxnSpPr>
                    <p:spPr>
                      <a:xfrm>
                        <a:off x="10296" y="4914"/>
                        <a:ext cx="2050" cy="7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56" name="Grupo 255"/>
                    <p:cNvGrpSpPr/>
                    <p:nvPr/>
                  </p:nvGrpSpPr>
                  <p:grpSpPr>
                    <a:xfrm>
                      <a:off x="10269" y="3416"/>
                      <a:ext cx="4323" cy="964"/>
                      <a:chOff x="10289" y="3957"/>
                      <a:chExt cx="4323" cy="964"/>
                    </a:xfrm>
                  </p:grpSpPr>
                  <p:sp>
                    <p:nvSpPr>
                      <p:cNvPr id="257" name="Line 8"/>
                      <p:cNvSpPr/>
                      <p:nvPr/>
                    </p:nvSpPr>
                    <p:spPr>
                      <a:xfrm>
                        <a:off x="13539" y="3957"/>
                        <a:ext cx="2" cy="960"/>
                      </a:xfrm>
                      <a:prstGeom prst="line">
                        <a:avLst/>
                      </a:prstGeom>
                      <a:ln w="9360" cap="sq" cmpd="sng">
                        <a:solidFill>
                          <a:srgbClr val="00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58" name="Line 11"/>
                      <p:cNvSpPr/>
                      <p:nvPr/>
                    </p:nvSpPr>
                    <p:spPr>
                      <a:xfrm>
                        <a:off x="12339" y="3957"/>
                        <a:ext cx="2" cy="960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sp>
                  <p:sp>
                    <p:nvSpPr>
                      <p:cNvPr id="259" name="Text Box 24"/>
                      <p:cNvSpPr txBox="1"/>
                      <p:nvPr/>
                    </p:nvSpPr>
                    <p:spPr>
                      <a:xfrm>
                        <a:off x="12489" y="4029"/>
                        <a:ext cx="905" cy="82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wrap="square" lIns="90000" tIns="46800" rIns="90000" bIns="46800">
                        <a:spAutoFit/>
                      </a:bodyPr>
                      <a:lstStyle>
                        <a:lvl1pPr marL="342900" indent="-342900" algn="l" defTabSz="449580" rtl="0" eaLnBrk="0" fontAlgn="base" hangingPunct="0">
                          <a:spcBef>
                            <a:spcPts val="800"/>
                          </a:spcBef>
                          <a:spcAft>
                            <a:spcPct val="0"/>
                          </a:spcAft>
                          <a:buClr>
                            <a:srgbClr val="000000"/>
                          </a:buClr>
                          <a:buSzPct val="100000"/>
                          <a:buFont typeface="Times New Roman" panose="02020603050405020304" pitchFamily="18" charset="0"/>
                          <a:defRPr sz="3200" kern="120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742950" indent="-285750" algn="l" defTabSz="449580" rtl="0" eaLnBrk="0" fontAlgn="base" hangingPunct="0">
                          <a:spcBef>
                            <a:spcPts val="700"/>
                          </a:spcBef>
                          <a:spcAft>
                            <a:spcPct val="0"/>
                          </a:spcAft>
                          <a:buClr>
                            <a:srgbClr val="000000"/>
                          </a:buClr>
                          <a:buSzPct val="100000"/>
                          <a:buFont typeface="Times New Roman" panose="02020603050405020304" pitchFamily="18" charset="0"/>
                          <a:defRPr sz="2800" kern="120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1143000" indent="-228600" algn="l" defTabSz="449580" rtl="0" eaLnBrk="0" fontAlgn="base" hangingPunct="0">
                          <a:spcBef>
                            <a:spcPts val="600"/>
                          </a:spcBef>
                          <a:spcAft>
                            <a:spcPct val="0"/>
                          </a:spcAft>
                          <a:buClr>
                            <a:srgbClr val="000000"/>
                          </a:buClr>
                          <a:buSzPct val="100000"/>
                          <a:buFont typeface="Times New Roman" panose="02020603050405020304" pitchFamily="18" charset="0"/>
                          <a:defRPr sz="2400" kern="120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600200" indent="-228600" algn="l" defTabSz="449580" rtl="0" eaLnBrk="0" fontAlgn="base" hangingPunct="0">
                          <a:spcBef>
                            <a:spcPts val="500"/>
                          </a:spcBef>
                          <a:spcAft>
                            <a:spcPct val="0"/>
                          </a:spcAft>
                          <a:buClr>
                            <a:srgbClr val="000000"/>
                          </a:buClr>
                          <a:buSzPct val="100000"/>
                          <a:buFont typeface="Times New Roman" panose="02020603050405020304" pitchFamily="18" charset="0"/>
                          <a:defRPr sz="2000" kern="120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2057400" indent="-228600" algn="l" defTabSz="449580" rtl="0" eaLnBrk="0" fontAlgn="base" hangingPunct="0">
                          <a:spcBef>
                            <a:spcPts val="500"/>
                          </a:spcBef>
                          <a:spcAft>
                            <a:spcPct val="0"/>
                          </a:spcAft>
                          <a:buClr>
                            <a:srgbClr val="000000"/>
                          </a:buClr>
                          <a:buSzPct val="100000"/>
                          <a:buFont typeface="Times New Roman" panose="02020603050405020304" pitchFamily="18" charset="0"/>
                          <a:defRPr sz="2000" kern="120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</a:lstStyle>
                      <a:p>
                        <a:pPr marL="0" lvl="0" indent="0" algn="ctr" defTabSz="449580" eaLnBrk="1" hangingPunct="1">
                          <a:spcBef>
                            <a:spcPct val="0"/>
                          </a:spcBef>
                          <a:buClrTx/>
                          <a:buFontTx/>
                          <a:buNone/>
                          <a:tabLst>
                            <a:tab pos="0" algn="l"/>
                            <a:tab pos="447675" algn="l"/>
                            <a:tab pos="897255" algn="l"/>
                            <a:tab pos="1346200" algn="l"/>
                            <a:tab pos="1795780" algn="l"/>
                            <a:tab pos="2244725" algn="l"/>
                            <a:tab pos="2694305" algn="l"/>
                            <a:tab pos="3143250" algn="l"/>
                            <a:tab pos="3592830" algn="l"/>
                            <a:tab pos="4041775" algn="l"/>
                            <a:tab pos="4491355" algn="l"/>
                            <a:tab pos="4940300" algn="l"/>
                            <a:tab pos="5389880" algn="l"/>
                            <a:tab pos="5838825" algn="l"/>
                            <a:tab pos="6288405" algn="l"/>
                            <a:tab pos="6737350" algn="l"/>
                            <a:tab pos="7186930" algn="l"/>
                            <a:tab pos="7635875" algn="l"/>
                            <a:tab pos="8085455" algn="l"/>
                            <a:tab pos="8534400" algn="l"/>
                            <a:tab pos="8983980" algn="l"/>
                          </a:tabLst>
                        </a:pPr>
                        <a:r>
                          <a:rPr lang="pt-PT" altLang="pt-BR" sz="2800" dirty="0">
                            <a:cs typeface="+mn-lt"/>
                          </a:rPr>
                          <a:t>30</a:t>
                        </a:r>
                      </a:p>
                    </p:txBody>
                  </p:sp>
                  <p:sp>
                    <p:nvSpPr>
                      <p:cNvPr id="260" name="Line 8"/>
                      <p:cNvSpPr/>
                      <p:nvPr/>
                    </p:nvSpPr>
                    <p:spPr>
                      <a:xfrm>
                        <a:off x="12340" y="3957"/>
                        <a:ext cx="2" cy="960"/>
                      </a:xfrm>
                      <a:prstGeom prst="line">
                        <a:avLst/>
                      </a:prstGeom>
                      <a:ln w="9360" cap="sq" cmpd="sng">
                        <a:solidFill>
                          <a:srgbClr val="00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61" name="Line 8"/>
                      <p:cNvSpPr/>
                      <p:nvPr/>
                    </p:nvSpPr>
                    <p:spPr>
                      <a:xfrm>
                        <a:off x="12342" y="3958"/>
                        <a:ext cx="2" cy="960"/>
                      </a:xfrm>
                      <a:prstGeom prst="line">
                        <a:avLst/>
                      </a:prstGeom>
                      <a:ln w="9360" cap="sq" cmpd="sng">
                        <a:solidFill>
                          <a:srgbClr val="00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62" name="Line 11"/>
                      <p:cNvSpPr/>
                      <p:nvPr/>
                    </p:nvSpPr>
                    <p:spPr>
                      <a:xfrm>
                        <a:off x="13542" y="3958"/>
                        <a:ext cx="2" cy="960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sp>
                  <p:sp>
                    <p:nvSpPr>
                      <p:cNvPr id="263" name="Text Box 24"/>
                      <p:cNvSpPr txBox="1"/>
                      <p:nvPr/>
                    </p:nvSpPr>
                    <p:spPr>
                      <a:xfrm>
                        <a:off x="13545" y="4026"/>
                        <a:ext cx="1067" cy="82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wrap="square" lIns="90000" tIns="46800" rIns="90000" bIns="46800">
                        <a:spAutoFit/>
                      </a:bodyPr>
                      <a:lstStyle>
                        <a:lvl1pPr marL="342900" indent="-342900" algn="l" defTabSz="449580" rtl="0" eaLnBrk="0" fontAlgn="base" hangingPunct="0">
                          <a:spcBef>
                            <a:spcPts val="800"/>
                          </a:spcBef>
                          <a:spcAft>
                            <a:spcPct val="0"/>
                          </a:spcAft>
                          <a:buClr>
                            <a:srgbClr val="000000"/>
                          </a:buClr>
                          <a:buSzPct val="100000"/>
                          <a:buFont typeface="Times New Roman" panose="02020603050405020304" pitchFamily="18" charset="0"/>
                          <a:defRPr sz="3200" kern="120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742950" indent="-285750" algn="l" defTabSz="449580" rtl="0" eaLnBrk="0" fontAlgn="base" hangingPunct="0">
                          <a:spcBef>
                            <a:spcPts val="700"/>
                          </a:spcBef>
                          <a:spcAft>
                            <a:spcPct val="0"/>
                          </a:spcAft>
                          <a:buClr>
                            <a:srgbClr val="000000"/>
                          </a:buClr>
                          <a:buSzPct val="100000"/>
                          <a:buFont typeface="Times New Roman" panose="02020603050405020304" pitchFamily="18" charset="0"/>
                          <a:defRPr sz="2800" kern="120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1143000" indent="-228600" algn="l" defTabSz="449580" rtl="0" eaLnBrk="0" fontAlgn="base" hangingPunct="0">
                          <a:spcBef>
                            <a:spcPts val="600"/>
                          </a:spcBef>
                          <a:spcAft>
                            <a:spcPct val="0"/>
                          </a:spcAft>
                          <a:buClr>
                            <a:srgbClr val="000000"/>
                          </a:buClr>
                          <a:buSzPct val="100000"/>
                          <a:buFont typeface="Times New Roman" panose="02020603050405020304" pitchFamily="18" charset="0"/>
                          <a:defRPr sz="2400" kern="120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600200" indent="-228600" algn="l" defTabSz="449580" rtl="0" eaLnBrk="0" fontAlgn="base" hangingPunct="0">
                          <a:spcBef>
                            <a:spcPts val="500"/>
                          </a:spcBef>
                          <a:spcAft>
                            <a:spcPct val="0"/>
                          </a:spcAft>
                          <a:buClr>
                            <a:srgbClr val="000000"/>
                          </a:buClr>
                          <a:buSzPct val="100000"/>
                          <a:buFont typeface="Times New Roman" panose="02020603050405020304" pitchFamily="18" charset="0"/>
                          <a:defRPr sz="2000" kern="120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2057400" indent="-228600" algn="l" defTabSz="449580" rtl="0" eaLnBrk="0" fontAlgn="base" hangingPunct="0">
                          <a:spcBef>
                            <a:spcPts val="500"/>
                          </a:spcBef>
                          <a:spcAft>
                            <a:spcPct val="0"/>
                          </a:spcAft>
                          <a:buClr>
                            <a:srgbClr val="000000"/>
                          </a:buClr>
                          <a:buSzPct val="100000"/>
                          <a:buFont typeface="Times New Roman" panose="02020603050405020304" pitchFamily="18" charset="0"/>
                          <a:defRPr sz="2000" kern="120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</a:lstStyle>
                      <a:p>
                        <a:pPr marL="0" lvl="0" indent="0" algn="ctr" defTabSz="449580" eaLnBrk="1" hangingPunct="1">
                          <a:spcBef>
                            <a:spcPct val="0"/>
                          </a:spcBef>
                          <a:buClrTx/>
                          <a:buFontTx/>
                          <a:buNone/>
                          <a:tabLst>
                            <a:tab pos="0" algn="l"/>
                            <a:tab pos="447675" algn="l"/>
                            <a:tab pos="897255" algn="l"/>
                            <a:tab pos="1346200" algn="l"/>
                            <a:tab pos="1795780" algn="l"/>
                            <a:tab pos="2244725" algn="l"/>
                            <a:tab pos="2694305" algn="l"/>
                            <a:tab pos="3143250" algn="l"/>
                            <a:tab pos="3592830" algn="l"/>
                            <a:tab pos="4041775" algn="l"/>
                            <a:tab pos="4491355" algn="l"/>
                            <a:tab pos="4940300" algn="l"/>
                            <a:tab pos="5389880" algn="l"/>
                            <a:tab pos="5838825" algn="l"/>
                            <a:tab pos="6288405" algn="l"/>
                            <a:tab pos="6737350" algn="l"/>
                            <a:tab pos="7186930" algn="l"/>
                            <a:tab pos="7635875" algn="l"/>
                            <a:tab pos="8085455" algn="l"/>
                            <a:tab pos="8534400" algn="l"/>
                            <a:tab pos="8983980" algn="l"/>
                          </a:tabLst>
                        </a:pPr>
                        <a:r>
                          <a:rPr lang="pt-PT" altLang="pt-BR" sz="2800" dirty="0">
                            <a:cs typeface="+mn-lt"/>
                          </a:rPr>
                          <a:t>5.9</a:t>
                        </a:r>
                      </a:p>
                    </p:txBody>
                  </p:sp>
                  <p:cxnSp>
                    <p:nvCxnSpPr>
                      <p:cNvPr id="264" name="Straight Connector 29"/>
                      <p:cNvCxnSpPr>
                        <a:stCxn id="261" idx="0"/>
                        <a:endCxn id="262" idx="0"/>
                      </p:cNvCxnSpPr>
                      <p:nvPr/>
                    </p:nvCxnSpPr>
                    <p:spPr>
                      <a:xfrm>
                        <a:off x="12342" y="3958"/>
                        <a:ext cx="1200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5" name="Straight Connector 30"/>
                      <p:cNvCxnSpPr/>
                      <p:nvPr/>
                    </p:nvCxnSpPr>
                    <p:spPr>
                      <a:xfrm>
                        <a:off x="12344" y="4918"/>
                        <a:ext cx="1200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66" name="Line 8"/>
                      <p:cNvSpPr/>
                      <p:nvPr/>
                    </p:nvSpPr>
                    <p:spPr>
                      <a:xfrm>
                        <a:off x="14598" y="3958"/>
                        <a:ext cx="2" cy="960"/>
                      </a:xfrm>
                      <a:prstGeom prst="line">
                        <a:avLst/>
                      </a:prstGeom>
                      <a:ln w="9360" cap="sq" cmpd="sng">
                        <a:solidFill>
                          <a:srgbClr val="00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sp>
                  <p:cxnSp>
                    <p:nvCxnSpPr>
                      <p:cNvPr id="267" name="Straight Connector 29"/>
                      <p:cNvCxnSpPr>
                        <a:stCxn id="257" idx="0"/>
                      </p:cNvCxnSpPr>
                      <p:nvPr/>
                    </p:nvCxnSpPr>
                    <p:spPr>
                      <a:xfrm>
                        <a:off x="13539" y="3957"/>
                        <a:ext cx="1059" cy="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8" name="Straight Connector 30"/>
                      <p:cNvCxnSpPr>
                        <a:stCxn id="257" idx="1"/>
                      </p:cNvCxnSpPr>
                      <p:nvPr/>
                    </p:nvCxnSpPr>
                    <p:spPr>
                      <a:xfrm flipV="1">
                        <a:off x="13541" y="4916"/>
                        <a:ext cx="1058" cy="1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69" name="Text Box 24"/>
                      <p:cNvSpPr txBox="1"/>
                      <p:nvPr/>
                    </p:nvSpPr>
                    <p:spPr>
                      <a:xfrm>
                        <a:off x="10289" y="4029"/>
                        <a:ext cx="2050" cy="82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wrap="square" lIns="90000" tIns="46800" rIns="90000" bIns="46800">
                        <a:spAutoFit/>
                      </a:bodyPr>
                      <a:lstStyle>
                        <a:lvl1pPr marL="342900" indent="-342900" algn="l" defTabSz="449580" rtl="0" eaLnBrk="0" fontAlgn="base" hangingPunct="0">
                          <a:spcBef>
                            <a:spcPts val="800"/>
                          </a:spcBef>
                          <a:spcAft>
                            <a:spcPct val="0"/>
                          </a:spcAft>
                          <a:buClr>
                            <a:srgbClr val="000000"/>
                          </a:buClr>
                          <a:buSzPct val="100000"/>
                          <a:buFont typeface="Times New Roman" panose="02020603050405020304" pitchFamily="18" charset="0"/>
                          <a:defRPr sz="3200" kern="120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742950" indent="-285750" algn="l" defTabSz="449580" rtl="0" eaLnBrk="0" fontAlgn="base" hangingPunct="0">
                          <a:spcBef>
                            <a:spcPts val="700"/>
                          </a:spcBef>
                          <a:spcAft>
                            <a:spcPct val="0"/>
                          </a:spcAft>
                          <a:buClr>
                            <a:srgbClr val="000000"/>
                          </a:buClr>
                          <a:buSzPct val="100000"/>
                          <a:buFont typeface="Times New Roman" panose="02020603050405020304" pitchFamily="18" charset="0"/>
                          <a:defRPr sz="2800" kern="120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1143000" indent="-228600" algn="l" defTabSz="449580" rtl="0" eaLnBrk="0" fontAlgn="base" hangingPunct="0">
                          <a:spcBef>
                            <a:spcPts val="600"/>
                          </a:spcBef>
                          <a:spcAft>
                            <a:spcPct val="0"/>
                          </a:spcAft>
                          <a:buClr>
                            <a:srgbClr val="000000"/>
                          </a:buClr>
                          <a:buSzPct val="100000"/>
                          <a:buFont typeface="Times New Roman" panose="02020603050405020304" pitchFamily="18" charset="0"/>
                          <a:defRPr sz="2400" kern="120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600200" indent="-228600" algn="l" defTabSz="449580" rtl="0" eaLnBrk="0" fontAlgn="base" hangingPunct="0">
                          <a:spcBef>
                            <a:spcPts val="500"/>
                          </a:spcBef>
                          <a:spcAft>
                            <a:spcPct val="0"/>
                          </a:spcAft>
                          <a:buClr>
                            <a:srgbClr val="000000"/>
                          </a:buClr>
                          <a:buSzPct val="100000"/>
                          <a:buFont typeface="Times New Roman" panose="02020603050405020304" pitchFamily="18" charset="0"/>
                          <a:defRPr sz="2000" kern="120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2057400" indent="-228600" algn="l" defTabSz="449580" rtl="0" eaLnBrk="0" fontAlgn="base" hangingPunct="0">
                          <a:spcBef>
                            <a:spcPts val="500"/>
                          </a:spcBef>
                          <a:spcAft>
                            <a:spcPct val="0"/>
                          </a:spcAft>
                          <a:buClr>
                            <a:srgbClr val="000000"/>
                          </a:buClr>
                          <a:buSzPct val="100000"/>
                          <a:buFont typeface="Times New Roman" panose="02020603050405020304" pitchFamily="18" charset="0"/>
                          <a:defRPr sz="2000" kern="120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</a:lstStyle>
                      <a:p>
                        <a:pPr marL="0" lvl="0" indent="0" algn="ctr" defTabSz="449580" eaLnBrk="1" hangingPunct="1">
                          <a:spcBef>
                            <a:spcPct val="0"/>
                          </a:spcBef>
                          <a:buClrTx/>
                          <a:buFontTx/>
                          <a:buNone/>
                          <a:tabLst>
                            <a:tab pos="0" algn="l"/>
                            <a:tab pos="447675" algn="l"/>
                            <a:tab pos="897255" algn="l"/>
                            <a:tab pos="1346200" algn="l"/>
                            <a:tab pos="1795780" algn="l"/>
                            <a:tab pos="2244725" algn="l"/>
                            <a:tab pos="2694305" algn="l"/>
                            <a:tab pos="3143250" algn="l"/>
                            <a:tab pos="3592830" algn="l"/>
                            <a:tab pos="4041775" algn="l"/>
                            <a:tab pos="4491355" algn="l"/>
                            <a:tab pos="4940300" algn="l"/>
                            <a:tab pos="5389880" algn="l"/>
                            <a:tab pos="5838825" algn="l"/>
                            <a:tab pos="6288405" algn="l"/>
                            <a:tab pos="6737350" algn="l"/>
                            <a:tab pos="7186930" algn="l"/>
                            <a:tab pos="7635875" algn="l"/>
                            <a:tab pos="8085455" algn="l"/>
                            <a:tab pos="8534400" algn="l"/>
                            <a:tab pos="8983980" algn="l"/>
                          </a:tabLst>
                        </a:pPr>
                        <a:r>
                          <a:rPr lang="pt-PT" altLang="pt-BR" sz="2800" dirty="0">
                            <a:cs typeface="+mn-lt"/>
                          </a:rPr>
                          <a:t>uva</a:t>
                        </a:r>
                      </a:p>
                    </p:txBody>
                  </p:sp>
                  <p:sp>
                    <p:nvSpPr>
                      <p:cNvPr id="270" name="Line 8"/>
                      <p:cNvSpPr/>
                      <p:nvPr/>
                    </p:nvSpPr>
                    <p:spPr>
                      <a:xfrm>
                        <a:off x="10294" y="3961"/>
                        <a:ext cx="2" cy="960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sp>
                  <p:sp>
                    <p:nvSpPr>
                      <p:cNvPr id="271" name="Line 11"/>
                      <p:cNvSpPr/>
                      <p:nvPr/>
                    </p:nvSpPr>
                    <p:spPr>
                      <a:xfrm flipH="1">
                        <a:off x="12341" y="3957"/>
                        <a:ext cx="3" cy="959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sp>
                  <p:cxnSp>
                    <p:nvCxnSpPr>
                      <p:cNvPr id="272" name="Straight Connector 3"/>
                      <p:cNvCxnSpPr>
                        <a:endCxn id="271" idx="0"/>
                      </p:cNvCxnSpPr>
                      <p:nvPr/>
                    </p:nvCxnSpPr>
                    <p:spPr>
                      <a:xfrm flipV="1">
                        <a:off x="10296" y="3957"/>
                        <a:ext cx="2048" cy="1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3" name="Conector Reto 272"/>
                      <p:cNvCxnSpPr/>
                      <p:nvPr/>
                    </p:nvCxnSpPr>
                    <p:spPr>
                      <a:xfrm>
                        <a:off x="10296" y="4914"/>
                        <a:ext cx="2050" cy="7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280" name="Grupo 279"/>
                  <p:cNvGrpSpPr/>
                  <p:nvPr/>
                </p:nvGrpSpPr>
                <p:grpSpPr>
                  <a:xfrm>
                    <a:off x="9395" y="2346"/>
                    <a:ext cx="550" cy="3590"/>
                    <a:chOff x="9325" y="2340"/>
                    <a:chExt cx="550" cy="3590"/>
                  </a:xfrm>
                </p:grpSpPr>
                <p:sp>
                  <p:nvSpPr>
                    <p:cNvPr id="5148" name="Text Box 32"/>
                    <p:cNvSpPr txBox="1"/>
                    <p:nvPr/>
                  </p:nvSpPr>
                  <p:spPr>
                    <a:xfrm>
                      <a:off x="9326" y="2340"/>
                      <a:ext cx="549" cy="727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lIns="90000" tIns="46800" rIns="90000" bIns="46800">
                      <a:spAutoFit/>
                    </a:bodyPr>
                    <a:lstStyle>
                      <a:lvl1pPr marL="342900" indent="-342900" algn="l" defTabSz="449580" rtl="0" eaLnBrk="0" fontAlgn="base" hangingPunct="0"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32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defTabSz="449580" rtl="0" eaLnBrk="0" fontAlgn="base" hangingPunct="0"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8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449580" rtl="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4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449580" rtl="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449580" rtl="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defTabSz="449580" eaLnBrk="1" hangingPunct="1">
                        <a:spcBef>
                          <a:spcPct val="0"/>
                        </a:spcBef>
                        <a:buClrTx/>
                        <a:buFontTx/>
                        <a:buNone/>
                        <a:tabLst>
                          <a:tab pos="0" algn="l"/>
                          <a:tab pos="447675" algn="l"/>
                          <a:tab pos="897255" algn="l"/>
                          <a:tab pos="1346200" algn="l"/>
                          <a:tab pos="1795780" algn="l"/>
                          <a:tab pos="2244725" algn="l"/>
                          <a:tab pos="2694305" algn="l"/>
                          <a:tab pos="3143250" algn="l"/>
                          <a:tab pos="3592830" algn="l"/>
                          <a:tab pos="4041775" algn="l"/>
                          <a:tab pos="4491355" algn="l"/>
                          <a:tab pos="4940300" algn="l"/>
                          <a:tab pos="5389880" algn="l"/>
                          <a:tab pos="5838825" algn="l"/>
                          <a:tab pos="6288405" algn="l"/>
                          <a:tab pos="6737350" algn="l"/>
                          <a:tab pos="7186930" algn="l"/>
                          <a:tab pos="7635875" algn="l"/>
                          <a:tab pos="8085455" algn="l"/>
                          <a:tab pos="8534400" algn="l"/>
                          <a:tab pos="8983980" algn="l"/>
                        </a:tabLst>
                      </a:pPr>
                      <a:r>
                        <a:rPr lang="pt-BR" altLang="pt-BR" sz="2400" dirty="0">
                          <a:cs typeface="+mn-lt"/>
                        </a:rPr>
                        <a:t>0</a:t>
                      </a:r>
                    </a:p>
                  </p:txBody>
                </p:sp>
                <p:sp>
                  <p:nvSpPr>
                    <p:cNvPr id="277" name="Text Box 32"/>
                    <p:cNvSpPr txBox="1"/>
                    <p:nvPr/>
                  </p:nvSpPr>
                  <p:spPr>
                    <a:xfrm>
                      <a:off x="9325" y="3300"/>
                      <a:ext cx="549" cy="727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lIns="90000" tIns="46800" rIns="90000" bIns="46800">
                      <a:spAutoFit/>
                    </a:bodyPr>
                    <a:lstStyle>
                      <a:lvl1pPr marL="342900" indent="-342900" algn="l" defTabSz="449580" rtl="0" eaLnBrk="0" fontAlgn="base" hangingPunct="0"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32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defTabSz="449580" rtl="0" eaLnBrk="0" fontAlgn="base" hangingPunct="0"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8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449580" rtl="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4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449580" rtl="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449580" rtl="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defTabSz="449580" eaLnBrk="1" hangingPunct="1">
                        <a:spcBef>
                          <a:spcPct val="0"/>
                        </a:spcBef>
                        <a:buClrTx/>
                        <a:buFontTx/>
                        <a:buNone/>
                        <a:tabLst>
                          <a:tab pos="0" algn="l"/>
                          <a:tab pos="447675" algn="l"/>
                          <a:tab pos="897255" algn="l"/>
                          <a:tab pos="1346200" algn="l"/>
                          <a:tab pos="1795780" algn="l"/>
                          <a:tab pos="2244725" algn="l"/>
                          <a:tab pos="2694305" algn="l"/>
                          <a:tab pos="3143250" algn="l"/>
                          <a:tab pos="3592830" algn="l"/>
                          <a:tab pos="4041775" algn="l"/>
                          <a:tab pos="4491355" algn="l"/>
                          <a:tab pos="4940300" algn="l"/>
                          <a:tab pos="5389880" algn="l"/>
                          <a:tab pos="5838825" algn="l"/>
                          <a:tab pos="6288405" algn="l"/>
                          <a:tab pos="6737350" algn="l"/>
                          <a:tab pos="7186930" algn="l"/>
                          <a:tab pos="7635875" algn="l"/>
                          <a:tab pos="8085455" algn="l"/>
                          <a:tab pos="8534400" algn="l"/>
                          <a:tab pos="8983980" algn="l"/>
                        </a:tabLst>
                      </a:pPr>
                      <a:r>
                        <a:rPr lang="pt-PT" altLang="pt-BR" sz="2400" dirty="0">
                          <a:cs typeface="+mn-lt"/>
                        </a:rPr>
                        <a:t>1</a:t>
                      </a:r>
                    </a:p>
                  </p:txBody>
                </p:sp>
                <p:sp>
                  <p:nvSpPr>
                    <p:cNvPr id="278" name="Text Box 32"/>
                    <p:cNvSpPr txBox="1"/>
                    <p:nvPr/>
                  </p:nvSpPr>
                  <p:spPr>
                    <a:xfrm>
                      <a:off x="9326" y="4257"/>
                      <a:ext cx="549" cy="727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lIns="90000" tIns="46800" rIns="90000" bIns="46800">
                      <a:spAutoFit/>
                    </a:bodyPr>
                    <a:lstStyle>
                      <a:lvl1pPr marL="342900" indent="-342900" algn="l" defTabSz="449580" rtl="0" eaLnBrk="0" fontAlgn="base" hangingPunct="0"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32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defTabSz="449580" rtl="0" eaLnBrk="0" fontAlgn="base" hangingPunct="0"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8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449580" rtl="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4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449580" rtl="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449580" rtl="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defTabSz="449580" eaLnBrk="1" hangingPunct="1">
                        <a:spcBef>
                          <a:spcPct val="0"/>
                        </a:spcBef>
                        <a:buClrTx/>
                        <a:buFontTx/>
                        <a:buNone/>
                        <a:tabLst>
                          <a:tab pos="0" algn="l"/>
                          <a:tab pos="447675" algn="l"/>
                          <a:tab pos="897255" algn="l"/>
                          <a:tab pos="1346200" algn="l"/>
                          <a:tab pos="1795780" algn="l"/>
                          <a:tab pos="2244725" algn="l"/>
                          <a:tab pos="2694305" algn="l"/>
                          <a:tab pos="3143250" algn="l"/>
                          <a:tab pos="3592830" algn="l"/>
                          <a:tab pos="4041775" algn="l"/>
                          <a:tab pos="4491355" algn="l"/>
                          <a:tab pos="4940300" algn="l"/>
                          <a:tab pos="5389880" algn="l"/>
                          <a:tab pos="5838825" algn="l"/>
                          <a:tab pos="6288405" algn="l"/>
                          <a:tab pos="6737350" algn="l"/>
                          <a:tab pos="7186930" algn="l"/>
                          <a:tab pos="7635875" algn="l"/>
                          <a:tab pos="8085455" algn="l"/>
                          <a:tab pos="8534400" algn="l"/>
                          <a:tab pos="8983980" algn="l"/>
                        </a:tabLst>
                      </a:pPr>
                      <a:r>
                        <a:rPr lang="pt-PT" altLang="pt-BR" sz="2400" dirty="0">
                          <a:cs typeface="+mn-lt"/>
                        </a:rPr>
                        <a:t>2</a:t>
                      </a:r>
                    </a:p>
                  </p:txBody>
                </p:sp>
                <p:sp>
                  <p:nvSpPr>
                    <p:cNvPr id="279" name="Text Box 32"/>
                    <p:cNvSpPr txBox="1"/>
                    <p:nvPr/>
                  </p:nvSpPr>
                  <p:spPr>
                    <a:xfrm>
                      <a:off x="9326" y="5203"/>
                      <a:ext cx="549" cy="727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lIns="90000" tIns="46800" rIns="90000" bIns="46800">
                      <a:spAutoFit/>
                    </a:bodyPr>
                    <a:lstStyle>
                      <a:lvl1pPr marL="342900" indent="-342900" algn="l" defTabSz="449580" rtl="0" eaLnBrk="0" fontAlgn="base" hangingPunct="0"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32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defTabSz="449580" rtl="0" eaLnBrk="0" fontAlgn="base" hangingPunct="0"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8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449580" rtl="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4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449580" rtl="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449580" rtl="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defTabSz="449580" eaLnBrk="1" hangingPunct="1">
                        <a:spcBef>
                          <a:spcPct val="0"/>
                        </a:spcBef>
                        <a:buClrTx/>
                        <a:buFontTx/>
                        <a:buNone/>
                        <a:tabLst>
                          <a:tab pos="0" algn="l"/>
                          <a:tab pos="447675" algn="l"/>
                          <a:tab pos="897255" algn="l"/>
                          <a:tab pos="1346200" algn="l"/>
                          <a:tab pos="1795780" algn="l"/>
                          <a:tab pos="2244725" algn="l"/>
                          <a:tab pos="2694305" algn="l"/>
                          <a:tab pos="3143250" algn="l"/>
                          <a:tab pos="3592830" algn="l"/>
                          <a:tab pos="4041775" algn="l"/>
                          <a:tab pos="4491355" algn="l"/>
                          <a:tab pos="4940300" algn="l"/>
                          <a:tab pos="5389880" algn="l"/>
                          <a:tab pos="5838825" algn="l"/>
                          <a:tab pos="6288405" algn="l"/>
                          <a:tab pos="6737350" algn="l"/>
                          <a:tab pos="7186930" algn="l"/>
                          <a:tab pos="7635875" algn="l"/>
                          <a:tab pos="8085455" algn="l"/>
                          <a:tab pos="8534400" algn="l"/>
                          <a:tab pos="8983980" algn="l"/>
                        </a:tabLst>
                      </a:pPr>
                      <a:r>
                        <a:rPr lang="pt-PT" altLang="pt-BR" sz="2400" dirty="0">
                          <a:cs typeface="+mn-lt"/>
                        </a:rPr>
                        <a:t>3</a:t>
                      </a:r>
                    </a:p>
                  </p:txBody>
                </p:sp>
              </p:grpSp>
              <p:sp>
                <p:nvSpPr>
                  <p:cNvPr id="281" name="Text Box 32"/>
                  <p:cNvSpPr txBox="1"/>
                  <p:nvPr/>
                </p:nvSpPr>
                <p:spPr>
                  <a:xfrm>
                    <a:off x="11028" y="1326"/>
                    <a:ext cx="549" cy="727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447675" algn="l"/>
                        <a:tab pos="897255" algn="l"/>
                        <a:tab pos="1346200" algn="l"/>
                        <a:tab pos="1795780" algn="l"/>
                        <a:tab pos="2244725" algn="l"/>
                        <a:tab pos="2694305" algn="l"/>
                        <a:tab pos="3143250" algn="l"/>
                        <a:tab pos="3592830" algn="l"/>
                        <a:tab pos="4041775" algn="l"/>
                        <a:tab pos="4491355" algn="l"/>
                        <a:tab pos="4940300" algn="l"/>
                        <a:tab pos="5389880" algn="l"/>
                        <a:tab pos="5838825" algn="l"/>
                        <a:tab pos="6288405" algn="l"/>
                        <a:tab pos="6737350" algn="l"/>
                        <a:tab pos="7186930" algn="l"/>
                        <a:tab pos="7635875" algn="l"/>
                        <a:tab pos="8085455" algn="l"/>
                        <a:tab pos="8534400" algn="l"/>
                        <a:tab pos="8983980" algn="l"/>
                      </a:tabLst>
                    </a:pPr>
                    <a:r>
                      <a:rPr lang="pt-BR" altLang="pt-BR" sz="2400" dirty="0">
                        <a:cs typeface="+mn-lt"/>
                      </a:rPr>
                      <a:t>0</a:t>
                    </a:r>
                  </a:p>
                </p:txBody>
              </p:sp>
              <p:sp>
                <p:nvSpPr>
                  <p:cNvPr id="283" name="Text Box 32"/>
                  <p:cNvSpPr txBox="1"/>
                  <p:nvPr/>
                </p:nvSpPr>
                <p:spPr>
                  <a:xfrm>
                    <a:off x="12647" y="1326"/>
                    <a:ext cx="549" cy="727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447675" algn="l"/>
                        <a:tab pos="897255" algn="l"/>
                        <a:tab pos="1346200" algn="l"/>
                        <a:tab pos="1795780" algn="l"/>
                        <a:tab pos="2244725" algn="l"/>
                        <a:tab pos="2694305" algn="l"/>
                        <a:tab pos="3143250" algn="l"/>
                        <a:tab pos="3592830" algn="l"/>
                        <a:tab pos="4041775" algn="l"/>
                        <a:tab pos="4491355" algn="l"/>
                        <a:tab pos="4940300" algn="l"/>
                        <a:tab pos="5389880" algn="l"/>
                        <a:tab pos="5838825" algn="l"/>
                        <a:tab pos="6288405" algn="l"/>
                        <a:tab pos="6737350" algn="l"/>
                        <a:tab pos="7186930" algn="l"/>
                        <a:tab pos="7635875" algn="l"/>
                        <a:tab pos="8085455" algn="l"/>
                        <a:tab pos="8534400" algn="l"/>
                        <a:tab pos="8983980" algn="l"/>
                      </a:tabLst>
                    </a:pPr>
                    <a:r>
                      <a:rPr lang="pt-PT" altLang="pt-BR" sz="2400" dirty="0">
                        <a:cs typeface="+mn-lt"/>
                      </a:rPr>
                      <a:t>1</a:t>
                    </a:r>
                  </a:p>
                </p:txBody>
              </p:sp>
              <p:sp>
                <p:nvSpPr>
                  <p:cNvPr id="284" name="Text Box 32"/>
                  <p:cNvSpPr txBox="1"/>
                  <p:nvPr/>
                </p:nvSpPr>
                <p:spPr>
                  <a:xfrm>
                    <a:off x="13774" y="1326"/>
                    <a:ext cx="549" cy="727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447675" algn="l"/>
                        <a:tab pos="897255" algn="l"/>
                        <a:tab pos="1346200" algn="l"/>
                        <a:tab pos="1795780" algn="l"/>
                        <a:tab pos="2244725" algn="l"/>
                        <a:tab pos="2694305" algn="l"/>
                        <a:tab pos="3143250" algn="l"/>
                        <a:tab pos="3592830" algn="l"/>
                        <a:tab pos="4041775" algn="l"/>
                        <a:tab pos="4491355" algn="l"/>
                        <a:tab pos="4940300" algn="l"/>
                        <a:tab pos="5389880" algn="l"/>
                        <a:tab pos="5838825" algn="l"/>
                        <a:tab pos="6288405" algn="l"/>
                        <a:tab pos="6737350" algn="l"/>
                        <a:tab pos="7186930" algn="l"/>
                        <a:tab pos="7635875" algn="l"/>
                        <a:tab pos="8085455" algn="l"/>
                        <a:tab pos="8534400" algn="l"/>
                        <a:tab pos="8983980" algn="l"/>
                      </a:tabLst>
                    </a:pPr>
                    <a:r>
                      <a:rPr lang="pt-PT" altLang="pt-BR" sz="2400" dirty="0">
                        <a:cs typeface="+mn-lt"/>
                      </a:rPr>
                      <a:t>2</a:t>
                    </a:r>
                  </a:p>
                </p:txBody>
              </p:sp>
            </p:grpSp>
            <p:cxnSp>
              <p:nvCxnSpPr>
                <p:cNvPr id="289" name="Conector de Seta Reta 288"/>
                <p:cNvCxnSpPr>
                  <a:endCxn id="279" idx="1"/>
                </p:cNvCxnSpPr>
                <p:nvPr/>
              </p:nvCxnSpPr>
              <p:spPr>
                <a:xfrm>
                  <a:off x="6721" y="5140"/>
                  <a:ext cx="2675" cy="433"/>
                </a:xfrm>
                <a:prstGeom prst="straightConnector1">
                  <a:avLst/>
                </a:prstGeom>
                <a:ln w="12700"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Conector de Seta Reta 289"/>
                <p:cNvCxnSpPr>
                  <a:endCxn id="5148" idx="1"/>
                </p:cNvCxnSpPr>
                <p:nvPr/>
              </p:nvCxnSpPr>
              <p:spPr>
                <a:xfrm flipV="1">
                  <a:off x="7004" y="2710"/>
                  <a:ext cx="2392" cy="550"/>
                </a:xfrm>
                <a:prstGeom prst="straightConnector1">
                  <a:avLst/>
                </a:prstGeom>
                <a:ln w="12700"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Conector de Seta Reta 291"/>
                <p:cNvCxnSpPr>
                  <a:endCxn id="278" idx="1"/>
                </p:cNvCxnSpPr>
                <p:nvPr/>
              </p:nvCxnSpPr>
              <p:spPr>
                <a:xfrm>
                  <a:off x="6579" y="4480"/>
                  <a:ext cx="2817" cy="147"/>
                </a:xfrm>
                <a:prstGeom prst="straightConnector1">
                  <a:avLst/>
                </a:prstGeom>
                <a:ln w="12700"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Conector de Seta Reta 290"/>
                <p:cNvCxnSpPr>
                  <a:endCxn id="277" idx="1"/>
                </p:cNvCxnSpPr>
                <p:nvPr/>
              </p:nvCxnSpPr>
              <p:spPr>
                <a:xfrm flipV="1">
                  <a:off x="7037" y="3670"/>
                  <a:ext cx="2358" cy="183"/>
                </a:xfrm>
                <a:prstGeom prst="straightConnector1">
                  <a:avLst/>
                </a:prstGeom>
                <a:ln w="12700"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64" name="Text Box 48"/>
              <p:cNvSpPr txBox="1"/>
              <p:nvPr/>
            </p:nvSpPr>
            <p:spPr>
              <a:xfrm>
                <a:off x="6670" y="6264"/>
                <a:ext cx="5277" cy="218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800" dirty="0"/>
                  <a:t>mercado</a:t>
                </a:r>
                <a:r>
                  <a:rPr lang="pt-BR" altLang="pt-BR" sz="2800" dirty="0"/>
                  <a:t>[</a:t>
                </a:r>
                <a:r>
                  <a:rPr lang="pt-PT" altLang="pt-BR" sz="2800" dirty="0"/>
                  <a:t>0</a:t>
                </a:r>
                <a:r>
                  <a:rPr lang="pt-BR" altLang="pt-BR" sz="2800" dirty="0"/>
                  <a:t>]</a:t>
                </a:r>
                <a:r>
                  <a:rPr lang="pt-PT" altLang="pt-BR" sz="2800" dirty="0"/>
                  <a:t>[3] = 4.9 </a:t>
                </a:r>
              </a:p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800" dirty="0">
                    <a:sym typeface="+mn-ea"/>
                  </a:rPr>
                  <a:t>mercado</a:t>
                </a:r>
                <a:r>
                  <a:rPr lang="pt-BR" altLang="pt-BR" sz="2800" dirty="0">
                    <a:sym typeface="+mn-ea"/>
                  </a:rPr>
                  <a:t>[</a:t>
                </a:r>
                <a:r>
                  <a:rPr lang="pt-PT" altLang="pt-BR" sz="2800" dirty="0">
                    <a:sym typeface="+mn-ea"/>
                  </a:rPr>
                  <a:t>2</a:t>
                </a:r>
                <a:r>
                  <a:rPr lang="pt-BR" altLang="pt-BR" sz="2800" dirty="0">
                    <a:sym typeface="+mn-ea"/>
                  </a:rPr>
                  <a:t>]</a:t>
                </a:r>
                <a:r>
                  <a:rPr lang="pt-PT" altLang="pt-BR" sz="2800" dirty="0">
                    <a:sym typeface="+mn-ea"/>
                  </a:rPr>
                  <a:t>[0] = uva</a:t>
                </a:r>
              </a:p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800" dirty="0">
                    <a:sym typeface="+mn-ea"/>
                  </a:rPr>
                  <a:t>mercado</a:t>
                </a:r>
                <a:r>
                  <a:rPr lang="pt-BR" altLang="pt-BR" sz="2800" dirty="0">
                    <a:sym typeface="+mn-ea"/>
                  </a:rPr>
                  <a:t>[</a:t>
                </a:r>
                <a:r>
                  <a:rPr lang="pt-PT" altLang="pt-BR" sz="2800" dirty="0">
                    <a:sym typeface="+mn-ea"/>
                  </a:rPr>
                  <a:t>3</a:t>
                </a:r>
                <a:r>
                  <a:rPr lang="pt-BR" altLang="pt-BR" sz="2800" dirty="0">
                    <a:sym typeface="+mn-ea"/>
                  </a:rPr>
                  <a:t>]</a:t>
                </a:r>
                <a:r>
                  <a:rPr lang="pt-PT" altLang="pt-BR" sz="2800" dirty="0">
                    <a:sym typeface="+mn-ea"/>
                  </a:rPr>
                  <a:t>[2] = 15</a:t>
                </a:r>
                <a:r>
                  <a:rPr lang="pt-PT" altLang="pt-BR" sz="2800" dirty="0"/>
                  <a:t>  </a:t>
                </a:r>
              </a:p>
            </p:txBody>
          </p:sp>
        </p:grpSp>
        <p:sp>
          <p:nvSpPr>
            <p:cNvPr id="302" name="Caixa de Texto 301"/>
            <p:cNvSpPr txBox="1"/>
            <p:nvPr/>
          </p:nvSpPr>
          <p:spPr>
            <a:xfrm>
              <a:off x="6642" y="536"/>
              <a:ext cx="5917" cy="82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pt-PT" altLang="pt-BR" sz="2800" dirty="0">
                  <a:sym typeface="+mn-ea"/>
                </a:rPr>
                <a:t>mercado[linha][coluna]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749935" y="1852930"/>
            <a:ext cx="10692765" cy="3152775"/>
            <a:chOff x="1130" y="2169"/>
            <a:chExt cx="16839" cy="4965"/>
          </a:xfrm>
        </p:grpSpPr>
        <p:sp>
          <p:nvSpPr>
            <p:cNvPr id="5154" name="Line 38"/>
            <p:cNvSpPr/>
            <p:nvPr/>
          </p:nvSpPr>
          <p:spPr>
            <a:xfrm rot="10800000">
              <a:off x="4144" y="2582"/>
              <a:ext cx="108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5155" name="Text Box 39"/>
            <p:cNvSpPr txBox="1"/>
            <p:nvPr/>
          </p:nvSpPr>
          <p:spPr>
            <a:xfrm>
              <a:off x="1130" y="2264"/>
              <a:ext cx="2845" cy="627"/>
            </a:xfrm>
            <a:prstGeom prst="rect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000" dirty="0"/>
                <a:t>nome do vetor</a:t>
              </a:r>
            </a:p>
          </p:txBody>
        </p:sp>
        <p:sp>
          <p:nvSpPr>
            <p:cNvPr id="5158" name="Text Box 42"/>
            <p:cNvSpPr txBox="1"/>
            <p:nvPr/>
          </p:nvSpPr>
          <p:spPr>
            <a:xfrm>
              <a:off x="3031" y="6504"/>
              <a:ext cx="4388" cy="627"/>
            </a:xfrm>
            <a:prstGeom prst="rect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000" dirty="0"/>
                <a:t>posição dos elementos</a:t>
              </a: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10096" y="3894"/>
              <a:ext cx="3607" cy="1842"/>
              <a:chOff x="3513" y="4849"/>
              <a:chExt cx="3607" cy="1842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3513" y="4849"/>
                <a:ext cx="1203" cy="1840"/>
                <a:chOff x="3513" y="4849"/>
                <a:chExt cx="1203" cy="1840"/>
              </a:xfrm>
            </p:grpSpPr>
            <p:sp>
              <p:nvSpPr>
                <p:cNvPr id="52" name="Line 8"/>
                <p:cNvSpPr/>
                <p:nvPr/>
              </p:nvSpPr>
              <p:spPr>
                <a:xfrm>
                  <a:off x="3513" y="4849"/>
                  <a:ext cx="2" cy="96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53" name="Line 11"/>
                <p:cNvSpPr/>
                <p:nvPr/>
              </p:nvSpPr>
              <p:spPr>
                <a:xfrm>
                  <a:off x="4713" y="4849"/>
                  <a:ext cx="2" cy="96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sp>
            <p:sp>
              <p:nvSpPr>
                <p:cNvPr id="54" name="Text Box 32"/>
                <p:cNvSpPr txBox="1"/>
                <p:nvPr/>
              </p:nvSpPr>
              <p:spPr>
                <a:xfrm>
                  <a:off x="3841" y="5962"/>
                  <a:ext cx="549" cy="7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PT" altLang="pt-BR" sz="2400" dirty="0">
                      <a:cs typeface="+mn-lt"/>
                    </a:rPr>
                    <a:t>3</a:t>
                  </a:r>
                </a:p>
              </p:txBody>
            </p:sp>
            <p:cxnSp>
              <p:nvCxnSpPr>
                <p:cNvPr id="56" name="Straight Connector 55"/>
                <p:cNvCxnSpPr>
                  <a:stCxn id="52" idx="0"/>
                  <a:endCxn id="53" idx="0"/>
                </p:cNvCxnSpPr>
                <p:nvPr/>
              </p:nvCxnSpPr>
              <p:spPr>
                <a:xfrm>
                  <a:off x="3513" y="4849"/>
                  <a:ext cx="12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5" name="Text Box 24"/>
                <p:cNvSpPr txBox="1"/>
                <p:nvPr/>
              </p:nvSpPr>
              <p:spPr>
                <a:xfrm>
                  <a:off x="3660" y="4916"/>
                  <a:ext cx="905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PT" altLang="pt-BR" sz="2800" dirty="0">
                      <a:cs typeface="+mn-lt"/>
                    </a:rPr>
                    <a:t>C</a:t>
                  </a:r>
                </a:p>
              </p:txBody>
            </p: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3515" y="5809"/>
                  <a:ext cx="12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8" name="Line 8"/>
                <p:cNvSpPr/>
                <p:nvPr/>
              </p:nvSpPr>
              <p:spPr>
                <a:xfrm>
                  <a:off x="4714" y="4849"/>
                  <a:ext cx="2" cy="96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9" name="Group 58"/>
              <p:cNvGrpSpPr/>
              <p:nvPr/>
            </p:nvGrpSpPr>
            <p:grpSpPr>
              <a:xfrm>
                <a:off x="4714" y="4850"/>
                <a:ext cx="1203" cy="1840"/>
                <a:chOff x="3513" y="4849"/>
                <a:chExt cx="1203" cy="1840"/>
              </a:xfrm>
            </p:grpSpPr>
            <p:sp>
              <p:nvSpPr>
                <p:cNvPr id="60" name="Line 8"/>
                <p:cNvSpPr/>
                <p:nvPr/>
              </p:nvSpPr>
              <p:spPr>
                <a:xfrm>
                  <a:off x="3513" y="4849"/>
                  <a:ext cx="2" cy="96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61" name="Line 11"/>
                <p:cNvSpPr/>
                <p:nvPr/>
              </p:nvSpPr>
              <p:spPr>
                <a:xfrm>
                  <a:off x="4713" y="4849"/>
                  <a:ext cx="2" cy="96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sp>
            <p:sp>
              <p:nvSpPr>
                <p:cNvPr id="62" name="Text Box 32"/>
                <p:cNvSpPr txBox="1"/>
                <p:nvPr/>
              </p:nvSpPr>
              <p:spPr>
                <a:xfrm>
                  <a:off x="3841" y="5962"/>
                  <a:ext cx="549" cy="7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PT" altLang="pt-BR" sz="2400" dirty="0">
                      <a:cs typeface="+mn-lt"/>
                    </a:rPr>
                    <a:t>4</a:t>
                  </a:r>
                </a:p>
              </p:txBody>
            </p:sp>
            <p:sp>
              <p:nvSpPr>
                <p:cNvPr id="63" name="Text Box 24"/>
                <p:cNvSpPr txBox="1"/>
                <p:nvPr/>
              </p:nvSpPr>
              <p:spPr>
                <a:xfrm>
                  <a:off x="3660" y="4917"/>
                  <a:ext cx="905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PT" altLang="pt-BR" sz="2800" dirty="0">
                      <a:cs typeface="+mn-lt"/>
                    </a:rPr>
                    <a:t>o</a:t>
                  </a:r>
                </a:p>
              </p:txBody>
            </p:sp>
            <p:cxnSp>
              <p:nvCxnSpPr>
                <p:cNvPr id="64" name="Straight Connector 63"/>
                <p:cNvCxnSpPr>
                  <a:stCxn id="60" idx="0"/>
                  <a:endCxn id="61" idx="0"/>
                </p:cNvCxnSpPr>
                <p:nvPr/>
              </p:nvCxnSpPr>
              <p:spPr>
                <a:xfrm>
                  <a:off x="3513" y="4849"/>
                  <a:ext cx="12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3515" y="5809"/>
                  <a:ext cx="12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6" name="Line 8"/>
                <p:cNvSpPr/>
                <p:nvPr/>
              </p:nvSpPr>
              <p:spPr>
                <a:xfrm>
                  <a:off x="4714" y="4849"/>
                  <a:ext cx="2" cy="96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67" name="Group 66"/>
              <p:cNvGrpSpPr/>
              <p:nvPr/>
            </p:nvGrpSpPr>
            <p:grpSpPr>
              <a:xfrm>
                <a:off x="5917" y="4851"/>
                <a:ext cx="1203" cy="1840"/>
                <a:chOff x="3513" y="4849"/>
                <a:chExt cx="1203" cy="1840"/>
              </a:xfrm>
            </p:grpSpPr>
            <p:sp>
              <p:nvSpPr>
                <p:cNvPr id="68" name="Line 8"/>
                <p:cNvSpPr/>
                <p:nvPr/>
              </p:nvSpPr>
              <p:spPr>
                <a:xfrm>
                  <a:off x="3513" y="4849"/>
                  <a:ext cx="2" cy="96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69" name="Line 11"/>
                <p:cNvSpPr/>
                <p:nvPr/>
              </p:nvSpPr>
              <p:spPr>
                <a:xfrm>
                  <a:off x="4713" y="4849"/>
                  <a:ext cx="2" cy="96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sp>
            <p:sp>
              <p:nvSpPr>
                <p:cNvPr id="70" name="Text Box 32"/>
                <p:cNvSpPr txBox="1"/>
                <p:nvPr/>
              </p:nvSpPr>
              <p:spPr>
                <a:xfrm>
                  <a:off x="3841" y="5962"/>
                  <a:ext cx="549" cy="7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PT" altLang="pt-BR" sz="2400" dirty="0">
                      <a:cs typeface="+mn-lt"/>
                    </a:rPr>
                    <a:t>5</a:t>
                  </a:r>
                </a:p>
              </p:txBody>
            </p:sp>
            <p:sp>
              <p:nvSpPr>
                <p:cNvPr id="71" name="Text Box 24"/>
                <p:cNvSpPr txBox="1"/>
                <p:nvPr/>
              </p:nvSpPr>
              <p:spPr>
                <a:xfrm>
                  <a:off x="3663" y="4917"/>
                  <a:ext cx="905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PT" altLang="pt-BR" sz="2800" dirty="0">
                      <a:cs typeface="+mn-lt"/>
                    </a:rPr>
                    <a:t>m</a:t>
                  </a:r>
                </a:p>
              </p:txBody>
            </p:sp>
            <p:cxnSp>
              <p:nvCxnSpPr>
                <p:cNvPr id="72" name="Straight Connector 71"/>
                <p:cNvCxnSpPr>
                  <a:stCxn id="68" idx="0"/>
                  <a:endCxn id="69" idx="0"/>
                </p:cNvCxnSpPr>
                <p:nvPr/>
              </p:nvCxnSpPr>
              <p:spPr>
                <a:xfrm>
                  <a:off x="3513" y="4849"/>
                  <a:ext cx="12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3515" y="5809"/>
                  <a:ext cx="12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4" name="Line 8"/>
                <p:cNvSpPr/>
                <p:nvPr/>
              </p:nvSpPr>
              <p:spPr>
                <a:xfrm>
                  <a:off x="4714" y="4849"/>
                  <a:ext cx="2" cy="96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5165" name="Text Box 49"/>
            <p:cNvSpPr txBox="1"/>
            <p:nvPr/>
          </p:nvSpPr>
          <p:spPr>
            <a:xfrm>
              <a:off x="11466" y="6504"/>
              <a:ext cx="5699" cy="630"/>
            </a:xfrm>
            <a:prstGeom prst="rect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000" b="1" dirty="0"/>
                <a:t>lab </a:t>
              </a:r>
              <a:r>
                <a:rPr lang="pt-BR" altLang="pt-BR" sz="2000" dirty="0"/>
                <a:t>é um vetor de </a:t>
              </a:r>
              <a:r>
                <a:rPr lang="pt-PT" altLang="pt-BR" sz="2000" dirty="0"/>
                <a:t>7 </a:t>
              </a:r>
              <a:r>
                <a:rPr lang="pt-BR" altLang="pt-BR" sz="2000" dirty="0"/>
                <a:t>elementos</a:t>
              </a:r>
            </a:p>
          </p:txBody>
        </p:sp>
        <p:sp>
          <p:nvSpPr>
            <p:cNvPr id="5146" name="Text Box 30"/>
            <p:cNvSpPr txBox="1"/>
            <p:nvPr/>
          </p:nvSpPr>
          <p:spPr>
            <a:xfrm>
              <a:off x="4602" y="3964"/>
              <a:ext cx="1593" cy="8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b="1" dirty="0"/>
                <a:t>lab</a:t>
              </a:r>
            </a:p>
          </p:txBody>
        </p:sp>
        <p:sp>
          <p:nvSpPr>
            <p:cNvPr id="5156" name="Line 40"/>
            <p:cNvSpPr/>
            <p:nvPr/>
          </p:nvSpPr>
          <p:spPr>
            <a:xfrm flipH="1">
              <a:off x="5224" y="5371"/>
              <a:ext cx="109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157" name="Line 41"/>
            <p:cNvSpPr/>
            <p:nvPr/>
          </p:nvSpPr>
          <p:spPr>
            <a:xfrm>
              <a:off x="5224" y="5374"/>
              <a:ext cx="2" cy="8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5159" name="AutoShape 43"/>
            <p:cNvSpPr/>
            <p:nvPr/>
          </p:nvSpPr>
          <p:spPr>
            <a:xfrm rot="10800000" flipH="1" flipV="1">
              <a:off x="10275" y="4013"/>
              <a:ext cx="840" cy="720"/>
            </a:xfrm>
            <a:prstGeom prst="octagon">
              <a:avLst>
                <a:gd name="adj" fmla="val 25000"/>
              </a:avLst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</a:pPr>
              <a:endParaRPr lang="pt-BR" altLang="pt-BR" dirty="0">
                <a:latin typeface="Arial" panose="020B0604020202020204" pitchFamily="34" charset="0"/>
              </a:endParaRPr>
            </a:p>
          </p:txBody>
        </p:sp>
        <p:sp>
          <p:nvSpPr>
            <p:cNvPr id="5160" name="Line 44"/>
            <p:cNvSpPr/>
            <p:nvPr/>
          </p:nvSpPr>
          <p:spPr>
            <a:xfrm flipV="1">
              <a:off x="10698" y="2579"/>
              <a:ext cx="2" cy="1434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161" name="Line 45"/>
            <p:cNvSpPr/>
            <p:nvPr/>
          </p:nvSpPr>
          <p:spPr>
            <a:xfrm>
              <a:off x="10698" y="2579"/>
              <a:ext cx="228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5162" name="Text Box 46"/>
            <p:cNvSpPr txBox="1"/>
            <p:nvPr/>
          </p:nvSpPr>
          <p:spPr>
            <a:xfrm>
              <a:off x="13117" y="2267"/>
              <a:ext cx="2397" cy="627"/>
            </a:xfrm>
            <a:prstGeom prst="rect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000" dirty="0"/>
                <a:t>4</a:t>
              </a:r>
              <a:r>
                <a:rPr lang="pt-BR" altLang="pt-BR" sz="2000" u="sng" baseline="30000" dirty="0"/>
                <a:t>o</a:t>
              </a:r>
              <a:r>
                <a:rPr lang="pt-BR" altLang="pt-BR" sz="2000" dirty="0"/>
                <a:t> elemento</a:t>
              </a:r>
            </a:p>
          </p:txBody>
        </p:sp>
        <p:sp>
          <p:nvSpPr>
            <p:cNvPr id="5163" name="Line 47"/>
            <p:cNvSpPr/>
            <p:nvPr/>
          </p:nvSpPr>
          <p:spPr>
            <a:xfrm>
              <a:off x="15615" y="2576"/>
              <a:ext cx="60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5164" name="Text Box 48"/>
            <p:cNvSpPr txBox="1"/>
            <p:nvPr/>
          </p:nvSpPr>
          <p:spPr>
            <a:xfrm>
              <a:off x="16318" y="2169"/>
              <a:ext cx="1651" cy="8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/>
                <a:t>lab</a:t>
              </a:r>
              <a:r>
                <a:rPr lang="pt-BR" altLang="pt-BR" sz="2800" dirty="0"/>
                <a:t>[3]</a:t>
              </a:r>
            </a:p>
          </p:txBody>
        </p:sp>
        <p:sp>
          <p:nvSpPr>
            <p:cNvPr id="5166" name="Line 50"/>
            <p:cNvSpPr/>
            <p:nvPr/>
          </p:nvSpPr>
          <p:spPr>
            <a:xfrm>
              <a:off x="14315" y="5733"/>
              <a:ext cx="2" cy="60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grpSp>
          <p:nvGrpSpPr>
            <p:cNvPr id="41" name="Group 40"/>
            <p:cNvGrpSpPr/>
            <p:nvPr/>
          </p:nvGrpSpPr>
          <p:grpSpPr>
            <a:xfrm>
              <a:off x="6495" y="3893"/>
              <a:ext cx="3607" cy="1842"/>
              <a:chOff x="3513" y="4849"/>
              <a:chExt cx="3607" cy="1842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3513" y="4849"/>
                <a:ext cx="1203" cy="1840"/>
                <a:chOff x="3513" y="4849"/>
                <a:chExt cx="1203" cy="1840"/>
              </a:xfrm>
            </p:grpSpPr>
            <p:sp>
              <p:nvSpPr>
                <p:cNvPr id="5124" name="Line 8"/>
                <p:cNvSpPr/>
                <p:nvPr/>
              </p:nvSpPr>
              <p:spPr>
                <a:xfrm>
                  <a:off x="3513" y="4849"/>
                  <a:ext cx="2" cy="96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5127" name="Line 11"/>
                <p:cNvSpPr/>
                <p:nvPr/>
              </p:nvSpPr>
              <p:spPr>
                <a:xfrm>
                  <a:off x="4713" y="4849"/>
                  <a:ext cx="2" cy="96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sp>
            <p:sp>
              <p:nvSpPr>
                <p:cNvPr id="5148" name="Text Box 32"/>
                <p:cNvSpPr txBox="1"/>
                <p:nvPr/>
              </p:nvSpPr>
              <p:spPr>
                <a:xfrm>
                  <a:off x="3841" y="5962"/>
                  <a:ext cx="549" cy="7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2400" dirty="0">
                      <a:cs typeface="+mn-lt"/>
                    </a:rPr>
                    <a:t>0</a:t>
                  </a:r>
                </a:p>
              </p:txBody>
            </p:sp>
            <p:sp>
              <p:nvSpPr>
                <p:cNvPr id="3" name="Text Box 24"/>
                <p:cNvSpPr txBox="1"/>
                <p:nvPr/>
              </p:nvSpPr>
              <p:spPr>
                <a:xfrm>
                  <a:off x="3660" y="4917"/>
                  <a:ext cx="905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PT" altLang="pt-BR" sz="2800" dirty="0">
                      <a:cs typeface="+mn-lt"/>
                    </a:rPr>
                    <a:t>L</a:t>
                  </a:r>
                </a:p>
              </p:txBody>
            </p:sp>
            <p:cxnSp>
              <p:nvCxnSpPr>
                <p:cNvPr id="4" name="Straight Connector 3"/>
                <p:cNvCxnSpPr>
                  <a:stCxn id="5124" idx="0"/>
                  <a:endCxn id="5127" idx="0"/>
                </p:cNvCxnSpPr>
                <p:nvPr/>
              </p:nvCxnSpPr>
              <p:spPr>
                <a:xfrm>
                  <a:off x="3513" y="4849"/>
                  <a:ext cx="12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Straight Connector 4"/>
                <p:cNvCxnSpPr/>
                <p:nvPr/>
              </p:nvCxnSpPr>
              <p:spPr>
                <a:xfrm>
                  <a:off x="3515" y="5809"/>
                  <a:ext cx="12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" name="Line 8"/>
                <p:cNvSpPr/>
                <p:nvPr/>
              </p:nvSpPr>
              <p:spPr>
                <a:xfrm>
                  <a:off x="4714" y="4849"/>
                  <a:ext cx="2" cy="96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4714" y="4850"/>
                <a:ext cx="1203" cy="1840"/>
                <a:chOff x="3513" y="4849"/>
                <a:chExt cx="1203" cy="1840"/>
              </a:xfrm>
            </p:grpSpPr>
            <p:sp>
              <p:nvSpPr>
                <p:cNvPr id="18" name="Line 8"/>
                <p:cNvSpPr/>
                <p:nvPr/>
              </p:nvSpPr>
              <p:spPr>
                <a:xfrm>
                  <a:off x="3513" y="4849"/>
                  <a:ext cx="2" cy="96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19" name="Line 11"/>
                <p:cNvSpPr/>
                <p:nvPr/>
              </p:nvSpPr>
              <p:spPr>
                <a:xfrm>
                  <a:off x="4713" y="4849"/>
                  <a:ext cx="2" cy="96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sp>
            <p:sp>
              <p:nvSpPr>
                <p:cNvPr id="20" name="Text Box 32"/>
                <p:cNvSpPr txBox="1"/>
                <p:nvPr/>
              </p:nvSpPr>
              <p:spPr>
                <a:xfrm>
                  <a:off x="3841" y="5962"/>
                  <a:ext cx="549" cy="7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PT" altLang="pt-BR" sz="2400" dirty="0">
                      <a:cs typeface="+mn-lt"/>
                    </a:rPr>
                    <a:t>1</a:t>
                  </a:r>
                </a:p>
              </p:txBody>
            </p:sp>
            <p:sp>
              <p:nvSpPr>
                <p:cNvPr id="21" name="Text Box 24"/>
                <p:cNvSpPr txBox="1"/>
                <p:nvPr/>
              </p:nvSpPr>
              <p:spPr>
                <a:xfrm>
                  <a:off x="3660" y="4917"/>
                  <a:ext cx="905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PT" altLang="pt-BR" sz="2800" dirty="0">
                      <a:cs typeface="+mn-lt"/>
                    </a:rPr>
                    <a:t>I</a:t>
                  </a:r>
                </a:p>
              </p:txBody>
            </p:sp>
            <p:cxnSp>
              <p:nvCxnSpPr>
                <p:cNvPr id="22" name="Straight Connector 21"/>
                <p:cNvCxnSpPr>
                  <a:stCxn id="18" idx="0"/>
                  <a:endCxn id="19" idx="0"/>
                </p:cNvCxnSpPr>
                <p:nvPr/>
              </p:nvCxnSpPr>
              <p:spPr>
                <a:xfrm>
                  <a:off x="3513" y="4849"/>
                  <a:ext cx="12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3515" y="5809"/>
                  <a:ext cx="12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Line 8"/>
                <p:cNvSpPr/>
                <p:nvPr/>
              </p:nvSpPr>
              <p:spPr>
                <a:xfrm>
                  <a:off x="4714" y="4849"/>
                  <a:ext cx="2" cy="96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5917" y="4851"/>
                <a:ext cx="1203" cy="1840"/>
                <a:chOff x="3513" y="4849"/>
                <a:chExt cx="1203" cy="1840"/>
              </a:xfrm>
            </p:grpSpPr>
            <p:sp>
              <p:nvSpPr>
                <p:cNvPr id="26" name="Line 8"/>
                <p:cNvSpPr/>
                <p:nvPr/>
              </p:nvSpPr>
              <p:spPr>
                <a:xfrm>
                  <a:off x="3513" y="4849"/>
                  <a:ext cx="2" cy="96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7" name="Line 11"/>
                <p:cNvSpPr/>
                <p:nvPr/>
              </p:nvSpPr>
              <p:spPr>
                <a:xfrm>
                  <a:off x="4713" y="4849"/>
                  <a:ext cx="2" cy="96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sp>
            <p:sp>
              <p:nvSpPr>
                <p:cNvPr id="28" name="Text Box 32"/>
                <p:cNvSpPr txBox="1"/>
                <p:nvPr/>
              </p:nvSpPr>
              <p:spPr>
                <a:xfrm>
                  <a:off x="3841" y="5962"/>
                  <a:ext cx="549" cy="7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PT" altLang="pt-BR" sz="2400" dirty="0">
                      <a:cs typeface="+mn-lt"/>
                    </a:rPr>
                    <a:t>2</a:t>
                  </a:r>
                </a:p>
              </p:txBody>
            </p:sp>
            <p:sp>
              <p:nvSpPr>
                <p:cNvPr id="29" name="Text Box 24"/>
                <p:cNvSpPr txBox="1"/>
                <p:nvPr/>
              </p:nvSpPr>
              <p:spPr>
                <a:xfrm>
                  <a:off x="3663" y="4918"/>
                  <a:ext cx="905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PT" altLang="pt-BR" sz="2800" dirty="0">
                      <a:cs typeface="+mn-lt"/>
                    </a:rPr>
                    <a:t>S</a:t>
                  </a:r>
                </a:p>
              </p:txBody>
            </p:sp>
            <p:cxnSp>
              <p:nvCxnSpPr>
                <p:cNvPr id="30" name="Straight Connector 29"/>
                <p:cNvCxnSpPr>
                  <a:stCxn id="26" idx="0"/>
                  <a:endCxn id="27" idx="0"/>
                </p:cNvCxnSpPr>
                <p:nvPr/>
              </p:nvCxnSpPr>
              <p:spPr>
                <a:xfrm>
                  <a:off x="3513" y="4849"/>
                  <a:ext cx="12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3515" y="5809"/>
                  <a:ext cx="12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2" name="Line 8"/>
                <p:cNvSpPr/>
                <p:nvPr/>
              </p:nvSpPr>
              <p:spPr>
                <a:xfrm>
                  <a:off x="4714" y="4849"/>
                  <a:ext cx="2" cy="96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77" name="Text Box 32"/>
            <p:cNvSpPr txBox="1"/>
            <p:nvPr/>
          </p:nvSpPr>
          <p:spPr>
            <a:xfrm>
              <a:off x="6743" y="3043"/>
              <a:ext cx="70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-7</a:t>
              </a:r>
            </a:p>
          </p:txBody>
        </p:sp>
        <p:sp>
          <p:nvSpPr>
            <p:cNvPr id="78" name="Text Box 32"/>
            <p:cNvSpPr txBox="1"/>
            <p:nvPr/>
          </p:nvSpPr>
          <p:spPr>
            <a:xfrm>
              <a:off x="7936" y="3043"/>
              <a:ext cx="725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-6</a:t>
              </a:r>
            </a:p>
          </p:txBody>
        </p:sp>
        <p:sp>
          <p:nvSpPr>
            <p:cNvPr id="79" name="Text Box 32"/>
            <p:cNvSpPr txBox="1"/>
            <p:nvPr/>
          </p:nvSpPr>
          <p:spPr>
            <a:xfrm>
              <a:off x="9147" y="3043"/>
              <a:ext cx="70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-5</a:t>
              </a:r>
            </a:p>
          </p:txBody>
        </p:sp>
        <p:sp>
          <p:nvSpPr>
            <p:cNvPr id="81" name="Text Box 32"/>
            <p:cNvSpPr txBox="1"/>
            <p:nvPr/>
          </p:nvSpPr>
          <p:spPr>
            <a:xfrm>
              <a:off x="11545" y="3043"/>
              <a:ext cx="70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-3</a:t>
              </a:r>
            </a:p>
          </p:txBody>
        </p:sp>
        <p:sp>
          <p:nvSpPr>
            <p:cNvPr id="82" name="Text Box 32"/>
            <p:cNvSpPr txBox="1"/>
            <p:nvPr/>
          </p:nvSpPr>
          <p:spPr>
            <a:xfrm>
              <a:off x="12762" y="3043"/>
              <a:ext cx="70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-2</a:t>
              </a:r>
            </a:p>
          </p:txBody>
        </p:sp>
        <p:sp>
          <p:nvSpPr>
            <p:cNvPr id="83" name="Line 40"/>
            <p:cNvSpPr/>
            <p:nvPr/>
          </p:nvSpPr>
          <p:spPr>
            <a:xfrm rot="5400000" flipH="1" flipV="1">
              <a:off x="4571" y="3232"/>
              <a:ext cx="1310" cy="1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cxnSp>
        <p:nvCxnSpPr>
          <p:cNvPr id="9" name="Straight Connector 71"/>
          <p:cNvCxnSpPr/>
          <p:nvPr/>
        </p:nvCxnSpPr>
        <p:spPr>
          <a:xfrm>
            <a:off x="8593455" y="2947035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72"/>
          <p:cNvCxnSpPr/>
          <p:nvPr/>
        </p:nvCxnSpPr>
        <p:spPr>
          <a:xfrm>
            <a:off x="8594725" y="3556635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Line 8"/>
          <p:cNvSpPr/>
          <p:nvPr/>
        </p:nvSpPr>
        <p:spPr>
          <a:xfrm>
            <a:off x="9356090" y="2947035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" name="Text Box 32"/>
          <p:cNvSpPr txBox="1"/>
          <p:nvPr/>
        </p:nvSpPr>
        <p:spPr>
          <a:xfrm>
            <a:off x="8809990" y="3655695"/>
            <a:ext cx="348615" cy="46164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400" dirty="0">
                <a:cs typeface="+mn-lt"/>
              </a:rPr>
              <a:t>6</a:t>
            </a:r>
          </a:p>
        </p:txBody>
      </p:sp>
      <p:sp>
        <p:nvSpPr>
          <p:cNvPr id="13" name="Text Box 32"/>
          <p:cNvSpPr txBox="1"/>
          <p:nvPr/>
        </p:nvSpPr>
        <p:spPr>
          <a:xfrm>
            <a:off x="8749030" y="2407285"/>
            <a:ext cx="450215" cy="46164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400" dirty="0">
                <a:cs typeface="+mn-lt"/>
              </a:rPr>
              <a:t>-1</a:t>
            </a:r>
          </a:p>
        </p:txBody>
      </p:sp>
      <p:sp>
        <p:nvSpPr>
          <p:cNvPr id="14" name="Text Box 24"/>
          <p:cNvSpPr txBox="1"/>
          <p:nvPr/>
        </p:nvSpPr>
        <p:spPr>
          <a:xfrm>
            <a:off x="8697595" y="2992120"/>
            <a:ext cx="574675" cy="52324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800" dirty="0">
                <a:cs typeface="+mn-lt"/>
              </a:rPr>
              <a:t>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3961765" y="2393950"/>
            <a:ext cx="4267835" cy="2070100"/>
            <a:chOff x="7429" y="3770"/>
            <a:chExt cx="6721" cy="3260"/>
          </a:xfrm>
        </p:grpSpPr>
        <p:grpSp>
          <p:nvGrpSpPr>
            <p:cNvPr id="4" name="Group 3"/>
            <p:cNvGrpSpPr/>
            <p:nvPr/>
          </p:nvGrpSpPr>
          <p:grpSpPr>
            <a:xfrm>
              <a:off x="7429" y="3770"/>
              <a:ext cx="1231" cy="1231"/>
              <a:chOff x="4597" y="3277"/>
              <a:chExt cx="1231" cy="1231"/>
            </a:xfrm>
          </p:grpSpPr>
          <p:sp>
            <p:nvSpPr>
              <p:cNvPr id="2" name="Oval 1"/>
              <p:cNvSpPr>
                <a:spLocks noChangeAspect="1"/>
              </p:cNvSpPr>
              <p:nvPr/>
            </p:nvSpPr>
            <p:spPr>
              <a:xfrm>
                <a:off x="4597" y="3277"/>
                <a:ext cx="1231" cy="1231"/>
              </a:xfrm>
              <a:prstGeom prst="ellipse">
                <a:avLst/>
              </a:prstGeom>
              <a:noFill/>
              <a:ln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ext Box 2"/>
              <p:cNvSpPr txBox="1"/>
              <p:nvPr/>
            </p:nvSpPr>
            <p:spPr>
              <a:xfrm>
                <a:off x="4658" y="3433"/>
                <a:ext cx="1113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altLang="en-US" sz="3200"/>
                  <a:t>L1</a:t>
                </a:r>
              </a:p>
            </p:txBody>
          </p:sp>
        </p:grpSp>
        <p:sp>
          <p:nvSpPr>
            <p:cNvPr id="8199" name="Line 5"/>
            <p:cNvSpPr/>
            <p:nvPr/>
          </p:nvSpPr>
          <p:spPr>
            <a:xfrm rot="5400000" flipV="1">
              <a:off x="9612" y="3906"/>
              <a:ext cx="0" cy="96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7430" y="5800"/>
              <a:ext cx="1231" cy="1231"/>
            </a:xfrm>
            <a:prstGeom prst="ellipse">
              <a:avLst/>
            </a:prstGeom>
            <a:noFill/>
            <a:ln>
              <a:solidFill>
                <a:srgbClr val="2020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10539" y="5800"/>
              <a:ext cx="1231" cy="1231"/>
            </a:xfrm>
            <a:prstGeom prst="ellipse">
              <a:avLst/>
            </a:prstGeom>
            <a:noFill/>
            <a:ln>
              <a:solidFill>
                <a:srgbClr val="2020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ine 5"/>
            <p:cNvSpPr/>
            <p:nvPr/>
          </p:nvSpPr>
          <p:spPr>
            <a:xfrm rot="5400000" flipV="1">
              <a:off x="9612" y="5936"/>
              <a:ext cx="0" cy="96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" name="Rectangle 11"/>
            <p:cNvSpPr>
              <a:spLocks noChangeAspect="1"/>
            </p:cNvSpPr>
            <p:nvPr/>
          </p:nvSpPr>
          <p:spPr>
            <a:xfrm>
              <a:off x="10546" y="3777"/>
              <a:ext cx="3605" cy="1224"/>
            </a:xfrm>
            <a:prstGeom prst="rect">
              <a:avLst/>
            </a:prstGeom>
            <a:noFill/>
            <a:ln w="19050">
              <a:solidFill>
                <a:srgbClr val="3232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10574" y="3922"/>
              <a:ext cx="3549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altLang="en-US" sz="3200"/>
                <a:t>[33, 86, 97]</a:t>
              </a:r>
            </a:p>
          </p:txBody>
        </p:sp>
        <p:sp>
          <p:nvSpPr>
            <p:cNvPr id="29" name="Text Box 28"/>
            <p:cNvSpPr txBox="1"/>
            <p:nvPr/>
          </p:nvSpPr>
          <p:spPr>
            <a:xfrm>
              <a:off x="7488" y="5957"/>
              <a:ext cx="1113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altLang="en-US" sz="3200"/>
                <a:t>L2</a:t>
              </a:r>
            </a:p>
          </p:txBody>
        </p:sp>
        <p:sp>
          <p:nvSpPr>
            <p:cNvPr id="30" name="Text Box 29"/>
            <p:cNvSpPr txBox="1"/>
            <p:nvPr/>
          </p:nvSpPr>
          <p:spPr>
            <a:xfrm>
              <a:off x="10602" y="5956"/>
              <a:ext cx="1113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altLang="en-US" sz="3200"/>
                <a:t>L1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961765" y="2393950"/>
            <a:ext cx="4267835" cy="2070100"/>
            <a:chOff x="6239" y="3770"/>
            <a:chExt cx="6721" cy="3260"/>
          </a:xfrm>
        </p:grpSpPr>
        <p:sp>
          <p:nvSpPr>
            <p:cNvPr id="26" name="Line 5"/>
            <p:cNvSpPr/>
            <p:nvPr/>
          </p:nvSpPr>
          <p:spPr>
            <a:xfrm flipV="1">
              <a:off x="11265" y="5437"/>
              <a:ext cx="0" cy="99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cxnSp>
          <p:nvCxnSpPr>
            <p:cNvPr id="2" name="Straight Connector 1"/>
            <p:cNvCxnSpPr/>
            <p:nvPr/>
          </p:nvCxnSpPr>
          <p:spPr>
            <a:xfrm>
              <a:off x="7943" y="6416"/>
              <a:ext cx="3308" cy="15"/>
            </a:xfrm>
            <a:prstGeom prst="line">
              <a:avLst/>
            </a:prstGeom>
            <a:ln w="2540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6239" y="3770"/>
              <a:ext cx="1231" cy="1231"/>
              <a:chOff x="4597" y="3277"/>
              <a:chExt cx="1231" cy="1231"/>
            </a:xfrm>
          </p:grpSpPr>
          <p:sp>
            <p:nvSpPr>
              <p:cNvPr id="5" name="Oval 4"/>
              <p:cNvSpPr>
                <a:spLocks noChangeAspect="1"/>
              </p:cNvSpPr>
              <p:nvPr/>
            </p:nvSpPr>
            <p:spPr>
              <a:xfrm>
                <a:off x="4597" y="3277"/>
                <a:ext cx="1231" cy="1231"/>
              </a:xfrm>
              <a:prstGeom prst="ellipse">
                <a:avLst/>
              </a:prstGeom>
              <a:noFill/>
              <a:ln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 Box 5"/>
              <p:cNvSpPr txBox="1"/>
              <p:nvPr/>
            </p:nvSpPr>
            <p:spPr>
              <a:xfrm>
                <a:off x="4658" y="3433"/>
                <a:ext cx="1113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altLang="en-US" sz="3200"/>
                  <a:t>L1</a:t>
                </a:r>
              </a:p>
            </p:txBody>
          </p:sp>
        </p:grpSp>
        <p:sp>
          <p:nvSpPr>
            <p:cNvPr id="8199" name="Line 5"/>
            <p:cNvSpPr/>
            <p:nvPr/>
          </p:nvSpPr>
          <p:spPr>
            <a:xfrm rot="5400000" flipV="1">
              <a:off x="8422" y="3906"/>
              <a:ext cx="0" cy="96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6240" y="5800"/>
              <a:ext cx="1231" cy="1231"/>
            </a:xfrm>
            <a:prstGeom prst="ellipse">
              <a:avLst/>
            </a:prstGeom>
            <a:noFill/>
            <a:ln>
              <a:solidFill>
                <a:srgbClr val="2020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>
              <a:spLocks noChangeAspect="1"/>
            </p:cNvSpPr>
            <p:nvPr/>
          </p:nvSpPr>
          <p:spPr>
            <a:xfrm>
              <a:off x="9356" y="3777"/>
              <a:ext cx="3605" cy="1224"/>
            </a:xfrm>
            <a:prstGeom prst="rect">
              <a:avLst/>
            </a:prstGeom>
            <a:noFill/>
            <a:ln w="19050">
              <a:solidFill>
                <a:srgbClr val="3232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9384" y="3926"/>
              <a:ext cx="3549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altLang="en-US" sz="3200"/>
                <a:t>[33, 86, 97]</a:t>
              </a:r>
            </a:p>
          </p:txBody>
        </p:sp>
        <p:sp>
          <p:nvSpPr>
            <p:cNvPr id="29" name="Text Box 28"/>
            <p:cNvSpPr txBox="1"/>
            <p:nvPr/>
          </p:nvSpPr>
          <p:spPr>
            <a:xfrm>
              <a:off x="6298" y="5957"/>
              <a:ext cx="1113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altLang="en-US" sz="3200"/>
                <a:t>L2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1306</Words>
  <Application>Microsoft Office PowerPoint</Application>
  <PresentationFormat>Widescreen</PresentationFormat>
  <Paragraphs>506</Paragraphs>
  <Slides>26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6" baseType="lpstr">
      <vt:lpstr>宋体</vt:lpstr>
      <vt:lpstr>Arial</vt:lpstr>
      <vt:lpstr>Arial Black</vt:lpstr>
      <vt:lpstr>Calibri</vt:lpstr>
      <vt:lpstr>Courier New</vt:lpstr>
      <vt:lpstr>DejaVu Math TeX Gyre</vt:lpstr>
      <vt:lpstr>Garamond</vt:lpstr>
      <vt:lpstr>Symbol</vt:lpstr>
      <vt:lpstr>Times New Roman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paulinho</dc:creator>
  <cp:lastModifiedBy>Aulas</cp:lastModifiedBy>
  <cp:revision>36</cp:revision>
  <dcterms:created xsi:type="dcterms:W3CDTF">2020-07-07T04:49:47Z</dcterms:created>
  <dcterms:modified xsi:type="dcterms:W3CDTF">2020-07-12T07:50:34Z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