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00"/>
    <a:srgbClr val="FF66FF"/>
    <a:srgbClr val="CCFFFF"/>
    <a:srgbClr val="00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E7D6-7AD1-2844-B0CB-4B48B458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EA73AD-7587-ACC3-1696-761ED86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A9539-1538-BB3D-B750-9731BA91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CBA68-45C3-C676-4796-A59027C5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B3F5E-4B8E-26A6-6529-FBC75AB5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52330-8C7B-8F6F-3FD7-51FFE51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D5E84A-04F2-2F74-EC87-9860526F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71D36-ACAD-14BA-5EA2-216408E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E2207-045F-72E2-43CB-FF2B093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82D78-88D8-37DB-D0A4-FD8A9AA1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0E375-36D1-8D81-DEDE-B8240C31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018329-7778-331E-6DDE-5FD68DC5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A2171-70B3-3053-45A4-D183204D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05621-97F7-6924-0CBE-9D400F33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71B-B469-043C-482B-0F1A3BE8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9D8BE-0233-FFF2-D54A-AB104B9F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EB32F-4C37-AF87-324E-A82475AF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5F050-C8B0-39FA-EFC2-FA1A18C9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7FD41-9688-0CD9-9034-A3BAD53E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DCCA2-CF5A-40D6-BB1A-2DDDCCA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6D71-44BD-B983-8862-FFAE1397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1822B8-0DC6-1BAE-7D78-85392B13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14584-4570-2784-E9C4-3EA39E1C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766C8-B8D5-C54B-3ADC-4B633E06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3F8FC-44EA-E3D6-7541-0E8B4D15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21BA-CA7F-943D-9D92-F3F776C6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F1EB0-6104-CAD8-92E5-461602B22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E64088-675F-641D-9FBA-D7A7E142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9A2BF5-C605-5CA7-3496-5AB6ACA9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15D74-0216-8E1E-D600-611A9D73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6A3A79-0CFA-C8F8-77DA-8503109D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F4880-E8FC-76EB-1B0C-74718A0C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233F74-00DD-F543-826D-CB078EB29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122179-1E7B-BE79-7DFA-957831DD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E311E1-BFA4-E604-F6D6-5D965942D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783A4-02A5-7ED6-1E2E-0913CF82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3E73A1-C6B5-53A2-850E-71629CA9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204CB-698A-3E1C-7700-EC1B5179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C21C37-9E90-0193-84F6-110FC23E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29FA6-8B70-E217-DE3E-596D5FBC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3C85EE-DDE0-9741-1F04-B7B61BA1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971039-3DB4-D3B3-0990-6E86B48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92DC51-A3B1-F6B1-C526-B2059A27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3404FC-D483-A399-047A-26ABD521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78615B-FDA2-FBF5-8BB9-E2C9B564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5188F1-84DE-DF8B-43ED-836C3680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D0CA2-7C91-31AD-B9F9-58BE4164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9D058-3BF1-F212-EAC6-006A21F5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17473D-4B96-2F40-9246-E144E898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F8B04-DEE7-1E47-9209-0416EFF4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87ECA-F285-1996-E434-4E7B093F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A66E1-A6D9-413F-23B8-1A04CBBB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6F6CA-C575-6E45-47F6-135D7952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8CE07A-D912-42F1-9F20-843104571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8224D-B600-FF4D-C4CE-CF9A51C7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08FCC0-616F-6A80-E8BE-A2E2F0BE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7562F-BAA4-76C7-1FC1-ABF62D41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1A58A-B447-23ED-8CB0-233060AA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1464A0-CA1A-174C-D062-A57752B1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028B8-7BA7-CDF6-EF23-4660B894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4C839-0A8D-4107-F878-BC6D4F16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AF94-0916-41B0-9120-C2847AE0F53A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6EC39-3756-9D95-6EF7-BCBF6DC3D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3B4B4-7E8A-1EFD-A688-826C08E0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A2E4-B58C-4A51-8852-61230E6F21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é son las matemáticas y para qué sirven? 7 aplicaciones importantes">
            <a:extLst>
              <a:ext uri="{FF2B5EF4-FFF2-40B4-BE49-F238E27FC236}">
                <a16:creationId xmlns:a16="http://schemas.microsoft.com/office/drawing/2014/main" id="{C31D21EA-7BDD-A6DF-779E-A41744F3F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DEF04F-9DD1-750B-2457-4638A47C0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48" y="2235200"/>
            <a:ext cx="11304104" cy="2387600"/>
          </a:xfrm>
        </p:spPr>
        <p:txBody>
          <a:bodyPr>
            <a:normAutofit fontScale="90000"/>
          </a:bodyPr>
          <a:lstStyle/>
          <a:p>
            <a:r>
              <a:rPr lang="es-SV" sz="14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Kristen ITC" panose="03050502040202030202" pitchFamily="66" charset="0"/>
              </a:rPr>
              <a:t>Matemáticas</a:t>
            </a:r>
            <a:endParaRPr lang="en-US" sz="149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é son las matemáticas y para qué sirven? 7 aplicaciones importantes">
            <a:extLst>
              <a:ext uri="{FF2B5EF4-FFF2-40B4-BE49-F238E27FC236}">
                <a16:creationId xmlns:a16="http://schemas.microsoft.com/office/drawing/2014/main" id="{C31D21EA-7BDD-A6DF-779E-A41744F3F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181818"/>
              </a:clrFrom>
              <a:clrTo>
                <a:srgbClr val="18181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42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91BC69-C582-3922-CAC9-F85D0AEF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7" y="314908"/>
            <a:ext cx="5481003" cy="33136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08BABF-DDD6-1670-A46A-FC5B2FE18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997" y="483871"/>
            <a:ext cx="4898045" cy="29451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FD88FF-D78B-B389-6CCD-0307CA670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97" y="3913509"/>
            <a:ext cx="4452192" cy="24673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46E10C-FF91-D0C6-58F8-ED69D62A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4226" y="3645314"/>
            <a:ext cx="5212762" cy="28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6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2C2F6CA-D888-570E-450A-AF74F569A1BB}"/>
              </a:ext>
            </a:extLst>
          </p:cNvPr>
          <p:cNvSpPr/>
          <p:nvPr/>
        </p:nvSpPr>
        <p:spPr>
          <a:xfrm>
            <a:off x="3452191" y="785191"/>
            <a:ext cx="5287618" cy="5287617"/>
          </a:xfrm>
          <a:prstGeom prst="ellipse">
            <a:avLst/>
          </a:prstGeom>
          <a:gradFill>
            <a:gsLst>
              <a:gs pos="0">
                <a:srgbClr val="FFC000"/>
              </a:gs>
              <a:gs pos="64000">
                <a:srgbClr val="FFFF00"/>
              </a:gs>
              <a:gs pos="41600">
                <a:srgbClr val="FFF400"/>
              </a:gs>
              <a:gs pos="100000">
                <a:srgbClr val="FF9966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FBB58E-0F29-AAF0-200D-C7723BB76334}"/>
              </a:ext>
            </a:extLst>
          </p:cNvPr>
          <p:cNvSpPr txBox="1"/>
          <p:nvPr/>
        </p:nvSpPr>
        <p:spPr>
          <a:xfrm>
            <a:off x="4518991" y="2151726"/>
            <a:ext cx="3154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8000" dirty="0" err="1">
                <a:latin typeface="Kristen ITC" panose="03050502040202030202" pitchFamily="66" charset="0"/>
              </a:rPr>
              <a:t>Matefácil</a:t>
            </a:r>
            <a:r>
              <a:rPr lang="es-SV" sz="3600" dirty="0">
                <a:latin typeface="Kristen ITC" panose="03050502040202030202" pitchFamily="66" charset="0"/>
              </a:rPr>
              <a:t>©</a:t>
            </a:r>
            <a:endParaRPr lang="en-US" sz="8000" dirty="0">
              <a:latin typeface="Kristen ITC" panose="03050502040202030202" pitchFamily="66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70CDE98-47E0-8834-BC06-E9E1368829A5}"/>
              </a:ext>
            </a:extLst>
          </p:cNvPr>
          <p:cNvSpPr/>
          <p:nvPr/>
        </p:nvSpPr>
        <p:spPr>
          <a:xfrm>
            <a:off x="3670853" y="989036"/>
            <a:ext cx="4863547" cy="48816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12DBC4-02CC-A4C8-8A5F-148E7DFC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000" y1="74400" x2="31000" y2="74400"/>
                        <a14:foregroundMark x1="37000" y1="76400" x2="37000" y2="76400"/>
                        <a14:foregroundMark x1="40400" y1="75600" x2="40400" y2="75600"/>
                        <a14:foregroundMark x1="44200" y1="76600" x2="44200" y2="76600"/>
                        <a14:foregroundMark x1="49000" y1="76800" x2="49000" y2="76800"/>
                        <a14:foregroundMark x1="60000" y1="75400" x2="60000" y2="75400"/>
                        <a14:foregroundMark x1="64000" y1="75800" x2="64000" y2="75800"/>
                        <a14:foregroundMark x1="68000" y1="75600" x2="68000" y2="75600"/>
                        <a14:backgroundMark x1="35400" y1="76200" x2="35400" y2="76200"/>
                        <a14:backgroundMark x1="35400" y1="78200" x2="35400" y2="78200"/>
                        <a14:backgroundMark x1="59400" y1="78200" x2="59400" y2="7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45" y="1417983"/>
            <a:ext cx="4201766" cy="42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Suma Fondo Blanco Vectores Libres de Derechos - iStock">
            <a:extLst>
              <a:ext uri="{FF2B5EF4-FFF2-40B4-BE49-F238E27FC236}">
                <a16:creationId xmlns:a16="http://schemas.microsoft.com/office/drawing/2014/main" id="{65970795-5F4C-109C-40A3-CD0A12F66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" b="99837" l="0" r="99183">
                        <a14:foregroundMark x1="9314" y1="7190" x2="9314" y2="7190"/>
                        <a14:foregroundMark x1="91667" y1="9804" x2="91667" y2="9804"/>
                        <a14:foregroundMark x1="90850" y1="54902" x2="90850" y2="54902"/>
                        <a14:foregroundMark x1="92157" y1="80229" x2="92157" y2="80229"/>
                        <a14:foregroundMark x1="48856" y1="92484" x2="48856" y2="92484"/>
                        <a14:foregroundMark x1="31046" y1="89706" x2="11438" y2="90686"/>
                        <a14:foregroundMark x1="8824" y1="74837" x2="10294" y2="67974"/>
                        <a14:foregroundMark x1="9804" y1="47222" x2="8660" y2="58333"/>
                        <a14:foregroundMark x1="9150" y1="11765" x2="9150" y2="11765"/>
                        <a14:foregroundMark x1="4575" y1="10621" x2="4575" y2="10621"/>
                        <a14:foregroundMark x1="15686" y1="10458" x2="15686" y2="10458"/>
                        <a14:foregroundMark x1="9641" y1="1961" x2="9641" y2="1961"/>
                        <a14:foregroundMark x1="0" y1="8824" x2="0" y2="8824"/>
                        <a14:foregroundMark x1="66667" y1="9641" x2="66667" y2="9641"/>
                        <a14:foregroundMark x1="30882" y1="1307" x2="30882" y2="1307"/>
                        <a14:foregroundMark x1="98039" y1="8497" x2="98039" y2="8497"/>
                        <a14:foregroundMark x1="89052" y1="30065" x2="89052" y2="30065"/>
                        <a14:foregroundMark x1="98693" y1="50000" x2="98693" y2="50000"/>
                        <a14:foregroundMark x1="85294" y1="32026" x2="85294" y2="32026"/>
                        <a14:foregroundMark x1="88235" y1="27778" x2="88399" y2="32190"/>
                        <a14:foregroundMark x1="68791" y1="1307" x2="68791" y2="1307"/>
                        <a14:foregroundMark x1="50163" y1="97222" x2="50163" y2="97222"/>
                        <a14:foregroundMark x1="28922" y1="99346" x2="28922" y2="99346"/>
                        <a14:foregroundMark x1="9477" y1="99837" x2="9477" y2="99837"/>
                        <a14:foregroundMark x1="99346" y1="10294" x2="99346" y2="10294"/>
                        <a14:foregroundMark x1="88562" y1="817" x2="88562" y2="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396"/>
          <a:stretch/>
        </p:blipFill>
        <p:spPr bwMode="auto">
          <a:xfrm>
            <a:off x="6864626" y="0"/>
            <a:ext cx="5327374" cy="68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ma Fondo Blanco Vectores Libres de Derechos - iStock">
            <a:extLst>
              <a:ext uri="{FF2B5EF4-FFF2-40B4-BE49-F238E27FC236}">
                <a16:creationId xmlns:a16="http://schemas.microsoft.com/office/drawing/2014/main" id="{FB445B3C-2FDC-F203-139F-B005B284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" b="99837" l="0" r="99183">
                        <a14:foregroundMark x1="9314" y1="7190" x2="9314" y2="7190"/>
                        <a14:foregroundMark x1="91667" y1="9804" x2="91667" y2="9804"/>
                        <a14:foregroundMark x1="90850" y1="54902" x2="90850" y2="54902"/>
                        <a14:foregroundMark x1="92157" y1="80229" x2="92157" y2="80229"/>
                        <a14:foregroundMark x1="48856" y1="92484" x2="48856" y2="92484"/>
                        <a14:foregroundMark x1="31046" y1="89706" x2="11438" y2="90686"/>
                        <a14:foregroundMark x1="8824" y1="74837" x2="10294" y2="67974"/>
                        <a14:foregroundMark x1="9804" y1="47222" x2="8660" y2="58333"/>
                        <a14:foregroundMark x1="9150" y1="11765" x2="9150" y2="11765"/>
                        <a14:foregroundMark x1="4575" y1="10621" x2="4575" y2="10621"/>
                        <a14:foregroundMark x1="15686" y1="10458" x2="15686" y2="10458"/>
                        <a14:foregroundMark x1="9641" y1="1961" x2="9641" y2="1961"/>
                        <a14:foregroundMark x1="0" y1="8824" x2="0" y2="8824"/>
                        <a14:foregroundMark x1="66667" y1="9641" x2="66667" y2="9641"/>
                        <a14:foregroundMark x1="30882" y1="1307" x2="30882" y2="1307"/>
                        <a14:foregroundMark x1="98039" y1="8497" x2="98039" y2="8497"/>
                        <a14:foregroundMark x1="89052" y1="30065" x2="89052" y2="30065"/>
                        <a14:foregroundMark x1="98693" y1="50000" x2="98693" y2="50000"/>
                        <a14:foregroundMark x1="85294" y1="32026" x2="85294" y2="32026"/>
                        <a14:foregroundMark x1="88235" y1="27778" x2="88399" y2="32190"/>
                        <a14:foregroundMark x1="68791" y1="1307" x2="68791" y2="1307"/>
                        <a14:foregroundMark x1="50163" y1="97222" x2="50163" y2="97222"/>
                        <a14:foregroundMark x1="28922" y1="99346" x2="28922" y2="99346"/>
                        <a14:foregroundMark x1="9477" y1="99837" x2="9477" y2="99837"/>
                        <a14:foregroundMark x1="99346" y1="10294" x2="99346" y2="10294"/>
                        <a14:foregroundMark x1="88562" y1="817" x2="88562" y2="8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864627" cy="68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6E7323-989A-96DA-F0DF-50DE7DA0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954"/>
            <a:ext cx="10515600" cy="3478005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3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</a:rPr>
              <a:t>SUMA</a:t>
            </a:r>
            <a:endParaRPr lang="en-US" sz="239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2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50C5-CD5E-BCC6-661D-99E9B8DFE66D}"/>
              </a:ext>
            </a:extLst>
          </p:cNvPr>
          <p:cNvSpPr txBox="1">
            <a:spLocks/>
          </p:cNvSpPr>
          <p:nvPr/>
        </p:nvSpPr>
        <p:spPr>
          <a:xfrm>
            <a:off x="838200" y="1689997"/>
            <a:ext cx="10515600" cy="3478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SV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RESTA</a:t>
            </a:r>
            <a:endParaRPr lang="en-US" sz="239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8A5C78-FD29-A0EE-8CC9-855F731B8B29}"/>
              </a:ext>
            </a:extLst>
          </p:cNvPr>
          <p:cNvSpPr/>
          <p:nvPr/>
        </p:nvSpPr>
        <p:spPr>
          <a:xfrm>
            <a:off x="675861" y="1033670"/>
            <a:ext cx="2690191" cy="6563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78E127-D355-25BA-BDBD-3E5E874FE448}"/>
              </a:ext>
            </a:extLst>
          </p:cNvPr>
          <p:cNvSpPr/>
          <p:nvPr/>
        </p:nvSpPr>
        <p:spPr>
          <a:xfrm>
            <a:off x="5181601" y="4839839"/>
            <a:ext cx="1669773" cy="4742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77F3B0-9B70-06CC-3371-C5E5D54EB5FF}"/>
              </a:ext>
            </a:extLst>
          </p:cNvPr>
          <p:cNvSpPr/>
          <p:nvPr/>
        </p:nvSpPr>
        <p:spPr>
          <a:xfrm>
            <a:off x="7951305" y="5587187"/>
            <a:ext cx="3193774" cy="7606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EFA11CC-AC27-416D-2548-8A36CCD9605C}"/>
              </a:ext>
            </a:extLst>
          </p:cNvPr>
          <p:cNvSpPr/>
          <p:nvPr/>
        </p:nvSpPr>
        <p:spPr>
          <a:xfrm>
            <a:off x="7752522" y="1033670"/>
            <a:ext cx="3220278" cy="656327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10232B-4510-7576-CB88-1B260968ED31}"/>
              </a:ext>
            </a:extLst>
          </p:cNvPr>
          <p:cNvSpPr/>
          <p:nvPr/>
        </p:nvSpPr>
        <p:spPr>
          <a:xfrm>
            <a:off x="410817" y="5639325"/>
            <a:ext cx="2226366" cy="656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50C5-CD5E-BCC6-661D-99E9B8DFE66D}"/>
              </a:ext>
            </a:extLst>
          </p:cNvPr>
          <p:cNvSpPr txBox="1">
            <a:spLocks/>
          </p:cNvSpPr>
          <p:nvPr/>
        </p:nvSpPr>
        <p:spPr>
          <a:xfrm>
            <a:off x="0" y="2478329"/>
            <a:ext cx="12192000" cy="19013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SV" sz="1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MULTIPLICACION</a:t>
            </a:r>
            <a:endParaRPr lang="en-US" sz="10300" dirty="0"/>
          </a:p>
        </p:txBody>
      </p:sp>
      <p:sp>
        <p:nvSpPr>
          <p:cNvPr id="3" name="Signo más 2">
            <a:extLst>
              <a:ext uri="{FF2B5EF4-FFF2-40B4-BE49-F238E27FC236}">
                <a16:creationId xmlns:a16="http://schemas.microsoft.com/office/drawing/2014/main" id="{391D4311-3D00-C0D2-A2B3-40476C3E5985}"/>
              </a:ext>
            </a:extLst>
          </p:cNvPr>
          <p:cNvSpPr/>
          <p:nvPr/>
        </p:nvSpPr>
        <p:spPr>
          <a:xfrm rot="3245571">
            <a:off x="1019186" y="3832483"/>
            <a:ext cx="3273287" cy="3352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igno más 3">
            <a:extLst>
              <a:ext uri="{FF2B5EF4-FFF2-40B4-BE49-F238E27FC236}">
                <a16:creationId xmlns:a16="http://schemas.microsoft.com/office/drawing/2014/main" id="{D84A84F4-CD48-4BC5-1399-18AEE8903AEC}"/>
              </a:ext>
            </a:extLst>
          </p:cNvPr>
          <p:cNvSpPr/>
          <p:nvPr/>
        </p:nvSpPr>
        <p:spPr>
          <a:xfrm rot="3245571">
            <a:off x="7328457" y="-215036"/>
            <a:ext cx="3273287" cy="3352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igno más 4">
            <a:extLst>
              <a:ext uri="{FF2B5EF4-FFF2-40B4-BE49-F238E27FC236}">
                <a16:creationId xmlns:a16="http://schemas.microsoft.com/office/drawing/2014/main" id="{819BFF31-3974-A44E-2DE4-12F020D77C78}"/>
              </a:ext>
            </a:extLst>
          </p:cNvPr>
          <p:cNvSpPr/>
          <p:nvPr/>
        </p:nvSpPr>
        <p:spPr>
          <a:xfrm rot="3245571">
            <a:off x="150130" y="-327282"/>
            <a:ext cx="3273287" cy="3352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igno más 5">
            <a:extLst>
              <a:ext uri="{FF2B5EF4-FFF2-40B4-BE49-F238E27FC236}">
                <a16:creationId xmlns:a16="http://schemas.microsoft.com/office/drawing/2014/main" id="{592A1667-1FB2-CFC0-A42F-29675F0F765D}"/>
              </a:ext>
            </a:extLst>
          </p:cNvPr>
          <p:cNvSpPr/>
          <p:nvPr/>
        </p:nvSpPr>
        <p:spPr>
          <a:xfrm rot="3245571">
            <a:off x="8237678" y="3568546"/>
            <a:ext cx="3273287" cy="3352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gno de división 5">
            <a:extLst>
              <a:ext uri="{FF2B5EF4-FFF2-40B4-BE49-F238E27FC236}">
                <a16:creationId xmlns:a16="http://schemas.microsoft.com/office/drawing/2014/main" id="{ACCBE441-D3E4-44CA-B599-EECFA950A388}"/>
              </a:ext>
            </a:extLst>
          </p:cNvPr>
          <p:cNvSpPr/>
          <p:nvPr/>
        </p:nvSpPr>
        <p:spPr>
          <a:xfrm>
            <a:off x="5102087" y="1643355"/>
            <a:ext cx="1696278" cy="1460923"/>
          </a:xfrm>
          <a:prstGeom prst="mathDivid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8D24F-6CEF-E98D-13ED-DA5FD45D9947}"/>
              </a:ext>
            </a:extLst>
          </p:cNvPr>
          <p:cNvSpPr txBox="1">
            <a:spLocks/>
          </p:cNvSpPr>
          <p:nvPr/>
        </p:nvSpPr>
        <p:spPr>
          <a:xfrm>
            <a:off x="0" y="2451738"/>
            <a:ext cx="12192000" cy="280266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SV" sz="2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DIVISION</a:t>
            </a:r>
            <a:endParaRPr lang="en-US" sz="16600" dirty="0"/>
          </a:p>
        </p:txBody>
      </p:sp>
      <p:sp>
        <p:nvSpPr>
          <p:cNvPr id="3" name="Signo de división 2">
            <a:extLst>
              <a:ext uri="{FF2B5EF4-FFF2-40B4-BE49-F238E27FC236}">
                <a16:creationId xmlns:a16="http://schemas.microsoft.com/office/drawing/2014/main" id="{65D60FE0-D629-259C-D4B7-65696D6D2006}"/>
              </a:ext>
            </a:extLst>
          </p:cNvPr>
          <p:cNvSpPr/>
          <p:nvPr/>
        </p:nvSpPr>
        <p:spPr>
          <a:xfrm>
            <a:off x="2292628" y="4248257"/>
            <a:ext cx="3220278" cy="2554356"/>
          </a:xfrm>
          <a:prstGeom prst="mathDivid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igno de división 3">
            <a:extLst>
              <a:ext uri="{FF2B5EF4-FFF2-40B4-BE49-F238E27FC236}">
                <a16:creationId xmlns:a16="http://schemas.microsoft.com/office/drawing/2014/main" id="{1CC86C16-A439-B9A4-6126-D3C9E97A3B52}"/>
              </a:ext>
            </a:extLst>
          </p:cNvPr>
          <p:cNvSpPr/>
          <p:nvPr/>
        </p:nvSpPr>
        <p:spPr>
          <a:xfrm>
            <a:off x="0" y="62948"/>
            <a:ext cx="3220278" cy="2554356"/>
          </a:xfrm>
          <a:prstGeom prst="mathDivid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igno de división 4">
            <a:extLst>
              <a:ext uri="{FF2B5EF4-FFF2-40B4-BE49-F238E27FC236}">
                <a16:creationId xmlns:a16="http://schemas.microsoft.com/office/drawing/2014/main" id="{AA5D4532-BF97-F337-809E-F3DB007B48EE}"/>
              </a:ext>
            </a:extLst>
          </p:cNvPr>
          <p:cNvSpPr/>
          <p:nvPr/>
        </p:nvSpPr>
        <p:spPr>
          <a:xfrm>
            <a:off x="8428383" y="-39756"/>
            <a:ext cx="3220278" cy="2554356"/>
          </a:xfrm>
          <a:prstGeom prst="mathDivide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igno de división 6">
            <a:extLst>
              <a:ext uri="{FF2B5EF4-FFF2-40B4-BE49-F238E27FC236}">
                <a16:creationId xmlns:a16="http://schemas.microsoft.com/office/drawing/2014/main" id="{E82DCE57-4222-93E6-74AD-BE4DF47313BA}"/>
              </a:ext>
            </a:extLst>
          </p:cNvPr>
          <p:cNvSpPr/>
          <p:nvPr/>
        </p:nvSpPr>
        <p:spPr>
          <a:xfrm>
            <a:off x="8984975" y="4782802"/>
            <a:ext cx="1545400" cy="1225826"/>
          </a:xfrm>
          <a:prstGeom prst="mathDivide">
            <a:avLst>
              <a:gd name="adj1" fmla="val 14181"/>
              <a:gd name="adj2" fmla="val 293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gno de división 7">
            <a:extLst>
              <a:ext uri="{FF2B5EF4-FFF2-40B4-BE49-F238E27FC236}">
                <a16:creationId xmlns:a16="http://schemas.microsoft.com/office/drawing/2014/main" id="{01AD9AFC-D95C-59B8-BA21-252F92B9D3ED}"/>
              </a:ext>
            </a:extLst>
          </p:cNvPr>
          <p:cNvSpPr/>
          <p:nvPr/>
        </p:nvSpPr>
        <p:spPr>
          <a:xfrm>
            <a:off x="543339" y="3831621"/>
            <a:ext cx="901148" cy="753759"/>
          </a:xfrm>
          <a:prstGeom prst="mathDivid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Kristen ITC</vt:lpstr>
      <vt:lpstr>Tema de Office</vt:lpstr>
      <vt:lpstr>Matemáticas</vt:lpstr>
      <vt:lpstr>Presentación de PowerPoint</vt:lpstr>
      <vt:lpstr>Presentación de PowerPoint</vt:lpstr>
      <vt:lpstr>Presentación de PowerPoint</vt:lpstr>
      <vt:lpstr>SUMA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Matemáticas</dc:title>
  <dc:creator>Luis Muñoz</dc:creator>
  <cp:lastModifiedBy>Luis Muñoz</cp:lastModifiedBy>
  <cp:revision>5</cp:revision>
  <dcterms:created xsi:type="dcterms:W3CDTF">2022-06-29T15:24:42Z</dcterms:created>
  <dcterms:modified xsi:type="dcterms:W3CDTF">2022-07-15T00:52:36Z</dcterms:modified>
</cp:coreProperties>
</file>