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81" r:id="rId9"/>
    <p:sldId id="293" r:id="rId10"/>
    <p:sldId id="282" r:id="rId11"/>
    <p:sldId id="285" r:id="rId12"/>
    <p:sldId id="283" r:id="rId13"/>
    <p:sldId id="286" r:id="rId14"/>
    <p:sldId id="292" r:id="rId15"/>
    <p:sldId id="287" r:id="rId16"/>
    <p:sldId id="289" r:id="rId17"/>
    <p:sldId id="290" r:id="rId18"/>
    <p:sldId id="291" r:id="rId19"/>
    <p:sldId id="277" r:id="rId20"/>
    <p:sldId id="278" r:id="rId21"/>
    <p:sldId id="279" r:id="rId22"/>
  </p:sldIdLst>
  <p:sldSz cx="12192000" cy="6858000"/>
  <p:notesSz cx="6858000" cy="9144000"/>
  <p:embeddedFontLst>
    <p:embeddedFont>
      <p:font typeface="Abril Fatface" panose="02000503000000020003" pitchFamily="2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Mono" panose="00000009000000000000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994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07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348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277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6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213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89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227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53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484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03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5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articles/back-end-develop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articles/back-end-develop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database-and-dbm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grate.io/blog/the-sql-vs-nosql-differenc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usferry5245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ferrychandra@biru-langit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unsplash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l.com/en-us/blog/key-differences-between-a-server-and-a-deskto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cloudflare.com/learning/serverless/glossary/client-side-vs-server-side/" TargetMode="Externa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5472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Basic</a:t>
            </a:r>
            <a:br>
              <a:rPr lang="en" sz="5400" dirty="0"/>
            </a:br>
            <a:r>
              <a:rPr lang="en" sz="7200" dirty="0">
                <a:solidFill>
                  <a:schemeClr val="accent1"/>
                </a:solidFill>
              </a:rPr>
              <a:t>Backend</a:t>
            </a:r>
            <a:br>
              <a:rPr lang="en" sz="7200" dirty="0">
                <a:solidFill>
                  <a:schemeClr val="accent1"/>
                </a:solidFill>
              </a:rPr>
            </a:br>
            <a:r>
              <a:rPr lang="en" sz="5400" dirty="0"/>
              <a:t>Development.</a:t>
            </a:r>
            <a:endParaRPr sz="54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echo 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“Hello World, welcome to the wonderful world of Backend!!!”</a:t>
            </a:r>
            <a:r>
              <a:rPr lang="en" dirty="0">
                <a:solidFill>
                  <a:schemeClr val="tx1"/>
                </a:solidFill>
              </a:rPr>
              <a:t>;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Definisi </a:t>
            </a:r>
            <a:r>
              <a:rPr lang="en" sz="4400" dirty="0">
                <a:solidFill>
                  <a:schemeClr val="accent1"/>
                </a:solidFill>
              </a:rPr>
              <a:t>Backend Development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01000" y="4874255"/>
            <a:ext cx="7794000" cy="3716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900" b="0" dirty="0">
                <a:solidFill>
                  <a:schemeClr val="accent1"/>
                </a:solidFill>
              </a:rPr>
              <a:t>&lt;a src=“</a:t>
            </a:r>
            <a:r>
              <a:rPr lang="en-ID" sz="900" b="0" dirty="0"/>
              <a:t>https://www.coursera.org/articles/back-end-developer</a:t>
            </a:r>
            <a:r>
              <a:rPr lang="en" sz="900" b="0" dirty="0">
                <a:solidFill>
                  <a:schemeClr val="accent1"/>
                </a:solidFill>
              </a:rPr>
              <a:t>”&gt; </a:t>
            </a:r>
            <a:r>
              <a:rPr lang="en" sz="900" b="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Referensi</a:t>
            </a:r>
            <a:r>
              <a:rPr lang="en" sz="900" b="0" dirty="0">
                <a:solidFill>
                  <a:schemeClr val="accent1"/>
                </a:solidFill>
              </a:rPr>
              <a:t> &lt;/a&gt;</a:t>
            </a:r>
            <a:endParaRPr sz="900" b="0" dirty="0">
              <a:solidFill>
                <a:schemeClr val="accent1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340147" y="2097458"/>
            <a:ext cx="8865600" cy="24877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i="1" dirty="0"/>
              <a:t>server-side software</a:t>
            </a:r>
            <a:endParaRPr lang="en-US" dirty="0"/>
          </a:p>
          <a:p>
            <a:pPr marL="285750" indent="-285750"/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i="1" dirty="0"/>
              <a:t>client</a:t>
            </a:r>
            <a:endParaRPr lang="en-US" dirty="0"/>
          </a:p>
          <a:p>
            <a:pPr marL="285750" indent="-285750"/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: </a:t>
            </a:r>
          </a:p>
          <a:p>
            <a:pPr marL="742950" lvl="1" indent="-285750">
              <a:spcBef>
                <a:spcPts val="0"/>
              </a:spcBef>
            </a:pPr>
            <a:r>
              <a:rPr lang="en-US" i="1" dirty="0"/>
              <a:t>Database, </a:t>
            </a:r>
          </a:p>
          <a:p>
            <a:pPr marL="742950" lvl="1" indent="-285750">
              <a:spcBef>
                <a:spcPts val="0"/>
              </a:spcBef>
            </a:pPr>
            <a:r>
              <a:rPr lang="en-US" i="1" dirty="0"/>
              <a:t>Application Programming Interface (API), </a:t>
            </a:r>
          </a:p>
          <a:p>
            <a:pPr marL="742950" lvl="1" indent="-285750">
              <a:spcBef>
                <a:spcPts val="0"/>
              </a:spcBef>
            </a:pPr>
            <a:r>
              <a:rPr lang="en-US" i="1" dirty="0"/>
              <a:t>Architecture, 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dan S</a:t>
            </a:r>
            <a:r>
              <a:rPr lang="en-US" i="1" dirty="0"/>
              <a:t>erver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869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1"/>
                </a:solidFill>
              </a:rPr>
              <a:t>Backend </a:t>
            </a:r>
            <a:br>
              <a:rPr lang="en" sz="4400" dirty="0">
                <a:solidFill>
                  <a:schemeClr val="accent1"/>
                </a:solidFill>
              </a:rPr>
            </a:br>
            <a:endParaRPr sz="5400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7E149-865B-0B03-346B-49778A009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486" y="1362513"/>
            <a:ext cx="6833014" cy="3929883"/>
          </a:xfrm>
          <a:prstGeom prst="rect">
            <a:avLst/>
          </a:prstGeom>
        </p:spPr>
      </p:pic>
      <p:sp>
        <p:nvSpPr>
          <p:cNvPr id="11" name="Google Shape;410;p25">
            <a:extLst>
              <a:ext uri="{FF2B5EF4-FFF2-40B4-BE49-F238E27FC236}">
                <a16:creationId xmlns:a16="http://schemas.microsoft.com/office/drawing/2014/main" id="{01D51891-197C-B179-BDDA-4E4A7F6C9C38}"/>
              </a:ext>
            </a:extLst>
          </p:cNvPr>
          <p:cNvSpPr txBox="1">
            <a:spLocks/>
          </p:cNvSpPr>
          <p:nvPr/>
        </p:nvSpPr>
        <p:spPr>
          <a:xfrm>
            <a:off x="1201000" y="2029936"/>
            <a:ext cx="2456600" cy="10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en-ID" sz="1200" b="0" dirty="0">
                <a:solidFill>
                  <a:schemeClr val="tx1"/>
                </a:solidFill>
              </a:rPr>
              <a:t>“Terminal, server, database, and IDE</a:t>
            </a:r>
          </a:p>
          <a:p>
            <a:pPr marL="0" indent="0"/>
            <a:r>
              <a:rPr lang="en-ID" sz="1200" b="0" dirty="0">
                <a:solidFill>
                  <a:schemeClr val="tx1"/>
                </a:solidFill>
              </a:rPr>
              <a:t>is my best friend”</a:t>
            </a:r>
            <a:endParaRPr lang="en-ID" sz="1200" b="0" dirty="0">
              <a:solidFill>
                <a:schemeClr val="accent1"/>
              </a:solidFill>
            </a:endParaRPr>
          </a:p>
        </p:txBody>
      </p:sp>
      <p:sp>
        <p:nvSpPr>
          <p:cNvPr id="12" name="Google Shape;410;p25">
            <a:extLst>
              <a:ext uri="{FF2B5EF4-FFF2-40B4-BE49-F238E27FC236}">
                <a16:creationId xmlns:a16="http://schemas.microsoft.com/office/drawing/2014/main" id="{0CB32289-B52F-FF3D-8475-5FEA8DA0BFDE}"/>
              </a:ext>
            </a:extLst>
          </p:cNvPr>
          <p:cNvSpPr txBox="1">
            <a:spLocks/>
          </p:cNvSpPr>
          <p:nvPr/>
        </p:nvSpPr>
        <p:spPr>
          <a:xfrm>
            <a:off x="1201000" y="2856891"/>
            <a:ext cx="2456600" cy="135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en-ID" sz="1100" b="0" dirty="0">
                <a:solidFill>
                  <a:schemeClr val="tx1"/>
                </a:solidFill>
              </a:rPr>
              <a:t>Tools yang </a:t>
            </a:r>
            <a:r>
              <a:rPr lang="en-ID" sz="1100" b="0" dirty="0" err="1">
                <a:solidFill>
                  <a:schemeClr val="tx1"/>
                </a:solidFill>
              </a:rPr>
              <a:t>saya</a:t>
            </a:r>
            <a:r>
              <a:rPr lang="en-ID" sz="1100" b="0" dirty="0">
                <a:solidFill>
                  <a:schemeClr val="tx1"/>
                </a:solidFill>
              </a:rPr>
              <a:t> </a:t>
            </a:r>
            <a:r>
              <a:rPr lang="en-ID" sz="1100" b="0" dirty="0" err="1">
                <a:solidFill>
                  <a:schemeClr val="tx1"/>
                </a:solidFill>
              </a:rPr>
              <a:t>gunakan</a:t>
            </a:r>
            <a:r>
              <a:rPr lang="en-ID" sz="1100" b="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SzPct val="100000"/>
              <a:buFont typeface="Wingdings" panose="05000000000000000000" pitchFamily="2" charset="2"/>
              <a:buChar char="ü"/>
            </a:pPr>
            <a:r>
              <a:rPr lang="en-ID" sz="1100" b="0" dirty="0">
                <a:solidFill>
                  <a:schemeClr val="tx1"/>
                </a:solidFill>
              </a:rPr>
              <a:t>Visual Studio Code</a:t>
            </a:r>
          </a:p>
          <a:p>
            <a:pPr marL="171450" indent="-171450">
              <a:buSzPct val="100000"/>
              <a:buFont typeface="Wingdings" panose="05000000000000000000" pitchFamily="2" charset="2"/>
              <a:buChar char="ü"/>
            </a:pPr>
            <a:r>
              <a:rPr lang="en-ID" sz="1100" b="0" dirty="0">
                <a:solidFill>
                  <a:schemeClr val="tx1"/>
                </a:solidFill>
              </a:rPr>
              <a:t>Postman</a:t>
            </a:r>
          </a:p>
          <a:p>
            <a:pPr marL="171450" indent="-171450">
              <a:buSzPct val="100000"/>
              <a:buFont typeface="Wingdings" panose="05000000000000000000" pitchFamily="2" charset="2"/>
              <a:buChar char="ü"/>
            </a:pPr>
            <a:r>
              <a:rPr lang="en-ID" sz="1100" b="0" dirty="0">
                <a:solidFill>
                  <a:schemeClr val="tx1"/>
                </a:solidFill>
              </a:rPr>
              <a:t>Command Prompt</a:t>
            </a:r>
          </a:p>
          <a:p>
            <a:pPr marL="171450" indent="-171450">
              <a:buSzPct val="100000"/>
              <a:buFont typeface="Wingdings" panose="05000000000000000000" pitchFamily="2" charset="2"/>
              <a:buChar char="ü"/>
            </a:pPr>
            <a:r>
              <a:rPr lang="en-ID" sz="1100" b="0" dirty="0">
                <a:solidFill>
                  <a:schemeClr val="tx1"/>
                </a:solidFill>
              </a:rPr>
              <a:t>Git</a:t>
            </a:r>
          </a:p>
          <a:p>
            <a:pPr marL="171450" indent="-171450">
              <a:buSzPct val="100000"/>
              <a:buFont typeface="Wingdings" panose="05000000000000000000" pitchFamily="2" charset="2"/>
              <a:buChar char="ü"/>
            </a:pPr>
            <a:r>
              <a:rPr lang="en-ID" sz="1100" b="0" dirty="0">
                <a:solidFill>
                  <a:schemeClr val="tx1"/>
                </a:solidFill>
              </a:rPr>
              <a:t>GitHub</a:t>
            </a:r>
          </a:p>
          <a:p>
            <a:pPr marL="0" indent="0"/>
            <a:endParaRPr lang="en-ID" sz="11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62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48800" y="4390781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/>
              <a:t>Hmmm, ngoding yaa???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Backend </a:t>
            </a:r>
            <a:br>
              <a:rPr lang="en" sz="4800" dirty="0"/>
            </a:br>
            <a:r>
              <a:rPr lang="en" sz="5400" dirty="0">
                <a:solidFill>
                  <a:schemeClr val="accent3"/>
                </a:solidFill>
              </a:rPr>
              <a:t>Programming Language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694782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0999" y="1255500"/>
            <a:ext cx="8865599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Backend </a:t>
            </a:r>
            <a:r>
              <a:rPr lang="en" sz="4400" dirty="0">
                <a:solidFill>
                  <a:schemeClr val="accent3"/>
                </a:solidFill>
              </a:rPr>
              <a:t>Programming Languages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01000" y="4874255"/>
            <a:ext cx="7794000" cy="3716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900" b="0" dirty="0">
                <a:solidFill>
                  <a:schemeClr val="accent3"/>
                </a:solidFill>
              </a:rPr>
              <a:t>&lt;a src=“</a:t>
            </a:r>
            <a:r>
              <a:rPr lang="en-ID" sz="900" b="0" dirty="0"/>
              <a:t>https://www.coursera.org/articles/back-end-developer</a:t>
            </a:r>
            <a:r>
              <a:rPr lang="en" sz="900" b="0" dirty="0">
                <a:solidFill>
                  <a:schemeClr val="accent3"/>
                </a:solidFill>
              </a:rPr>
              <a:t>”&gt; </a:t>
            </a:r>
            <a:r>
              <a:rPr lang="en" sz="900" b="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Referensi</a:t>
            </a:r>
            <a:r>
              <a:rPr lang="en" sz="900" b="0" dirty="0">
                <a:solidFill>
                  <a:schemeClr val="accent3"/>
                </a:solidFill>
              </a:rPr>
              <a:t> &lt;/a&gt;</a:t>
            </a:r>
            <a:endParaRPr sz="900" b="0" dirty="0">
              <a:solidFill>
                <a:schemeClr val="accent3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340147" y="2097458"/>
            <a:ext cx="8865600" cy="24877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Bahasa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Backend Development:</a:t>
            </a:r>
          </a:p>
          <a:p>
            <a:pPr marL="285750" indent="-285750"/>
            <a:r>
              <a:rPr lang="en-US" dirty="0"/>
              <a:t>PHP    </a:t>
            </a:r>
            <a:r>
              <a:rPr lang="en-US" dirty="0">
                <a:sym typeface="Wingdings" panose="05000000000000000000" pitchFamily="2" charset="2"/>
              </a:rPr>
              <a:t> Laravel, CodeIgniter</a:t>
            </a:r>
          </a:p>
          <a:p>
            <a:pPr marL="285750" indent="-285750"/>
            <a:r>
              <a:rPr lang="en-US" dirty="0">
                <a:sym typeface="Wingdings" panose="05000000000000000000" pitchFamily="2" charset="2"/>
              </a:rPr>
              <a:t>SQL     MySQL, PostgreSQL</a:t>
            </a:r>
          </a:p>
          <a:p>
            <a:pPr marL="285750" indent="-285750"/>
            <a:r>
              <a:rPr lang="en-US" dirty="0"/>
              <a:t>NodeJS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Apakah</a:t>
            </a:r>
            <a:r>
              <a:rPr lang="en-US" dirty="0">
                <a:sym typeface="Wingdings" panose="05000000000000000000" pitchFamily="2" charset="2"/>
              </a:rPr>
              <a:t> ini framework???</a:t>
            </a:r>
          </a:p>
          <a:p>
            <a:pPr marL="285750" indent="-285750"/>
            <a:r>
              <a:rPr lang="en-US" dirty="0">
                <a:sym typeface="Wingdings" panose="05000000000000000000" pitchFamily="2" charset="2"/>
              </a:rPr>
              <a:t>Python  Django, Flask, </a:t>
            </a:r>
            <a:r>
              <a:rPr lang="en-US" dirty="0" err="1">
                <a:sym typeface="Wingdings" panose="05000000000000000000" pitchFamily="2" charset="2"/>
              </a:rPr>
              <a:t>Streamlit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/>
            <a:r>
              <a:rPr lang="en-US" dirty="0">
                <a:sym typeface="Wingdings" panose="05000000000000000000" pitchFamily="2" charset="2"/>
              </a:rPr>
              <a:t>Golang, </a:t>
            </a:r>
            <a:r>
              <a:rPr lang="en-US" dirty="0"/>
              <a:t>Java, C++, Ruby, Perl,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3088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0998" y="1219199"/>
            <a:ext cx="8865599" cy="7645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Hypertext </a:t>
            </a:r>
            <a:r>
              <a:rPr lang="en" sz="4400" dirty="0">
                <a:solidFill>
                  <a:schemeClr val="accent3"/>
                </a:solidFill>
              </a:rPr>
              <a:t>Preprocessor </a:t>
            </a:r>
            <a:r>
              <a:rPr lang="en-ID" sz="4400" dirty="0">
                <a:solidFill>
                  <a:schemeClr val="tx1"/>
                </a:solidFill>
              </a:rPr>
              <a:t>(PHP)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01000" y="4874255"/>
            <a:ext cx="7794000" cy="3716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900" b="0" dirty="0">
                <a:solidFill>
                  <a:schemeClr val="accent3"/>
                </a:solidFill>
              </a:rPr>
              <a:t>&lt;a src=“</a:t>
            </a:r>
            <a:r>
              <a:rPr lang="en-ID" sz="900" b="0" dirty="0"/>
              <a:t>https://www.php.net/</a:t>
            </a:r>
            <a:r>
              <a:rPr lang="en" sz="900" b="0" dirty="0">
                <a:solidFill>
                  <a:schemeClr val="accent3"/>
                </a:solidFill>
              </a:rPr>
              <a:t>”&gt; </a:t>
            </a:r>
            <a:r>
              <a:rPr lang="en" sz="900" b="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Referensi</a:t>
            </a:r>
            <a:r>
              <a:rPr lang="en" sz="900" b="0" dirty="0">
                <a:solidFill>
                  <a:schemeClr val="accent3"/>
                </a:solidFill>
              </a:rPr>
              <a:t> &lt;/a&gt;</a:t>
            </a:r>
            <a:endParaRPr sz="900" b="0" dirty="0">
              <a:solidFill>
                <a:schemeClr val="accent3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340147" y="2034209"/>
            <a:ext cx="8865600" cy="290885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500" i="1" dirty="0"/>
              <a:t>General-purpose scripting language. Server-side language</a:t>
            </a:r>
            <a:r>
              <a:rPr lang="en-US" sz="1500" dirty="0"/>
              <a:t>.</a:t>
            </a:r>
          </a:p>
          <a:p>
            <a:pPr marL="285750" indent="-285750"/>
            <a:r>
              <a:rPr lang="en-US" sz="1300" dirty="0"/>
              <a:t>Output </a:t>
            </a:r>
            <a:r>
              <a:rPr lang="en-US" sz="1300" dirty="0">
                <a:sym typeface="Wingdings" panose="05000000000000000000" pitchFamily="2" charset="2"/>
              </a:rPr>
              <a:t> </a:t>
            </a:r>
            <a:r>
              <a:rPr lang="en-US" sz="1300" dirty="0" err="1">
                <a:sym typeface="Wingdings" panose="05000000000000000000" pitchFamily="2" charset="2"/>
              </a:rPr>
              <a:t>print_r</a:t>
            </a:r>
            <a:r>
              <a:rPr lang="en-US" sz="1300" dirty="0">
                <a:sym typeface="Wingdings" panose="05000000000000000000" pitchFamily="2" charset="2"/>
              </a:rPr>
              <a:t>(“”); echo “”; </a:t>
            </a:r>
            <a:r>
              <a:rPr lang="en-US" sz="1300" dirty="0" err="1">
                <a:sym typeface="Wingdings" panose="05000000000000000000" pitchFamily="2" charset="2"/>
              </a:rPr>
              <a:t>var_dump</a:t>
            </a:r>
            <a:r>
              <a:rPr lang="en-US" sz="1300" dirty="0">
                <a:sym typeface="Wingdings" panose="05000000000000000000" pitchFamily="2" charset="2"/>
              </a:rPr>
              <a:t>($variable);</a:t>
            </a:r>
          </a:p>
          <a:p>
            <a:pPr marL="285750" indent="-285750"/>
            <a:r>
              <a:rPr lang="en-US" sz="1300" dirty="0">
                <a:sym typeface="Wingdings" panose="05000000000000000000" pitchFamily="2" charset="2"/>
              </a:rPr>
              <a:t>Variable  $name = “Ferry Chandra”;</a:t>
            </a:r>
          </a:p>
          <a:p>
            <a:pPr marL="285750" indent="-285750"/>
            <a:r>
              <a:rPr lang="en-US" sz="1300" dirty="0">
                <a:sym typeface="Wingdings" panose="05000000000000000000" pitchFamily="2" charset="2"/>
              </a:rPr>
              <a:t>if (condition) {...} else if (condition) {...} else {...}</a:t>
            </a:r>
          </a:p>
          <a:p>
            <a:pPr marL="285750" indent="-285750"/>
            <a:r>
              <a:rPr lang="en-US" sz="1300" dirty="0">
                <a:sym typeface="Wingdings" panose="05000000000000000000" pitchFamily="2" charset="2"/>
              </a:rPr>
              <a:t>Switch case</a:t>
            </a:r>
          </a:p>
          <a:p>
            <a:pPr marL="285750" indent="-285750"/>
            <a:r>
              <a:rPr lang="en-US" sz="1300" dirty="0">
                <a:sym typeface="Wingdings" panose="05000000000000000000" pitchFamily="2" charset="2"/>
              </a:rPr>
              <a:t>Loop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1300" dirty="0">
                <a:sym typeface="Wingdings" panose="05000000000000000000" pitchFamily="2" charset="2"/>
              </a:rPr>
              <a:t>while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1300" dirty="0">
                <a:sym typeface="Wingdings" panose="05000000000000000000" pitchFamily="2" charset="2"/>
              </a:rPr>
              <a:t>do ... While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1300" dirty="0">
                <a:sym typeface="Wingdings" panose="05000000000000000000" pitchFamily="2" charset="2"/>
              </a:rPr>
              <a:t>for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1300" dirty="0">
                <a:sym typeface="Wingdings" panose="05000000000000000000" pitchFamily="2" charset="2"/>
              </a:rPr>
              <a:t>Foreach</a:t>
            </a:r>
          </a:p>
          <a:p>
            <a:pPr marL="285750" indent="-285750"/>
            <a:r>
              <a:rPr lang="en-US" sz="1300" dirty="0">
                <a:sym typeface="Wingdings" panose="05000000000000000000" pitchFamily="2" charset="2"/>
              </a:rPr>
              <a:t>And many more!!!</a:t>
            </a:r>
          </a:p>
          <a:p>
            <a:pPr marL="285750" indent="-285750"/>
            <a:endParaRPr lang="en-US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2257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sz="2100" dirty="0">
                <a:solidFill>
                  <a:schemeClr val="tx1"/>
                </a:solidFill>
              </a:rPr>
              <a:t>Database merupakan kumpulan informasi mengenai persona, lokasi, atau data lainnya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Now, what about</a:t>
            </a:r>
            <a:br>
              <a:rPr lang="en" sz="5800" dirty="0"/>
            </a:br>
            <a:r>
              <a:rPr lang="en" dirty="0">
                <a:solidFill>
                  <a:schemeClr val="accent1"/>
                </a:solidFill>
              </a:rPr>
              <a:t>Database</a:t>
            </a:r>
            <a:r>
              <a:rPr lang="en" sz="5800" dirty="0"/>
              <a:t>?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Roboto Mono"/>
              </a:rPr>
              <a:t>5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64F3CE8E-E49D-A1F4-F87C-6D19AB35CE51}"/>
              </a:ext>
            </a:extLst>
          </p:cNvPr>
          <p:cNvSpPr txBox="1">
            <a:spLocks/>
          </p:cNvSpPr>
          <p:nvPr/>
        </p:nvSpPr>
        <p:spPr>
          <a:xfrm>
            <a:off x="1663550" y="4880885"/>
            <a:ext cx="7794000" cy="37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en-ID" sz="900" dirty="0">
                <a:solidFill>
                  <a:schemeClr val="accent1"/>
                </a:solidFill>
              </a:rPr>
              <a:t>&lt;a </a:t>
            </a:r>
            <a:r>
              <a:rPr lang="en-ID" sz="900" dirty="0" err="1">
                <a:solidFill>
                  <a:schemeClr val="accent1"/>
                </a:solidFill>
              </a:rPr>
              <a:t>src</a:t>
            </a:r>
            <a:r>
              <a:rPr lang="en-ID" sz="900" dirty="0">
                <a:solidFill>
                  <a:schemeClr val="accent1"/>
                </a:solidFill>
              </a:rPr>
              <a:t>=“</a:t>
            </a:r>
            <a:r>
              <a:rPr lang="en-ID" sz="900" dirty="0"/>
              <a:t>https://www.geeksforgeeks.org/difference-between-database-and-</a:t>
            </a:r>
            <a:r>
              <a:rPr lang="en-ID" sz="900" dirty="0" err="1"/>
              <a:t>dbms</a:t>
            </a:r>
            <a:r>
              <a:rPr lang="en-ID" sz="900" dirty="0"/>
              <a:t>/</a:t>
            </a:r>
            <a:r>
              <a:rPr lang="en-ID" sz="900" dirty="0">
                <a:solidFill>
                  <a:schemeClr val="accent1"/>
                </a:solidFill>
              </a:rPr>
              <a:t>”&gt; </a:t>
            </a:r>
            <a:r>
              <a:rPr lang="en-ID" sz="900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Referensi</a:t>
            </a:r>
            <a:r>
              <a:rPr lang="en-ID" sz="900" dirty="0">
                <a:solidFill>
                  <a:schemeClr val="accent1"/>
                </a:solidFill>
              </a:rPr>
              <a:t> &lt;/a&gt;</a:t>
            </a:r>
          </a:p>
        </p:txBody>
      </p:sp>
    </p:spTree>
    <p:extLst>
      <p:ext uri="{BB962C8B-B14F-4D97-AF65-F5344CB8AC3E}">
        <p14:creationId xmlns:p14="http://schemas.microsoft.com/office/powerpoint/2010/main" val="310035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1"/>
                </a:solidFill>
              </a:rPr>
              <a:t>SQL </a:t>
            </a:r>
            <a:r>
              <a:rPr lang="en" sz="4400" dirty="0"/>
              <a:t>vs </a:t>
            </a:r>
            <a:r>
              <a:rPr lang="en" sz="4400" dirty="0">
                <a:solidFill>
                  <a:schemeClr val="accent1"/>
                </a:solidFill>
              </a:rPr>
              <a:t>NoSQL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79884" y="2360527"/>
            <a:ext cx="4154400" cy="2109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sz="1400" dirty="0"/>
              <a:t>Data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berelasi</a:t>
            </a:r>
            <a:endParaRPr lang="en-US" sz="1400" dirty="0"/>
          </a:p>
          <a:p>
            <a:pPr marL="285750" indent="-285750"/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i="1" dirty="0"/>
              <a:t>dynamic schema</a:t>
            </a:r>
            <a:r>
              <a:rPr lang="en-US" sz="1400" dirty="0"/>
              <a:t> untuk data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endParaRPr lang="en-US" sz="1400" dirty="0"/>
          </a:p>
          <a:p>
            <a:pPr marL="285750" indent="-285750"/>
            <a:r>
              <a:rPr lang="en-US" sz="1400" i="1" dirty="0"/>
              <a:t>Horizontally scalable</a:t>
            </a:r>
          </a:p>
          <a:p>
            <a:pPr marL="285750" indent="-285750"/>
            <a:r>
              <a:rPr lang="en-US" sz="1400" dirty="0" err="1"/>
              <a:t>Berbasis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, </a:t>
            </a:r>
            <a:r>
              <a:rPr lang="en-US" sz="1400" i="1" dirty="0"/>
              <a:t>key-value</a:t>
            </a:r>
            <a:r>
              <a:rPr lang="en-US" sz="1400" dirty="0"/>
              <a:t>, </a:t>
            </a:r>
            <a:r>
              <a:rPr lang="en-US" sz="1400" dirty="0" err="1"/>
              <a:t>grafik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i="1" dirty="0"/>
              <a:t>wide-</a:t>
            </a:r>
            <a:r>
              <a:rPr lang="en-US" sz="1400" i="1" dirty="0" err="1"/>
              <a:t>colums</a:t>
            </a:r>
            <a:r>
              <a:rPr lang="en-US" sz="1400" i="1" dirty="0"/>
              <a:t> store</a:t>
            </a:r>
          </a:p>
          <a:p>
            <a:pPr marL="285750" indent="-285750"/>
            <a:r>
              <a:rPr lang="en-US" sz="1400" dirty="0" err="1"/>
              <a:t>Baik</a:t>
            </a:r>
            <a:r>
              <a:rPr lang="en-US" sz="1400" dirty="0"/>
              <a:t> untuk data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berstruktur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JSON.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215684" y="2374052"/>
            <a:ext cx="4154400" cy="2109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sz="1400" i="1" dirty="0"/>
              <a:t>Database </a:t>
            </a:r>
            <a:r>
              <a:rPr lang="en-US" sz="1400" dirty="0" err="1"/>
              <a:t>berelasi</a:t>
            </a:r>
            <a:endParaRPr lang="en-US" sz="1400" dirty="0"/>
          </a:p>
          <a:p>
            <a:pPr marL="285750" indent="-285750"/>
            <a:r>
              <a:rPr lang="en-US" sz="1400" dirty="0" err="1"/>
              <a:t>Menggunakan</a:t>
            </a:r>
            <a:r>
              <a:rPr lang="en-US" sz="1400" dirty="0"/>
              <a:t> SQL dan </a:t>
            </a:r>
            <a:r>
              <a:rPr lang="en-US" sz="1400" i="1" dirty="0"/>
              <a:t>predefined schema</a:t>
            </a:r>
            <a:endParaRPr lang="en-US" sz="1400" dirty="0"/>
          </a:p>
          <a:p>
            <a:pPr marL="285750" indent="-285750"/>
            <a:r>
              <a:rPr lang="en-US" sz="1400" i="1" dirty="0"/>
              <a:t>Vertically scalable</a:t>
            </a:r>
            <a:endParaRPr lang="en-US" sz="1400" dirty="0"/>
          </a:p>
          <a:p>
            <a:pPr marL="285750" indent="-285750"/>
            <a:r>
              <a:rPr lang="en-US" sz="1400" dirty="0" err="1"/>
              <a:t>Berbasis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endParaRPr lang="en-US" sz="1400" dirty="0"/>
          </a:p>
          <a:p>
            <a:pPr marL="285750" indent="-285750"/>
            <a:r>
              <a:rPr lang="en-US" sz="1400" dirty="0" err="1"/>
              <a:t>Baik</a:t>
            </a:r>
            <a:r>
              <a:rPr lang="en-US" sz="1400" dirty="0"/>
              <a:t> untuk </a:t>
            </a:r>
            <a:r>
              <a:rPr lang="en-US" sz="1400" i="1" dirty="0"/>
              <a:t>multi-row transactions</a:t>
            </a:r>
            <a:endParaRPr sz="1400" dirty="0"/>
          </a:p>
        </p:txBody>
      </p:sp>
      <p:sp>
        <p:nvSpPr>
          <p:cNvPr id="6" name="Google Shape;424;p27">
            <a:extLst>
              <a:ext uri="{FF2B5EF4-FFF2-40B4-BE49-F238E27FC236}">
                <a16:creationId xmlns:a16="http://schemas.microsoft.com/office/drawing/2014/main" id="{C9CAAE94-0DA9-6C4F-C2CD-AD64A72F15C3}"/>
              </a:ext>
            </a:extLst>
          </p:cNvPr>
          <p:cNvSpPr txBox="1">
            <a:spLocks/>
          </p:cNvSpPr>
          <p:nvPr/>
        </p:nvSpPr>
        <p:spPr>
          <a:xfrm>
            <a:off x="2345609" y="1597027"/>
            <a:ext cx="1894549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D" sz="4400" dirty="0">
                <a:solidFill>
                  <a:schemeClr val="accent1"/>
                </a:solidFill>
              </a:rPr>
              <a:t>SQL</a:t>
            </a:r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4C263D49-D12A-2CA3-DFF5-1685695B73F5}"/>
              </a:ext>
            </a:extLst>
          </p:cNvPr>
          <p:cNvSpPr txBox="1">
            <a:spLocks/>
          </p:cNvSpPr>
          <p:nvPr/>
        </p:nvSpPr>
        <p:spPr>
          <a:xfrm>
            <a:off x="7588793" y="1637196"/>
            <a:ext cx="2136581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D" sz="4400" dirty="0">
                <a:solidFill>
                  <a:schemeClr val="accent1"/>
                </a:solidFill>
              </a:rPr>
              <a:t>NoSQL</a:t>
            </a:r>
          </a:p>
        </p:txBody>
      </p:sp>
      <p:sp>
        <p:nvSpPr>
          <p:cNvPr id="11" name="Google Shape;418;p26">
            <a:extLst>
              <a:ext uri="{FF2B5EF4-FFF2-40B4-BE49-F238E27FC236}">
                <a16:creationId xmlns:a16="http://schemas.microsoft.com/office/drawing/2014/main" id="{06286F35-E193-929A-3CEA-65DBEB5CD533}"/>
              </a:ext>
            </a:extLst>
          </p:cNvPr>
          <p:cNvSpPr txBox="1">
            <a:spLocks/>
          </p:cNvSpPr>
          <p:nvPr/>
        </p:nvSpPr>
        <p:spPr>
          <a:xfrm>
            <a:off x="442549" y="6310605"/>
            <a:ext cx="7794000" cy="37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en-ID" sz="900" dirty="0">
                <a:solidFill>
                  <a:schemeClr val="accent1"/>
                </a:solidFill>
              </a:rPr>
              <a:t>&lt;a </a:t>
            </a:r>
            <a:r>
              <a:rPr lang="en-ID" sz="900" dirty="0" err="1">
                <a:solidFill>
                  <a:schemeClr val="accent1"/>
                </a:solidFill>
              </a:rPr>
              <a:t>src</a:t>
            </a:r>
            <a:r>
              <a:rPr lang="en-ID" sz="900" dirty="0">
                <a:solidFill>
                  <a:schemeClr val="accent1"/>
                </a:solidFill>
              </a:rPr>
              <a:t>=“</a:t>
            </a:r>
            <a:r>
              <a:rPr lang="en-ID" sz="900" dirty="0"/>
              <a:t>https://www.integrate.io/blog/the-</a:t>
            </a:r>
            <a:r>
              <a:rPr lang="en-ID" sz="900" dirty="0" err="1"/>
              <a:t>sql</a:t>
            </a:r>
            <a:r>
              <a:rPr lang="en-ID" sz="900" dirty="0"/>
              <a:t>-vs-</a:t>
            </a:r>
            <a:r>
              <a:rPr lang="en-ID" sz="900" dirty="0" err="1"/>
              <a:t>nosql</a:t>
            </a:r>
            <a:r>
              <a:rPr lang="en-ID" sz="900" dirty="0"/>
              <a:t>-difference/</a:t>
            </a:r>
            <a:r>
              <a:rPr lang="en-ID" sz="900" dirty="0">
                <a:solidFill>
                  <a:schemeClr val="accent1"/>
                </a:solidFill>
              </a:rPr>
              <a:t>”&gt; </a:t>
            </a:r>
            <a:r>
              <a:rPr lang="en-ID" sz="900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Referensi</a:t>
            </a:r>
            <a:r>
              <a:rPr lang="en-ID" sz="900" dirty="0">
                <a:solidFill>
                  <a:schemeClr val="accent1"/>
                </a:solidFill>
              </a:rPr>
              <a:t> &lt;/a&gt;</a:t>
            </a:r>
          </a:p>
        </p:txBody>
      </p:sp>
    </p:spTree>
    <p:extLst>
      <p:ext uri="{BB962C8B-B14F-4D97-AF65-F5344CB8AC3E}">
        <p14:creationId xmlns:p14="http://schemas.microsoft.com/office/powerpoint/2010/main" val="2571434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48800" y="4390781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/>
              <a:t>Akhirnya, kerjaaa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Development Environment </a:t>
            </a:r>
            <a:br>
              <a:rPr lang="en" sz="4800" dirty="0"/>
            </a:br>
            <a:r>
              <a:rPr lang="en" sz="5400" dirty="0">
                <a:solidFill>
                  <a:schemeClr val="accent3"/>
                </a:solidFill>
              </a:rPr>
              <a:t>Setup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accent3"/>
                </a:solidFill>
                <a:latin typeface="Roboto Mono"/>
              </a:rPr>
              <a:t>6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68074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0999" y="1255500"/>
            <a:ext cx="8865599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Welcome to </a:t>
            </a:r>
            <a:r>
              <a:rPr lang="en" sz="4400" dirty="0">
                <a:solidFill>
                  <a:schemeClr val="accent3"/>
                </a:solidFill>
              </a:rPr>
              <a:t>XAMPP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01000" y="4874255"/>
            <a:ext cx="7794000" cy="3716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900" b="0" dirty="0">
                <a:solidFill>
                  <a:schemeClr val="accent3"/>
                </a:solidFill>
              </a:rPr>
              <a:t>&lt;a src=“</a:t>
            </a:r>
            <a:r>
              <a:rPr lang="en-ID" sz="900" b="0" dirty="0"/>
              <a:t>https://www.apachefriends.org/</a:t>
            </a:r>
            <a:r>
              <a:rPr lang="en" sz="900" b="0" dirty="0">
                <a:solidFill>
                  <a:schemeClr val="accent3"/>
                </a:solidFill>
              </a:rPr>
              <a:t>”&gt; </a:t>
            </a:r>
            <a:r>
              <a:rPr lang="en" sz="900" b="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Referensi</a:t>
            </a:r>
            <a:r>
              <a:rPr lang="en" sz="900" b="0" dirty="0">
                <a:solidFill>
                  <a:schemeClr val="accent3"/>
                </a:solidFill>
              </a:rPr>
              <a:t> &lt;/a&gt;</a:t>
            </a:r>
            <a:endParaRPr sz="900" b="0" dirty="0">
              <a:solidFill>
                <a:schemeClr val="accent3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340147" y="2097458"/>
            <a:ext cx="4755853" cy="24877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itu XAMPP?</a:t>
            </a:r>
          </a:p>
          <a:p>
            <a:pPr marL="285750" indent="-285750"/>
            <a:r>
              <a:rPr lang="en-US" dirty="0"/>
              <a:t>PHP development environment</a:t>
            </a:r>
          </a:p>
          <a:p>
            <a:pPr marL="285750" indent="-285750"/>
            <a:r>
              <a:rPr lang="en-US" dirty="0"/>
              <a:t>Open Source</a:t>
            </a:r>
          </a:p>
          <a:p>
            <a:pPr marL="285750" indent="-285750"/>
            <a:r>
              <a:rPr lang="en-US" dirty="0"/>
              <a:t>Apache distribution containing</a:t>
            </a:r>
            <a:br>
              <a:rPr lang="en-US" dirty="0"/>
            </a:br>
            <a:r>
              <a:rPr lang="en-US" dirty="0"/>
              <a:t>MariaDB, PHP, and Perl.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69FFD-8865-8A31-DA07-90153FA69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81" y="2053695"/>
            <a:ext cx="4163599" cy="25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0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YOU, </a:t>
            </a:r>
            <a:r>
              <a:rPr lang="en" sz="9000" dirty="0">
                <a:solidFill>
                  <a:schemeClr val="accent3"/>
                </a:solidFill>
              </a:rPr>
              <a:t>GLHF!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3067060"/>
            <a:ext cx="3327904" cy="11549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me: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u="sng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sz="14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gnatiusferry5245@gmail.com</a:t>
            </a:r>
            <a:endParaRPr lang="en" sz="1400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ferrychandra@biru-langit.com</a:t>
            </a:r>
            <a:endParaRPr lang="en" sz="1400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(+62)896-3670-3133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ferrychandra.my.id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74586" y="1507416"/>
            <a:ext cx="5322575" cy="12821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</a:rPr>
              <a:t>HELLO!</a:t>
            </a:r>
            <a:r>
              <a:rPr lang="en" sz="4000" dirty="0"/>
              <a:t> </a:t>
            </a:r>
            <a:br>
              <a:rPr lang="en" sz="4000" dirty="0"/>
            </a:br>
            <a:r>
              <a:rPr lang="en" sz="4000" dirty="0"/>
              <a:t>I’m Ferry Chandra</a:t>
            </a:r>
            <a:endParaRPr sz="4000" dirty="0"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3"/>
                </a:solidFill>
              </a:rPr>
              <a:t>print_r</a:t>
            </a:r>
            <a:r>
              <a:rPr lang="en-US" sz="1600" dirty="0">
                <a:solidFill>
                  <a:schemeClr val="accent3"/>
                </a:solidFill>
              </a:rPr>
              <a:t>(“</a:t>
            </a:r>
            <a:r>
              <a:rPr lang="en" sz="1400" dirty="0"/>
              <a:t>Hi, Programmers!!!</a:t>
            </a:r>
            <a:r>
              <a:rPr lang="en-US" sz="1600" dirty="0">
                <a:solidFill>
                  <a:schemeClr val="accent3"/>
                </a:solidFill>
              </a:rPr>
              <a:t>”);</a:t>
            </a:r>
            <a:endParaRPr lang="en"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Current Jobs and Studies:</a:t>
            </a:r>
          </a:p>
          <a:p>
            <a:pPr marL="285750" indent="-285750">
              <a:lnSpc>
                <a:spcPct val="150000"/>
              </a:lnSpc>
            </a:pPr>
            <a:r>
              <a:rPr lang="en" sz="1400" dirty="0"/>
              <a:t>Engineering Physics Undergraduate Student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 err="1"/>
              <a:t>Spektran</a:t>
            </a:r>
            <a:r>
              <a:rPr lang="en-US" sz="1400" dirty="0"/>
              <a:t> </a:t>
            </a:r>
            <a:r>
              <a:rPr lang="en-US" sz="1400" dirty="0" err="1"/>
              <a:t>Fullstack</a:t>
            </a:r>
            <a:r>
              <a:rPr lang="en-US" sz="1400" dirty="0"/>
              <a:t> Developer assoc. </a:t>
            </a:r>
            <a:r>
              <a:rPr lang="en-US" sz="1400" dirty="0" err="1"/>
              <a:t>Kominfo</a:t>
            </a:r>
            <a:r>
              <a:rPr lang="en-US" sz="1400" dirty="0"/>
              <a:t> Indonesia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/>
              <a:t>Biru </a:t>
            </a:r>
            <a:r>
              <a:rPr lang="en-US" sz="1400" dirty="0" err="1"/>
              <a:t>Langit</a:t>
            </a:r>
            <a:r>
              <a:rPr lang="en-US" sz="1400" dirty="0"/>
              <a:t> Backend Developer</a:t>
            </a:r>
          </a:p>
        </p:txBody>
      </p:sp>
      <p:pic>
        <p:nvPicPr>
          <p:cNvPr id="9" name="Picture 8" descr="A person wearing glasses and a jacket&#10;&#10;Description automatically generated">
            <a:extLst>
              <a:ext uri="{FF2B5EF4-FFF2-40B4-BE49-F238E27FC236}">
                <a16:creationId xmlns:a16="http://schemas.microsoft.com/office/drawing/2014/main" id="{2F7CE3F4-E49F-ED22-4803-33A4A838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5" b="99648" l="10000" r="90000">
                        <a14:foregroundMark x1="23333" y1="52052" x2="23333" y2="52052"/>
                        <a14:foregroundMark x1="20000" y1="56858" x2="20145" y2="57918"/>
                        <a14:foregroundMark x1="19118" y1="60549" x2="19583" y2="63540"/>
                        <a14:foregroundMark x1="20104" y1="60258" x2="20104" y2="60258"/>
                        <a14:foregroundMark x1="24063" y1="50821" x2="24063" y2="50821"/>
                        <a14:foregroundMark x1="19792" y1="59672" x2="19792" y2="59672"/>
                        <a14:foregroundMark x1="21563" y1="54631" x2="21563" y2="54631"/>
                        <a14:foregroundMark x1="21563" y1="54045" x2="21563" y2="54045"/>
                        <a14:foregroundMark x1="21354" y1="53751" x2="21354" y2="53751"/>
                        <a14:foregroundMark x1="20625" y1="54865" x2="20625" y2="54865"/>
                        <a14:foregroundMark x1="19583" y1="59320" x2="19583" y2="59320"/>
                        <a14:foregroundMark x1="20313" y1="55862" x2="20313" y2="55862"/>
                        <a14:foregroundMark x1="19271" y1="58558" x2="19271" y2="58558"/>
                        <a14:foregroundMark x1="46354" y1="93318" x2="46354" y2="93318"/>
                        <a14:foregroundMark x1="43333" y1="85522" x2="43854" y2="94021"/>
                        <a14:foregroundMark x1="43854" y1="94021" x2="51563" y2="83236"/>
                        <a14:foregroundMark x1="51563" y1="83236" x2="51458" y2="94021"/>
                        <a14:foregroundMark x1="51458" y1="94021" x2="38646" y2="87925"/>
                        <a14:foregroundMark x1="38646" y1="87925" x2="44167" y2="81301"/>
                        <a14:foregroundMark x1="44167" y1="81301" x2="60417" y2="87808"/>
                        <a14:foregroundMark x1="60417" y1="87808" x2="64688" y2="98828"/>
                        <a14:foregroundMark x1="64688" y1="98828" x2="71771" y2="88687"/>
                        <a14:foregroundMark x1="71771" y1="88687" x2="69688" y2="81125"/>
                        <a14:foregroundMark x1="41875" y1="99531" x2="42708" y2="99531"/>
                        <a14:foregroundMark x1="62917" y1="98652" x2="71771" y2="99648"/>
                        <a14:foregroundMark x1="21354" y1="67585" x2="21354" y2="67585"/>
                        <a14:foregroundMark x1="20521" y1="65240" x2="20521" y2="65240"/>
                        <a14:foregroundMark x1="23542" y1="51641" x2="21771" y2="54513"/>
                        <a14:foregroundMark x1="19792" y1="58441" x2="19792" y2="58441"/>
                        <a14:foregroundMark x1="19271" y1="59144" x2="19271" y2="59144"/>
                        <a14:foregroundMark x1="19271" y1="59672" x2="19271" y2="59672"/>
                        <a14:foregroundMark x1="18854" y1="60375" x2="18854" y2="60375"/>
                        <a14:foregroundMark x1="20104" y1="55041" x2="20104" y2="55041"/>
                        <a14:foregroundMark x1="21042" y1="53458" x2="21042" y2="53458"/>
                        <a14:foregroundMark x1="21250" y1="52110" x2="21250" y2="52110"/>
                        <a14:foregroundMark x1="21875" y1="50645" x2="21875" y2="50645"/>
                        <a14:foregroundMark x1="21042" y1="51348" x2="21042" y2="51348"/>
                        <a14:foregroundMark x1="21042" y1="52110" x2="21042" y2="52110"/>
                        <a14:foregroundMark x1="20625" y1="53634" x2="20625" y2="53634"/>
                        <a14:foregroundMark x1="19375" y1="55510" x2="19375" y2="55510"/>
                        <a14:backgroundMark x1="18750" y1="58265" x2="18750" y2="58265"/>
                        <a14:backgroundMark x1="19375" y1="58851" x2="19375" y2="58851"/>
                        <a14:backgroundMark x1="18125" y1="59320" x2="18125" y2="59672"/>
                        <a14:backgroundMark x1="18125" y1="58851" x2="18125" y2="59320"/>
                        <a14:backgroundMark x1="18956" y1="59672" x2="19027" y2="60258"/>
                        <a14:backgroundMark x1="18913" y1="59320" x2="18956" y2="59672"/>
                        <a14:backgroundMark x1="18821" y1="58558" x2="18913" y2="59320"/>
                        <a14:backgroundMark x1="18750" y1="57972" x2="18821" y2="58558"/>
                        <a14:backgroundMark x1="41146" y1="27491" x2="41146" y2="27491"/>
                        <a14:backgroundMark x1="47917" y1="24736" x2="47917" y2="24736"/>
                        <a14:backgroundMark x1="41875" y1="27550" x2="41875" y2="27550"/>
                        <a14:backgroundMark x1="39063" y1="29953" x2="39063" y2="29953"/>
                        <a14:backgroundMark x1="39896" y1="29367" x2="39896" y2="29367"/>
                        <a14:backgroundMark x1="38125" y1="31887" x2="38125" y2="31887"/>
                        <a14:backgroundMark x1="39896" y1="29953" x2="39896" y2="29953"/>
                        <a14:backgroundMark x1="42083" y1="27491" x2="42083" y2="27491"/>
                        <a14:backgroundMark x1="43125" y1="26846" x2="43125" y2="26846"/>
                        <a14:backgroundMark x1="59479" y1="36577" x2="59479" y2="365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061259" y="1326558"/>
            <a:ext cx="2127768" cy="3781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CREDITS.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608200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Presentation Template: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SlidesMania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400" dirty="0"/>
              <a:t>Sample Images: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dirty="0"/>
              <a:t>Fonts used in this presentation: Roboto Mono and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Roboto Bold</a:t>
            </a:r>
            <a:endParaRPr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5"/>
          <p:cNvSpPr txBox="1">
            <a:spLocks noGrp="1"/>
          </p:cNvSpPr>
          <p:nvPr>
            <p:ph type="title"/>
          </p:nvPr>
        </p:nvSpPr>
        <p:spPr>
          <a:xfrm>
            <a:off x="415650" y="344902"/>
            <a:ext cx="11360700" cy="86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EDITABLE </a:t>
            </a:r>
            <a:r>
              <a:rPr lang="en" sz="7000" dirty="0">
                <a:solidFill>
                  <a:schemeClr val="accent1"/>
                </a:solidFill>
              </a:rPr>
              <a:t>ICONS</a:t>
            </a:r>
            <a:endParaRPr sz="7000" dirty="0">
              <a:solidFill>
                <a:schemeClr val="accent1"/>
              </a:solidFill>
            </a:endParaRPr>
          </a:p>
        </p:txBody>
      </p:sp>
      <p:grpSp>
        <p:nvGrpSpPr>
          <p:cNvPr id="879" name="Google Shape;879;p45"/>
          <p:cNvGrpSpPr/>
          <p:nvPr/>
        </p:nvGrpSpPr>
        <p:grpSpPr>
          <a:xfrm>
            <a:off x="3570764" y="1773752"/>
            <a:ext cx="405160" cy="253589"/>
            <a:chOff x="4797800" y="1994125"/>
            <a:chExt cx="306475" cy="186025"/>
          </a:xfrm>
        </p:grpSpPr>
        <p:sp>
          <p:nvSpPr>
            <p:cNvPr id="880" name="Google Shape;880;p45"/>
            <p:cNvSpPr/>
            <p:nvPr/>
          </p:nvSpPr>
          <p:spPr>
            <a:xfrm>
              <a:off x="4837950" y="1994125"/>
              <a:ext cx="226175" cy="152575"/>
            </a:xfrm>
            <a:custGeom>
              <a:avLst/>
              <a:gdLst/>
              <a:ahLst/>
              <a:cxnLst/>
              <a:rect l="l" t="t" r="r" b="b"/>
              <a:pathLst>
                <a:path w="9047" h="6103" extrusionOk="0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4797800" y="2160075"/>
              <a:ext cx="306475" cy="20075"/>
            </a:xfrm>
            <a:custGeom>
              <a:avLst/>
              <a:gdLst/>
              <a:ahLst/>
              <a:cxnLst/>
              <a:rect l="l" t="t" r="r" b="b"/>
              <a:pathLst>
                <a:path w="12259" h="803" extrusionOk="0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45"/>
          <p:cNvSpPr/>
          <p:nvPr/>
        </p:nvSpPr>
        <p:spPr>
          <a:xfrm>
            <a:off x="3013572" y="1789650"/>
            <a:ext cx="351487" cy="308322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5"/>
          <p:cNvSpPr/>
          <p:nvPr/>
        </p:nvSpPr>
        <p:spPr>
          <a:xfrm>
            <a:off x="2598483" y="1706244"/>
            <a:ext cx="211156" cy="398327"/>
          </a:xfrm>
          <a:custGeom>
            <a:avLst/>
            <a:gdLst/>
            <a:ahLst/>
            <a:cxnLst/>
            <a:rect l="l" t="t" r="r" b="b"/>
            <a:pathLst>
              <a:path w="6389" h="11688" extrusionOk="0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5"/>
          <p:cNvSpPr/>
          <p:nvPr/>
        </p:nvSpPr>
        <p:spPr>
          <a:xfrm>
            <a:off x="4125519" y="1774124"/>
            <a:ext cx="352082" cy="253589"/>
          </a:xfrm>
          <a:custGeom>
            <a:avLst/>
            <a:gdLst/>
            <a:ahLst/>
            <a:cxnLst/>
            <a:rect l="l" t="t" r="r" b="b"/>
            <a:pathLst>
              <a:path w="10653" h="7441" extrusionOk="0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5"/>
          <p:cNvSpPr/>
          <p:nvPr/>
        </p:nvSpPr>
        <p:spPr>
          <a:xfrm>
            <a:off x="4629024" y="1731262"/>
            <a:ext cx="333805" cy="339335"/>
          </a:xfrm>
          <a:custGeom>
            <a:avLst/>
            <a:gdLst/>
            <a:ahLst/>
            <a:cxnLst/>
            <a:rect l="l" t="t" r="r" b="b"/>
            <a:pathLst>
              <a:path w="10100" h="9957" extrusionOk="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5"/>
          <p:cNvSpPr/>
          <p:nvPr/>
        </p:nvSpPr>
        <p:spPr>
          <a:xfrm>
            <a:off x="5618340" y="1764938"/>
            <a:ext cx="299003" cy="280956"/>
          </a:xfrm>
          <a:custGeom>
            <a:avLst/>
            <a:gdLst/>
            <a:ahLst/>
            <a:cxnLst/>
            <a:rect l="l" t="t" r="r" b="b"/>
            <a:pathLst>
              <a:path w="9047" h="8244" extrusionOk="0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5"/>
          <p:cNvGrpSpPr/>
          <p:nvPr/>
        </p:nvGrpSpPr>
        <p:grpSpPr>
          <a:xfrm>
            <a:off x="6164058" y="1777777"/>
            <a:ext cx="352082" cy="254203"/>
            <a:chOff x="4250025" y="2848800"/>
            <a:chExt cx="266325" cy="186475"/>
          </a:xfrm>
        </p:grpSpPr>
        <p:sp>
          <p:nvSpPr>
            <p:cNvPr id="888" name="Google Shape;888;p45"/>
            <p:cNvSpPr/>
            <p:nvPr/>
          </p:nvSpPr>
          <p:spPr>
            <a:xfrm>
              <a:off x="4250025" y="2848800"/>
              <a:ext cx="166425" cy="149900"/>
            </a:xfrm>
            <a:custGeom>
              <a:avLst/>
              <a:gdLst/>
              <a:ahLst/>
              <a:cxnLst/>
              <a:rect l="l" t="t" r="r" b="b"/>
              <a:pathLst>
                <a:path w="6657" h="5996" extrusionOk="0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4349950" y="2885375"/>
              <a:ext cx="166400" cy="149900"/>
            </a:xfrm>
            <a:custGeom>
              <a:avLst/>
              <a:gdLst/>
              <a:ahLst/>
              <a:cxnLst/>
              <a:rect l="l" t="t" r="r" b="b"/>
              <a:pathLst>
                <a:path w="6656" h="5996" extrusionOk="0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45"/>
          <p:cNvGrpSpPr/>
          <p:nvPr/>
        </p:nvGrpSpPr>
        <p:grpSpPr>
          <a:xfrm>
            <a:off x="6761406" y="1741891"/>
            <a:ext cx="343224" cy="326555"/>
            <a:chOff x="4707700" y="2822475"/>
            <a:chExt cx="259625" cy="239550"/>
          </a:xfrm>
        </p:grpSpPr>
        <p:sp>
          <p:nvSpPr>
            <p:cNvPr id="891" name="Google Shape;891;p45"/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5"/>
          <p:cNvSpPr/>
          <p:nvPr/>
        </p:nvSpPr>
        <p:spPr>
          <a:xfrm>
            <a:off x="7235378" y="1745476"/>
            <a:ext cx="340878" cy="320045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5"/>
          <p:cNvSpPr/>
          <p:nvPr/>
        </p:nvSpPr>
        <p:spPr>
          <a:xfrm>
            <a:off x="7758873" y="1778333"/>
            <a:ext cx="352082" cy="254203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45"/>
          <p:cNvGrpSpPr/>
          <p:nvPr/>
        </p:nvGrpSpPr>
        <p:grpSpPr>
          <a:xfrm>
            <a:off x="8396572" y="1705391"/>
            <a:ext cx="351487" cy="398940"/>
            <a:chOff x="6425500" y="2795700"/>
            <a:chExt cx="265875" cy="292650"/>
          </a:xfrm>
        </p:grpSpPr>
        <p:sp>
          <p:nvSpPr>
            <p:cNvPr id="897" name="Google Shape;897;p45"/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45"/>
          <p:cNvSpPr/>
          <p:nvPr/>
        </p:nvSpPr>
        <p:spPr>
          <a:xfrm>
            <a:off x="8894278" y="1737892"/>
            <a:ext cx="352677" cy="335654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45"/>
          <p:cNvGrpSpPr/>
          <p:nvPr/>
        </p:nvGrpSpPr>
        <p:grpSpPr>
          <a:xfrm>
            <a:off x="9474618" y="1760035"/>
            <a:ext cx="350297" cy="290464"/>
            <a:chOff x="5549875" y="2418425"/>
            <a:chExt cx="264975" cy="213075"/>
          </a:xfrm>
        </p:grpSpPr>
        <p:sp>
          <p:nvSpPr>
            <p:cNvPr id="901" name="Google Shape;901;p45"/>
            <p:cNvSpPr/>
            <p:nvPr/>
          </p:nvSpPr>
          <p:spPr>
            <a:xfrm>
              <a:off x="5549875" y="2576925"/>
              <a:ext cx="42400" cy="54575"/>
            </a:xfrm>
            <a:custGeom>
              <a:avLst/>
              <a:gdLst/>
              <a:ahLst/>
              <a:cxnLst/>
              <a:rect l="l" t="t" r="r" b="b"/>
              <a:pathLst>
                <a:path w="1696" h="2183" extrusionOk="0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5576175" y="2418425"/>
              <a:ext cx="238675" cy="211200"/>
            </a:xfrm>
            <a:custGeom>
              <a:avLst/>
              <a:gdLst/>
              <a:ahLst/>
              <a:cxnLst/>
              <a:rect l="l" t="t" r="r" b="b"/>
              <a:pathLst>
                <a:path w="9547" h="8448" extrusionOk="0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45"/>
          <p:cNvSpPr/>
          <p:nvPr/>
        </p:nvSpPr>
        <p:spPr>
          <a:xfrm>
            <a:off x="2620588" y="2368871"/>
            <a:ext cx="166936" cy="380674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" name="Google Shape;904;p45"/>
          <p:cNvGrpSpPr/>
          <p:nvPr/>
        </p:nvGrpSpPr>
        <p:grpSpPr>
          <a:xfrm>
            <a:off x="3570694" y="2404542"/>
            <a:ext cx="299598" cy="308322"/>
            <a:chOff x="3739275" y="2525850"/>
            <a:chExt cx="226625" cy="226175"/>
          </a:xfrm>
        </p:grpSpPr>
        <p:sp>
          <p:nvSpPr>
            <p:cNvPr id="905" name="Google Shape;905;p45"/>
            <p:cNvSpPr/>
            <p:nvPr/>
          </p:nvSpPr>
          <p:spPr>
            <a:xfrm>
              <a:off x="377942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3739275" y="2605675"/>
              <a:ext cx="226625" cy="146350"/>
            </a:xfrm>
            <a:custGeom>
              <a:avLst/>
              <a:gdLst/>
              <a:ahLst/>
              <a:cxnLst/>
              <a:rect l="l" t="t" r="r" b="b"/>
              <a:pathLst>
                <a:path w="9065" h="5854" extrusionOk="0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390567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3739275" y="2545900"/>
              <a:ext cx="226625" cy="46425"/>
            </a:xfrm>
            <a:custGeom>
              <a:avLst/>
              <a:gdLst/>
              <a:ahLst/>
              <a:cxnLst/>
              <a:rect l="l" t="t" r="r" b="b"/>
              <a:pathLst>
                <a:path w="9065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5"/>
          <p:cNvGrpSpPr/>
          <p:nvPr/>
        </p:nvGrpSpPr>
        <p:grpSpPr>
          <a:xfrm>
            <a:off x="3043876" y="2377772"/>
            <a:ext cx="272464" cy="361861"/>
            <a:chOff x="4518575" y="2506200"/>
            <a:chExt cx="206100" cy="265450"/>
          </a:xfrm>
        </p:grpSpPr>
        <p:sp>
          <p:nvSpPr>
            <p:cNvPr id="910" name="Google Shape;910;p45"/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5"/>
          <p:cNvGrpSpPr/>
          <p:nvPr/>
        </p:nvGrpSpPr>
        <p:grpSpPr>
          <a:xfrm>
            <a:off x="4125077" y="2404742"/>
            <a:ext cx="299631" cy="308322"/>
            <a:chOff x="4164375" y="1677425"/>
            <a:chExt cx="226650" cy="226175"/>
          </a:xfrm>
        </p:grpSpPr>
        <p:sp>
          <p:nvSpPr>
            <p:cNvPr id="920" name="Google Shape;920;p45"/>
            <p:cNvSpPr/>
            <p:nvPr/>
          </p:nvSpPr>
          <p:spPr>
            <a:xfrm>
              <a:off x="4164375" y="1677425"/>
              <a:ext cx="226650" cy="226175"/>
            </a:xfrm>
            <a:custGeom>
              <a:avLst/>
              <a:gdLst/>
              <a:ahLst/>
              <a:cxnLst/>
              <a:rect l="l" t="t" r="r" b="b"/>
              <a:pathLst>
                <a:path w="9066" h="9047" extrusionOk="0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4204525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4254500" y="1677425"/>
              <a:ext cx="36600" cy="186475"/>
            </a:xfrm>
            <a:custGeom>
              <a:avLst/>
              <a:gdLst/>
              <a:ahLst/>
              <a:cxnLst/>
              <a:rect l="l" t="t" r="r" b="b"/>
              <a:pathLst>
                <a:path w="1464" h="7459" extrusionOk="0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4304450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4354400" y="1803650"/>
              <a:ext cx="36625" cy="60250"/>
            </a:xfrm>
            <a:custGeom>
              <a:avLst/>
              <a:gdLst/>
              <a:ahLst/>
              <a:cxnLst/>
              <a:rect l="l" t="t" r="r" b="b"/>
              <a:pathLst>
                <a:path w="1465" h="2410" extrusionOk="0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5"/>
          <p:cNvGrpSpPr/>
          <p:nvPr/>
        </p:nvGrpSpPr>
        <p:grpSpPr>
          <a:xfrm>
            <a:off x="5179042" y="2395931"/>
            <a:ext cx="299003" cy="308322"/>
            <a:chOff x="5226025" y="1677425"/>
            <a:chExt cx="226175" cy="226175"/>
          </a:xfrm>
        </p:grpSpPr>
        <p:sp>
          <p:nvSpPr>
            <p:cNvPr id="926" name="Google Shape;926;p45"/>
            <p:cNvSpPr/>
            <p:nvPr/>
          </p:nvSpPr>
          <p:spPr>
            <a:xfrm>
              <a:off x="5226025" y="1677425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5259025" y="1733625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5"/>
          <p:cNvGrpSpPr/>
          <p:nvPr/>
        </p:nvGrpSpPr>
        <p:grpSpPr>
          <a:xfrm>
            <a:off x="4652426" y="2396024"/>
            <a:ext cx="299003" cy="308322"/>
            <a:chOff x="4835275" y="1198350"/>
            <a:chExt cx="226175" cy="226175"/>
          </a:xfrm>
        </p:grpSpPr>
        <p:sp>
          <p:nvSpPr>
            <p:cNvPr id="929" name="Google Shape;929;p45"/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5"/>
          <p:cNvGrpSpPr/>
          <p:nvPr/>
        </p:nvGrpSpPr>
        <p:grpSpPr>
          <a:xfrm>
            <a:off x="6339271" y="2379923"/>
            <a:ext cx="347356" cy="358215"/>
            <a:chOff x="968775" y="1180050"/>
            <a:chExt cx="262750" cy="262775"/>
          </a:xfrm>
        </p:grpSpPr>
        <p:sp>
          <p:nvSpPr>
            <p:cNvPr id="932" name="Google Shape;932;p45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5"/>
          <p:cNvGrpSpPr/>
          <p:nvPr/>
        </p:nvGrpSpPr>
        <p:grpSpPr>
          <a:xfrm>
            <a:off x="5704170" y="2446992"/>
            <a:ext cx="386288" cy="224042"/>
            <a:chOff x="1678900" y="1231350"/>
            <a:chExt cx="292200" cy="164350"/>
          </a:xfrm>
        </p:grpSpPr>
        <p:sp>
          <p:nvSpPr>
            <p:cNvPr id="936" name="Google Shape;936;p45"/>
            <p:cNvSpPr/>
            <p:nvPr/>
          </p:nvSpPr>
          <p:spPr>
            <a:xfrm>
              <a:off x="1678900" y="1231350"/>
              <a:ext cx="233775" cy="159725"/>
            </a:xfrm>
            <a:custGeom>
              <a:avLst/>
              <a:gdLst/>
              <a:ahLst/>
              <a:cxnLst/>
              <a:rect l="l" t="t" r="r" b="b"/>
              <a:pathLst>
                <a:path w="9351" h="6389" extrusionOk="0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1927800" y="1294250"/>
              <a:ext cx="43300" cy="96825"/>
            </a:xfrm>
            <a:custGeom>
              <a:avLst/>
              <a:gdLst/>
              <a:ahLst/>
              <a:cxnLst/>
              <a:rect l="l" t="t" r="r" b="b"/>
              <a:pathLst>
                <a:path w="1732" h="3873" extrusionOk="0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1809600" y="1267925"/>
              <a:ext cx="128500" cy="127775"/>
            </a:xfrm>
            <a:custGeom>
              <a:avLst/>
              <a:gdLst/>
              <a:ahLst/>
              <a:cxnLst/>
              <a:rect l="l" t="t" r="r" b="b"/>
              <a:pathLst>
                <a:path w="5140" h="5111" extrusionOk="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5"/>
          <p:cNvSpPr/>
          <p:nvPr/>
        </p:nvSpPr>
        <p:spPr>
          <a:xfrm>
            <a:off x="7023159" y="2368888"/>
            <a:ext cx="245958" cy="363054"/>
          </a:xfrm>
          <a:custGeom>
            <a:avLst/>
            <a:gdLst/>
            <a:ahLst/>
            <a:cxnLst/>
            <a:rect l="l" t="t" r="r" b="b"/>
            <a:pathLst>
              <a:path w="7442" h="10653" extrusionOk="0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5"/>
          <p:cNvGrpSpPr/>
          <p:nvPr/>
        </p:nvGrpSpPr>
        <p:grpSpPr>
          <a:xfrm>
            <a:off x="7467406" y="2373531"/>
            <a:ext cx="322006" cy="353205"/>
            <a:chOff x="2405550" y="1181850"/>
            <a:chExt cx="243575" cy="259100"/>
          </a:xfrm>
        </p:grpSpPr>
        <p:sp>
          <p:nvSpPr>
            <p:cNvPr id="941" name="Google Shape;941;p45"/>
            <p:cNvSpPr/>
            <p:nvPr/>
          </p:nvSpPr>
          <p:spPr>
            <a:xfrm>
              <a:off x="2517500" y="1255000"/>
              <a:ext cx="13425" cy="12950"/>
            </a:xfrm>
            <a:custGeom>
              <a:avLst/>
              <a:gdLst/>
              <a:ahLst/>
              <a:cxnLst/>
              <a:rect l="l" t="t" r="r" b="b"/>
              <a:pathLst>
                <a:path w="537" h="518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2517500" y="1387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2584425" y="1317900"/>
              <a:ext cx="12950" cy="13400"/>
            </a:xfrm>
            <a:custGeom>
              <a:avLst/>
              <a:gdLst/>
              <a:ahLst/>
              <a:cxnLst/>
              <a:rect l="l" t="t" r="r" b="b"/>
              <a:pathLst>
                <a:path w="518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2451050" y="13179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2517500" y="1278200"/>
              <a:ext cx="44650" cy="84325"/>
            </a:xfrm>
            <a:custGeom>
              <a:avLst/>
              <a:gdLst/>
              <a:ahLst/>
              <a:cxnLst/>
              <a:rect l="l" t="t" r="r" b="b"/>
              <a:pathLst>
                <a:path w="1786" h="3373" extrusionOk="0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2405550" y="1181850"/>
              <a:ext cx="243575" cy="259100"/>
            </a:xfrm>
            <a:custGeom>
              <a:avLst/>
              <a:gdLst/>
              <a:ahLst/>
              <a:cxnLst/>
              <a:rect l="l" t="t" r="r" b="b"/>
              <a:pathLst>
                <a:path w="9743" h="10364" extrusionOk="0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45"/>
          <p:cNvSpPr/>
          <p:nvPr/>
        </p:nvSpPr>
        <p:spPr>
          <a:xfrm>
            <a:off x="8075550" y="2396514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45"/>
          <p:cNvGrpSpPr/>
          <p:nvPr/>
        </p:nvGrpSpPr>
        <p:grpSpPr>
          <a:xfrm>
            <a:off x="8500593" y="2371333"/>
            <a:ext cx="286610" cy="357601"/>
            <a:chOff x="3086700" y="1180050"/>
            <a:chExt cx="216800" cy="262325"/>
          </a:xfrm>
        </p:grpSpPr>
        <p:sp>
          <p:nvSpPr>
            <p:cNvPr id="949" name="Google Shape;949;p45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5"/>
          <p:cNvGrpSpPr/>
          <p:nvPr/>
        </p:nvGrpSpPr>
        <p:grpSpPr>
          <a:xfrm>
            <a:off x="9007187" y="2359473"/>
            <a:ext cx="228243" cy="381321"/>
            <a:chOff x="3741075" y="1171575"/>
            <a:chExt cx="172650" cy="279725"/>
          </a:xfrm>
        </p:grpSpPr>
        <p:sp>
          <p:nvSpPr>
            <p:cNvPr id="952" name="Google Shape;952;p45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45"/>
          <p:cNvSpPr/>
          <p:nvPr/>
        </p:nvSpPr>
        <p:spPr>
          <a:xfrm>
            <a:off x="9465599" y="2371870"/>
            <a:ext cx="350330" cy="358181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45"/>
          <p:cNvGrpSpPr/>
          <p:nvPr/>
        </p:nvGrpSpPr>
        <p:grpSpPr>
          <a:xfrm>
            <a:off x="2528682" y="3103577"/>
            <a:ext cx="351520" cy="253623"/>
            <a:chOff x="952700" y="1101100"/>
            <a:chExt cx="265900" cy="186050"/>
          </a:xfrm>
        </p:grpSpPr>
        <p:sp>
          <p:nvSpPr>
            <p:cNvPr id="958" name="Google Shape;958;p45"/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5"/>
          <p:cNvSpPr/>
          <p:nvPr/>
        </p:nvSpPr>
        <p:spPr>
          <a:xfrm>
            <a:off x="3055153" y="3020420"/>
            <a:ext cx="246520" cy="362475"/>
          </a:xfrm>
          <a:custGeom>
            <a:avLst/>
            <a:gdLst/>
            <a:ahLst/>
            <a:cxnLst/>
            <a:rect l="l" t="t" r="r" b="b"/>
            <a:pathLst>
              <a:path w="7459" h="10636" extrusionOk="0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5"/>
          <p:cNvSpPr/>
          <p:nvPr/>
        </p:nvSpPr>
        <p:spPr>
          <a:xfrm>
            <a:off x="3477015" y="3047825"/>
            <a:ext cx="396303" cy="399281"/>
          </a:xfrm>
          <a:custGeom>
            <a:avLst/>
            <a:gdLst/>
            <a:ahLst/>
            <a:cxnLst/>
            <a:rect l="l" t="t" r="r" b="b"/>
            <a:pathLst>
              <a:path w="11991" h="11716" extrusionOk="0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5"/>
          <p:cNvSpPr/>
          <p:nvPr/>
        </p:nvSpPr>
        <p:spPr>
          <a:xfrm>
            <a:off x="4048633" y="3047893"/>
            <a:ext cx="360939" cy="301063"/>
          </a:xfrm>
          <a:custGeom>
            <a:avLst/>
            <a:gdLst/>
            <a:ahLst/>
            <a:cxnLst/>
            <a:rect l="l" t="t" r="r" b="b"/>
            <a:pathLst>
              <a:path w="10921" h="8834" extrusionOk="0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5"/>
          <p:cNvSpPr/>
          <p:nvPr/>
        </p:nvSpPr>
        <p:spPr>
          <a:xfrm>
            <a:off x="4658000" y="3086034"/>
            <a:ext cx="311397" cy="336915"/>
          </a:xfrm>
          <a:custGeom>
            <a:avLst/>
            <a:gdLst/>
            <a:ahLst/>
            <a:cxnLst/>
            <a:rect l="l" t="t" r="r" b="b"/>
            <a:pathLst>
              <a:path w="9422" h="9886" extrusionOk="0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45"/>
          <p:cNvGrpSpPr/>
          <p:nvPr/>
        </p:nvGrpSpPr>
        <p:grpSpPr>
          <a:xfrm>
            <a:off x="5219949" y="3082177"/>
            <a:ext cx="317875" cy="344208"/>
            <a:chOff x="5583325" y="1073450"/>
            <a:chExt cx="240450" cy="252500"/>
          </a:xfrm>
        </p:grpSpPr>
        <p:sp>
          <p:nvSpPr>
            <p:cNvPr id="966" name="Google Shape;966;p45"/>
            <p:cNvSpPr/>
            <p:nvPr/>
          </p:nvSpPr>
          <p:spPr>
            <a:xfrm>
              <a:off x="5613200" y="1229575"/>
              <a:ext cx="96375" cy="96375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5689050" y="1144825"/>
              <a:ext cx="134725" cy="122250"/>
            </a:xfrm>
            <a:custGeom>
              <a:avLst/>
              <a:gdLst/>
              <a:ahLst/>
              <a:cxnLst/>
              <a:rect l="l" t="t" r="r" b="b"/>
              <a:pathLst>
                <a:path w="5389" h="4890" extrusionOk="0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5583325" y="1073450"/>
              <a:ext cx="106175" cy="150350"/>
            </a:xfrm>
            <a:custGeom>
              <a:avLst/>
              <a:gdLst/>
              <a:ahLst/>
              <a:cxnLst/>
              <a:rect l="l" t="t" r="r" b="b"/>
              <a:pathLst>
                <a:path w="4247" h="6014" extrusionOk="0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5716250" y="1252775"/>
              <a:ext cx="88350" cy="53100"/>
            </a:xfrm>
            <a:custGeom>
              <a:avLst/>
              <a:gdLst/>
              <a:ahLst/>
              <a:cxnLst/>
              <a:rect l="l" t="t" r="r" b="b"/>
              <a:pathLst>
                <a:path w="3534" h="2124" extrusionOk="0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5"/>
          <p:cNvGrpSpPr/>
          <p:nvPr/>
        </p:nvGrpSpPr>
        <p:grpSpPr>
          <a:xfrm>
            <a:off x="5703822" y="3071928"/>
            <a:ext cx="386850" cy="294962"/>
            <a:chOff x="1502275" y="3638775"/>
            <a:chExt cx="292625" cy="216375"/>
          </a:xfrm>
        </p:grpSpPr>
        <p:sp>
          <p:nvSpPr>
            <p:cNvPr id="971" name="Google Shape;971;p45"/>
            <p:cNvSpPr/>
            <p:nvPr/>
          </p:nvSpPr>
          <p:spPr>
            <a:xfrm>
              <a:off x="1502275" y="3658850"/>
              <a:ext cx="292625" cy="196300"/>
            </a:xfrm>
            <a:custGeom>
              <a:avLst/>
              <a:gdLst/>
              <a:ahLst/>
              <a:cxnLst/>
              <a:rect l="l" t="t" r="r" b="b"/>
              <a:pathLst>
                <a:path w="11705" h="7852" extrusionOk="0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535275" y="3638775"/>
              <a:ext cx="226625" cy="169525"/>
            </a:xfrm>
            <a:custGeom>
              <a:avLst/>
              <a:gdLst/>
              <a:ahLst/>
              <a:cxnLst/>
              <a:rect l="l" t="t" r="r" b="b"/>
              <a:pathLst>
                <a:path w="9065" h="6781" extrusionOk="0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675350" y="3691850"/>
              <a:ext cx="46400" cy="10300"/>
            </a:xfrm>
            <a:custGeom>
              <a:avLst/>
              <a:gdLst/>
              <a:ahLst/>
              <a:cxnLst/>
              <a:rect l="l" t="t" r="r" b="b"/>
              <a:pathLst>
                <a:path w="1856" h="412" extrusionOk="0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1675350" y="3711925"/>
              <a:ext cx="46400" cy="9850"/>
            </a:xfrm>
            <a:custGeom>
              <a:avLst/>
              <a:gdLst/>
              <a:ahLst/>
              <a:cxnLst/>
              <a:rect l="l" t="t" r="r" b="b"/>
              <a:pathLst>
                <a:path w="1856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1675350" y="3732000"/>
              <a:ext cx="32125" cy="9825"/>
            </a:xfrm>
            <a:custGeom>
              <a:avLst/>
              <a:gdLst/>
              <a:ahLst/>
              <a:cxnLst/>
              <a:rect l="l" t="t" r="r" b="b"/>
              <a:pathLst>
                <a:path w="1285" h="393" extrusionOk="0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5"/>
          <p:cNvGrpSpPr/>
          <p:nvPr/>
        </p:nvGrpSpPr>
        <p:grpSpPr>
          <a:xfrm>
            <a:off x="6258857" y="3016414"/>
            <a:ext cx="354428" cy="362441"/>
            <a:chOff x="3171000" y="4021950"/>
            <a:chExt cx="268100" cy="265875"/>
          </a:xfrm>
        </p:grpSpPr>
        <p:sp>
          <p:nvSpPr>
            <p:cNvPr id="977" name="Google Shape;977;p45"/>
            <p:cNvSpPr/>
            <p:nvPr/>
          </p:nvSpPr>
          <p:spPr>
            <a:xfrm>
              <a:off x="3171000" y="4058525"/>
              <a:ext cx="230200" cy="229300"/>
            </a:xfrm>
            <a:custGeom>
              <a:avLst/>
              <a:gdLst/>
              <a:ahLst/>
              <a:cxnLst/>
              <a:rect l="l" t="t" r="r" b="b"/>
              <a:pathLst>
                <a:path w="9208" h="9172" extrusionOk="0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3367725" y="4021950"/>
              <a:ext cx="71375" cy="69150"/>
            </a:xfrm>
            <a:custGeom>
              <a:avLst/>
              <a:gdLst/>
              <a:ahLst/>
              <a:cxnLst/>
              <a:rect l="l" t="t" r="r" b="b"/>
              <a:pathLst>
                <a:path w="2855" h="2766" extrusionOk="0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45"/>
          <p:cNvSpPr/>
          <p:nvPr/>
        </p:nvSpPr>
        <p:spPr>
          <a:xfrm>
            <a:off x="6779633" y="3050756"/>
            <a:ext cx="394518" cy="407460"/>
          </a:xfrm>
          <a:custGeom>
            <a:avLst/>
            <a:gdLst/>
            <a:ahLst/>
            <a:cxnLst/>
            <a:rect l="l" t="t" r="r" b="b"/>
            <a:pathLst>
              <a:path w="11937" h="11956" extrusionOk="0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5"/>
          <p:cNvSpPr/>
          <p:nvPr/>
        </p:nvSpPr>
        <p:spPr>
          <a:xfrm>
            <a:off x="7334021" y="3035213"/>
            <a:ext cx="352082" cy="363191"/>
          </a:xfrm>
          <a:custGeom>
            <a:avLst/>
            <a:gdLst/>
            <a:ahLst/>
            <a:cxnLst/>
            <a:rect l="l" t="t" r="r" b="b"/>
            <a:pathLst>
              <a:path w="10653" h="10657" extrusionOk="0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5"/>
          <p:cNvGrpSpPr/>
          <p:nvPr/>
        </p:nvGrpSpPr>
        <p:grpSpPr>
          <a:xfrm>
            <a:off x="7848132" y="3068067"/>
            <a:ext cx="334400" cy="344821"/>
            <a:chOff x="5684575" y="4038000"/>
            <a:chExt cx="252950" cy="252950"/>
          </a:xfrm>
        </p:grpSpPr>
        <p:sp>
          <p:nvSpPr>
            <p:cNvPr id="982" name="Google Shape;982;p45"/>
            <p:cNvSpPr/>
            <p:nvPr/>
          </p:nvSpPr>
          <p:spPr>
            <a:xfrm>
              <a:off x="5684575" y="40380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5804575" y="4097775"/>
              <a:ext cx="58000" cy="118225"/>
            </a:xfrm>
            <a:custGeom>
              <a:avLst/>
              <a:gdLst/>
              <a:ahLst/>
              <a:cxnLst/>
              <a:rect l="l" t="t" r="r" b="b"/>
              <a:pathLst>
                <a:path w="2320" h="4729" extrusionOk="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5804575" y="40714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5804575" y="4244525"/>
              <a:ext cx="13400" cy="1297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5718025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5891100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5"/>
          <p:cNvGrpSpPr/>
          <p:nvPr/>
        </p:nvGrpSpPr>
        <p:grpSpPr>
          <a:xfrm>
            <a:off x="8441727" y="3026501"/>
            <a:ext cx="247115" cy="399520"/>
            <a:chOff x="1982675" y="3599525"/>
            <a:chExt cx="186925" cy="293075"/>
          </a:xfrm>
        </p:grpSpPr>
        <p:sp>
          <p:nvSpPr>
            <p:cNvPr id="989" name="Google Shape;989;p45"/>
            <p:cNvSpPr/>
            <p:nvPr/>
          </p:nvSpPr>
          <p:spPr>
            <a:xfrm>
              <a:off x="2029075" y="36396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2029075" y="3599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2085725" y="3659725"/>
              <a:ext cx="20100" cy="19675"/>
            </a:xfrm>
            <a:custGeom>
              <a:avLst/>
              <a:gdLst/>
              <a:ahLst/>
              <a:cxnLst/>
              <a:rect l="l" t="t" r="r" b="b"/>
              <a:pathLst>
                <a:path w="804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2088850" y="3612900"/>
              <a:ext cx="26775" cy="26800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982675" y="3689625"/>
              <a:ext cx="186925" cy="202975"/>
            </a:xfrm>
            <a:custGeom>
              <a:avLst/>
              <a:gdLst/>
              <a:ahLst/>
              <a:cxnLst/>
              <a:rect l="l" t="t" r="r" b="b"/>
              <a:pathLst>
                <a:path w="7477" h="8119" extrusionOk="0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5"/>
          <p:cNvGrpSpPr/>
          <p:nvPr/>
        </p:nvGrpSpPr>
        <p:grpSpPr>
          <a:xfrm>
            <a:off x="8947735" y="3026500"/>
            <a:ext cx="178106" cy="398940"/>
            <a:chOff x="2397075" y="3602200"/>
            <a:chExt cx="134725" cy="292650"/>
          </a:xfrm>
        </p:grpSpPr>
        <p:sp>
          <p:nvSpPr>
            <p:cNvPr id="995" name="Google Shape;995;p45"/>
            <p:cNvSpPr/>
            <p:nvPr/>
          </p:nvSpPr>
          <p:spPr>
            <a:xfrm>
              <a:off x="2460850" y="36022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2477800" y="3632075"/>
              <a:ext cx="19675" cy="20100"/>
            </a:xfrm>
            <a:custGeom>
              <a:avLst/>
              <a:gdLst/>
              <a:ahLst/>
              <a:cxnLst/>
              <a:rect l="l" t="t" r="r" b="b"/>
              <a:pathLst>
                <a:path w="787" h="804" extrusionOk="0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2441225" y="3625400"/>
              <a:ext cx="19650" cy="20075"/>
            </a:xfrm>
            <a:custGeom>
              <a:avLst/>
              <a:gdLst/>
              <a:ahLst/>
              <a:cxnLst/>
              <a:rect l="l" t="t" r="r" b="b"/>
              <a:pathLst>
                <a:path w="786" h="803" extrusionOk="0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2444350" y="365885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2397075" y="3691850"/>
              <a:ext cx="134725" cy="203000"/>
            </a:xfrm>
            <a:custGeom>
              <a:avLst/>
              <a:gdLst/>
              <a:ahLst/>
              <a:cxnLst/>
              <a:rect l="l" t="t" r="r" b="b"/>
              <a:pathLst>
                <a:path w="5389" h="8120" extrusionOk="0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5"/>
          <p:cNvGrpSpPr/>
          <p:nvPr/>
        </p:nvGrpSpPr>
        <p:grpSpPr>
          <a:xfrm>
            <a:off x="2581850" y="3710924"/>
            <a:ext cx="246520" cy="383741"/>
            <a:chOff x="2717350" y="3603525"/>
            <a:chExt cx="186475" cy="281500"/>
          </a:xfrm>
        </p:grpSpPr>
        <p:sp>
          <p:nvSpPr>
            <p:cNvPr id="1001" name="Google Shape;1001;p45"/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45"/>
          <p:cNvSpPr/>
          <p:nvPr/>
        </p:nvSpPr>
        <p:spPr>
          <a:xfrm>
            <a:off x="9383691" y="3050995"/>
            <a:ext cx="387478" cy="335143"/>
          </a:xfrm>
          <a:custGeom>
            <a:avLst/>
            <a:gdLst/>
            <a:ahLst/>
            <a:cxnLst/>
            <a:rect l="l" t="t" r="r" b="b"/>
            <a:pathLst>
              <a:path w="11724" h="9834" extrusionOk="0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6" name="Google Shape;1006;p45"/>
          <p:cNvGrpSpPr/>
          <p:nvPr/>
        </p:nvGrpSpPr>
        <p:grpSpPr>
          <a:xfrm>
            <a:off x="3024770" y="3721267"/>
            <a:ext cx="332053" cy="363054"/>
            <a:chOff x="3927075" y="3612900"/>
            <a:chExt cx="251175" cy="266325"/>
          </a:xfrm>
        </p:grpSpPr>
        <p:sp>
          <p:nvSpPr>
            <p:cNvPr id="1007" name="Google Shape;1007;p45"/>
            <p:cNvSpPr/>
            <p:nvPr/>
          </p:nvSpPr>
          <p:spPr>
            <a:xfrm>
              <a:off x="4031450" y="37262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3927075" y="3612900"/>
              <a:ext cx="251175" cy="266325"/>
            </a:xfrm>
            <a:custGeom>
              <a:avLst/>
              <a:gdLst/>
              <a:ahLst/>
              <a:cxnLst/>
              <a:rect l="l" t="t" r="r" b="b"/>
              <a:pathLst>
                <a:path w="10047" h="10653" extrusionOk="0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45"/>
          <p:cNvGrpSpPr/>
          <p:nvPr/>
        </p:nvGrpSpPr>
        <p:grpSpPr>
          <a:xfrm>
            <a:off x="3552875" y="3780864"/>
            <a:ext cx="336152" cy="347241"/>
            <a:chOff x="4324975" y="3617800"/>
            <a:chExt cx="254275" cy="254725"/>
          </a:xfrm>
        </p:grpSpPr>
        <p:sp>
          <p:nvSpPr>
            <p:cNvPr id="1010" name="Google Shape;1010;p45"/>
            <p:cNvSpPr/>
            <p:nvPr/>
          </p:nvSpPr>
          <p:spPr>
            <a:xfrm>
              <a:off x="4347275" y="3641900"/>
              <a:ext cx="186025" cy="230625"/>
            </a:xfrm>
            <a:custGeom>
              <a:avLst/>
              <a:gdLst/>
              <a:ahLst/>
              <a:cxnLst/>
              <a:rect l="l" t="t" r="r" b="b"/>
              <a:pathLst>
                <a:path w="7441" h="9225" extrusionOk="0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4324975" y="372797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4529725" y="3617800"/>
              <a:ext cx="49525" cy="55800"/>
            </a:xfrm>
            <a:custGeom>
              <a:avLst/>
              <a:gdLst/>
              <a:ahLst/>
              <a:cxnLst/>
              <a:rect l="l" t="t" r="r" b="b"/>
              <a:pathLst>
                <a:path w="1981" h="2232" extrusionOk="0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45"/>
          <p:cNvGrpSpPr/>
          <p:nvPr/>
        </p:nvGrpSpPr>
        <p:grpSpPr>
          <a:xfrm>
            <a:off x="4086534" y="3846536"/>
            <a:ext cx="399872" cy="217737"/>
            <a:chOff x="4728650" y="3665975"/>
            <a:chExt cx="302475" cy="159725"/>
          </a:xfrm>
        </p:grpSpPr>
        <p:sp>
          <p:nvSpPr>
            <p:cNvPr id="1014" name="Google Shape;1014;p45"/>
            <p:cNvSpPr/>
            <p:nvPr/>
          </p:nvSpPr>
          <p:spPr>
            <a:xfrm>
              <a:off x="4728650" y="3665975"/>
              <a:ext cx="302475" cy="147225"/>
            </a:xfrm>
            <a:custGeom>
              <a:avLst/>
              <a:gdLst/>
              <a:ahLst/>
              <a:cxnLst/>
              <a:rect l="l" t="t" r="r" b="b"/>
              <a:pathLst>
                <a:path w="12099" h="5889" extrusionOk="0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4831700" y="3757875"/>
              <a:ext cx="125825" cy="67825"/>
            </a:xfrm>
            <a:custGeom>
              <a:avLst/>
              <a:gdLst/>
              <a:ahLst/>
              <a:cxnLst/>
              <a:rect l="l" t="t" r="r" b="b"/>
              <a:pathLst>
                <a:path w="5033" h="2713" extrusionOk="0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4613200" y="3803696"/>
            <a:ext cx="382719" cy="282796"/>
            <a:chOff x="5164925" y="3642775"/>
            <a:chExt cx="289500" cy="207450"/>
          </a:xfrm>
        </p:grpSpPr>
        <p:sp>
          <p:nvSpPr>
            <p:cNvPr id="1017" name="Google Shape;1017;p45"/>
            <p:cNvSpPr/>
            <p:nvPr/>
          </p:nvSpPr>
          <p:spPr>
            <a:xfrm>
              <a:off x="5271975" y="3690075"/>
              <a:ext cx="79875" cy="79875"/>
            </a:xfrm>
            <a:custGeom>
              <a:avLst/>
              <a:gdLst/>
              <a:ahLst/>
              <a:cxnLst/>
              <a:rect l="l" t="t" r="r" b="b"/>
              <a:pathLst>
                <a:path w="3195" h="3195" extrusionOk="0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5368325" y="3670900"/>
              <a:ext cx="26775" cy="26325"/>
            </a:xfrm>
            <a:custGeom>
              <a:avLst/>
              <a:gdLst/>
              <a:ahLst/>
              <a:cxnLst/>
              <a:rect l="l" t="t" r="r" b="b"/>
              <a:pathLst>
                <a:path w="1071" h="1053" extrusionOk="0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5222000" y="382390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5164925" y="3642775"/>
              <a:ext cx="289500" cy="202100"/>
            </a:xfrm>
            <a:custGeom>
              <a:avLst/>
              <a:gdLst/>
              <a:ahLst/>
              <a:cxnLst/>
              <a:rect l="l" t="t" r="r" b="b"/>
              <a:pathLst>
                <a:path w="11580" h="8084" extrusionOk="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5226475" y="3704350"/>
              <a:ext cx="182450" cy="104850"/>
            </a:xfrm>
            <a:custGeom>
              <a:avLst/>
              <a:gdLst/>
              <a:ahLst/>
              <a:cxnLst/>
              <a:rect l="l" t="t" r="r" b="b"/>
              <a:pathLst>
                <a:path w="7298" h="4194" extrusionOk="0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45"/>
          <p:cNvSpPr/>
          <p:nvPr/>
        </p:nvSpPr>
        <p:spPr>
          <a:xfrm>
            <a:off x="5213990" y="3717422"/>
            <a:ext cx="360939" cy="372154"/>
          </a:xfrm>
          <a:custGeom>
            <a:avLst/>
            <a:gdLst/>
            <a:ahLst/>
            <a:cxnLst/>
            <a:rect l="l" t="t" r="r" b="b"/>
            <a:pathLst>
              <a:path w="10921" h="10920" extrusionOk="0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5"/>
          <p:cNvSpPr/>
          <p:nvPr/>
        </p:nvSpPr>
        <p:spPr>
          <a:xfrm>
            <a:off x="5717809" y="3749343"/>
            <a:ext cx="334367" cy="308322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5"/>
          <p:cNvSpPr/>
          <p:nvPr/>
        </p:nvSpPr>
        <p:spPr>
          <a:xfrm>
            <a:off x="6195030" y="3738589"/>
            <a:ext cx="318470" cy="329826"/>
          </a:xfrm>
          <a:custGeom>
            <a:avLst/>
            <a:gdLst/>
            <a:ahLst/>
            <a:cxnLst/>
            <a:rect l="l" t="t" r="r" b="b"/>
            <a:pathLst>
              <a:path w="9636" h="9678" extrusionOk="0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5"/>
          <p:cNvSpPr/>
          <p:nvPr/>
        </p:nvSpPr>
        <p:spPr>
          <a:xfrm>
            <a:off x="6776032" y="3664863"/>
            <a:ext cx="351487" cy="36247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5"/>
          <p:cNvSpPr/>
          <p:nvPr/>
        </p:nvSpPr>
        <p:spPr>
          <a:xfrm>
            <a:off x="7285385" y="3664574"/>
            <a:ext cx="351487" cy="363054"/>
          </a:xfrm>
          <a:custGeom>
            <a:avLst/>
            <a:gdLst/>
            <a:ahLst/>
            <a:cxnLst/>
            <a:rect l="l" t="t" r="r" b="b"/>
            <a:pathLst>
              <a:path w="10635" h="10653" extrusionOk="0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5"/>
          <p:cNvSpPr/>
          <p:nvPr/>
        </p:nvSpPr>
        <p:spPr>
          <a:xfrm>
            <a:off x="7794738" y="3657024"/>
            <a:ext cx="340283" cy="420206"/>
          </a:xfrm>
          <a:custGeom>
            <a:avLst/>
            <a:gdLst/>
            <a:ahLst/>
            <a:cxnLst/>
            <a:rect l="l" t="t" r="r" b="b"/>
            <a:pathLst>
              <a:path w="10296" h="12330" extrusionOk="0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5"/>
          <p:cNvSpPr/>
          <p:nvPr/>
        </p:nvSpPr>
        <p:spPr>
          <a:xfrm>
            <a:off x="8408731" y="3713485"/>
            <a:ext cx="298441" cy="344344"/>
          </a:xfrm>
          <a:custGeom>
            <a:avLst/>
            <a:gdLst/>
            <a:ahLst/>
            <a:cxnLst/>
            <a:rect l="l" t="t" r="r" b="b"/>
            <a:pathLst>
              <a:path w="9030" h="10104" extrusionOk="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45"/>
          <p:cNvGrpSpPr/>
          <p:nvPr/>
        </p:nvGrpSpPr>
        <p:grpSpPr>
          <a:xfrm>
            <a:off x="8933824" y="3717916"/>
            <a:ext cx="327294" cy="334632"/>
            <a:chOff x="5717150" y="2098500"/>
            <a:chExt cx="247575" cy="245475"/>
          </a:xfrm>
        </p:grpSpPr>
        <p:sp>
          <p:nvSpPr>
            <p:cNvPr id="1030" name="Google Shape;1030;p45"/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45"/>
          <p:cNvSpPr/>
          <p:nvPr/>
        </p:nvSpPr>
        <p:spPr>
          <a:xfrm>
            <a:off x="9483441" y="3650888"/>
            <a:ext cx="283106" cy="390420"/>
          </a:xfrm>
          <a:custGeom>
            <a:avLst/>
            <a:gdLst/>
            <a:ahLst/>
            <a:cxnLst/>
            <a:rect l="l" t="t" r="r" b="b"/>
            <a:pathLst>
              <a:path w="8566" h="11456" extrusionOk="0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5"/>
          <p:cNvSpPr/>
          <p:nvPr/>
        </p:nvSpPr>
        <p:spPr>
          <a:xfrm>
            <a:off x="2519500" y="4449599"/>
            <a:ext cx="369169" cy="253623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5"/>
          <p:cNvSpPr/>
          <p:nvPr/>
        </p:nvSpPr>
        <p:spPr>
          <a:xfrm>
            <a:off x="3039790" y="4430444"/>
            <a:ext cx="299036" cy="291929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45"/>
          <p:cNvGrpSpPr/>
          <p:nvPr/>
        </p:nvGrpSpPr>
        <p:grpSpPr>
          <a:xfrm>
            <a:off x="3511298" y="4358842"/>
            <a:ext cx="352082" cy="317455"/>
            <a:chOff x="6435300" y="2742175"/>
            <a:chExt cx="266325" cy="232875"/>
          </a:xfrm>
        </p:grpSpPr>
        <p:sp>
          <p:nvSpPr>
            <p:cNvPr id="1037" name="Google Shape;1037;p45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5"/>
          <p:cNvGrpSpPr/>
          <p:nvPr/>
        </p:nvGrpSpPr>
        <p:grpSpPr>
          <a:xfrm>
            <a:off x="4558258" y="4437967"/>
            <a:ext cx="333805" cy="344208"/>
            <a:chOff x="674800" y="2146225"/>
            <a:chExt cx="252500" cy="252500"/>
          </a:xfrm>
        </p:grpSpPr>
        <p:sp>
          <p:nvSpPr>
            <p:cNvPr id="1040" name="Google Shape;1040;p45"/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5"/>
          <p:cNvGrpSpPr/>
          <p:nvPr/>
        </p:nvGrpSpPr>
        <p:grpSpPr>
          <a:xfrm>
            <a:off x="5085306" y="4449453"/>
            <a:ext cx="333805" cy="344208"/>
            <a:chOff x="2164225" y="2146225"/>
            <a:chExt cx="252500" cy="252500"/>
          </a:xfrm>
        </p:grpSpPr>
        <p:sp>
          <p:nvSpPr>
            <p:cNvPr id="1045" name="Google Shape;1045;p45"/>
            <p:cNvSpPr/>
            <p:nvPr/>
          </p:nvSpPr>
          <p:spPr>
            <a:xfrm>
              <a:off x="2223100" y="2305925"/>
              <a:ext cx="134750" cy="43300"/>
            </a:xfrm>
            <a:custGeom>
              <a:avLst/>
              <a:gdLst/>
              <a:ahLst/>
              <a:cxnLst/>
              <a:rect l="l" t="t" r="r" b="b"/>
              <a:pathLst>
                <a:path w="5390" h="1732" extrusionOk="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2323475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22173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2164225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5"/>
          <p:cNvGrpSpPr/>
          <p:nvPr/>
        </p:nvGrpSpPr>
        <p:grpSpPr>
          <a:xfrm>
            <a:off x="4025977" y="4430060"/>
            <a:ext cx="334400" cy="344821"/>
            <a:chOff x="689975" y="1737200"/>
            <a:chExt cx="252950" cy="252950"/>
          </a:xfrm>
        </p:grpSpPr>
        <p:sp>
          <p:nvSpPr>
            <p:cNvPr id="1050" name="Google Shape;1050;p45"/>
            <p:cNvSpPr/>
            <p:nvPr/>
          </p:nvSpPr>
          <p:spPr>
            <a:xfrm>
              <a:off x="779200" y="1907050"/>
              <a:ext cx="79850" cy="26875"/>
            </a:xfrm>
            <a:custGeom>
              <a:avLst/>
              <a:gdLst/>
              <a:ahLst/>
              <a:cxnLst/>
              <a:rect l="l" t="t" r="r" b="b"/>
              <a:pathLst>
                <a:path w="3194" h="1075" extrusionOk="0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743050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739925" y="1799600"/>
              <a:ext cx="46875" cy="16575"/>
            </a:xfrm>
            <a:custGeom>
              <a:avLst/>
              <a:gdLst/>
              <a:ahLst/>
              <a:cxnLst/>
              <a:rect l="l" t="t" r="r" b="b"/>
              <a:pathLst>
                <a:path w="1875" h="663" extrusionOk="0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84967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846100" y="1799600"/>
              <a:ext cx="47300" cy="16575"/>
            </a:xfrm>
            <a:custGeom>
              <a:avLst/>
              <a:gdLst/>
              <a:ahLst/>
              <a:cxnLst/>
              <a:rect l="l" t="t" r="r" b="b"/>
              <a:pathLst>
                <a:path w="1892" h="663" extrusionOk="0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89975" y="17372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5"/>
          <p:cNvGrpSpPr/>
          <p:nvPr/>
        </p:nvGrpSpPr>
        <p:grpSpPr>
          <a:xfrm>
            <a:off x="5612075" y="4439102"/>
            <a:ext cx="334400" cy="344208"/>
            <a:chOff x="2961350" y="1740750"/>
            <a:chExt cx="252950" cy="252500"/>
          </a:xfrm>
        </p:grpSpPr>
        <p:sp>
          <p:nvSpPr>
            <p:cNvPr id="1057" name="Google Shape;1057;p45"/>
            <p:cNvSpPr/>
            <p:nvPr/>
          </p:nvSpPr>
          <p:spPr>
            <a:xfrm>
              <a:off x="301442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3010850" y="1792950"/>
              <a:ext cx="58025" cy="28125"/>
            </a:xfrm>
            <a:custGeom>
              <a:avLst/>
              <a:gdLst/>
              <a:ahLst/>
              <a:cxnLst/>
              <a:rect l="l" t="t" r="r" b="b"/>
              <a:pathLst>
                <a:path w="2321" h="1125" extrusionOk="0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3034500" y="1908025"/>
              <a:ext cx="106625" cy="32150"/>
            </a:xfrm>
            <a:custGeom>
              <a:avLst/>
              <a:gdLst/>
              <a:ahLst/>
              <a:cxnLst/>
              <a:rect l="l" t="t" r="r" b="b"/>
              <a:pathLst>
                <a:path w="4265" h="1286" extrusionOk="0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3107200" y="1792675"/>
              <a:ext cx="58025" cy="27950"/>
            </a:xfrm>
            <a:custGeom>
              <a:avLst/>
              <a:gdLst/>
              <a:ahLst/>
              <a:cxnLst/>
              <a:rect l="l" t="t" r="r" b="b"/>
              <a:pathLst>
                <a:path w="2321" h="1118" extrusionOk="0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3121050" y="1833100"/>
              <a:ext cx="40150" cy="39725"/>
            </a:xfrm>
            <a:custGeom>
              <a:avLst/>
              <a:gdLst/>
              <a:ahLst/>
              <a:cxnLst/>
              <a:rect l="l" t="t" r="r" b="b"/>
              <a:pathLst>
                <a:path w="1606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2961350" y="17407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45"/>
          <p:cNvSpPr/>
          <p:nvPr/>
        </p:nvSpPr>
        <p:spPr>
          <a:xfrm>
            <a:off x="6169754" y="4468227"/>
            <a:ext cx="333026" cy="343577"/>
          </a:xfrm>
          <a:custGeom>
            <a:avLst/>
            <a:gdLst/>
            <a:ahLst/>
            <a:cxnLst/>
            <a:rect l="l" t="t" r="r" b="b"/>
            <a:pathLst>
              <a:path w="5728" h="4202" extrusionOk="0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1064" name="Google Shape;1064;p45"/>
          <p:cNvGrpSpPr/>
          <p:nvPr/>
        </p:nvGrpSpPr>
        <p:grpSpPr>
          <a:xfrm>
            <a:off x="6696108" y="4387468"/>
            <a:ext cx="271902" cy="376448"/>
            <a:chOff x="4026550" y="3640100"/>
            <a:chExt cx="205675" cy="276150"/>
          </a:xfrm>
        </p:grpSpPr>
        <p:sp>
          <p:nvSpPr>
            <p:cNvPr id="1065" name="Google Shape;1065;p45"/>
            <p:cNvSpPr/>
            <p:nvPr/>
          </p:nvSpPr>
          <p:spPr>
            <a:xfrm>
              <a:off x="4119325" y="3640100"/>
              <a:ext cx="20100" cy="29925"/>
            </a:xfrm>
            <a:custGeom>
              <a:avLst/>
              <a:gdLst/>
              <a:ahLst/>
              <a:cxnLst/>
              <a:rect l="l" t="t" r="r" b="b"/>
              <a:pathLst>
                <a:path w="804" h="1197" extrusionOk="0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4086325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4152800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4035925" y="3683375"/>
              <a:ext cx="186475" cy="129600"/>
            </a:xfrm>
            <a:custGeom>
              <a:avLst/>
              <a:gdLst/>
              <a:ahLst/>
              <a:cxnLst/>
              <a:rect l="l" t="t" r="r" b="b"/>
              <a:pathLst>
                <a:path w="7459" h="5184" extrusionOk="0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4037250" y="3823000"/>
              <a:ext cx="186050" cy="59800"/>
            </a:xfrm>
            <a:custGeom>
              <a:avLst/>
              <a:gdLst/>
              <a:ahLst/>
              <a:cxnLst/>
              <a:rect l="l" t="t" r="r" b="b"/>
              <a:pathLst>
                <a:path w="7442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4026550" y="3896150"/>
              <a:ext cx="205675" cy="20100"/>
            </a:xfrm>
            <a:custGeom>
              <a:avLst/>
              <a:gdLst/>
              <a:ahLst/>
              <a:cxnLst/>
              <a:rect l="l" t="t" r="r" b="b"/>
              <a:pathLst>
                <a:path w="8227" h="804" extrusionOk="0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Google Shape;1071;p45"/>
          <p:cNvSpPr/>
          <p:nvPr/>
        </p:nvSpPr>
        <p:spPr>
          <a:xfrm>
            <a:off x="7189931" y="4453383"/>
            <a:ext cx="319032" cy="363054"/>
          </a:xfrm>
          <a:custGeom>
            <a:avLst/>
            <a:gdLst/>
            <a:ahLst/>
            <a:cxnLst/>
            <a:rect l="l" t="t" r="r" b="b"/>
            <a:pathLst>
              <a:path w="9653" h="10653" extrusionOk="0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45"/>
          <p:cNvGrpSpPr/>
          <p:nvPr/>
        </p:nvGrpSpPr>
        <p:grpSpPr>
          <a:xfrm>
            <a:off x="7732713" y="4486703"/>
            <a:ext cx="351487" cy="294826"/>
            <a:chOff x="853250" y="4006875"/>
            <a:chExt cx="265875" cy="216275"/>
          </a:xfrm>
        </p:grpSpPr>
        <p:sp>
          <p:nvSpPr>
            <p:cNvPr id="1073" name="Google Shape;1073;p45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45"/>
          <p:cNvGrpSpPr/>
          <p:nvPr/>
        </p:nvGrpSpPr>
        <p:grpSpPr>
          <a:xfrm>
            <a:off x="8910280" y="4452282"/>
            <a:ext cx="245925" cy="363668"/>
            <a:chOff x="1978675" y="3981800"/>
            <a:chExt cx="186025" cy="266775"/>
          </a:xfrm>
        </p:grpSpPr>
        <p:sp>
          <p:nvSpPr>
            <p:cNvPr id="1076" name="Google Shape;1076;p45"/>
            <p:cNvSpPr/>
            <p:nvPr/>
          </p:nvSpPr>
          <p:spPr>
            <a:xfrm>
              <a:off x="1978675" y="3982250"/>
              <a:ext cx="20075" cy="266325"/>
            </a:xfrm>
            <a:custGeom>
              <a:avLst/>
              <a:gdLst/>
              <a:ahLst/>
              <a:cxnLst/>
              <a:rect l="l" t="t" r="r" b="b"/>
              <a:pathLst>
                <a:path w="803" h="10653" extrusionOk="0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2012125" y="3981800"/>
              <a:ext cx="152575" cy="119575"/>
            </a:xfrm>
            <a:custGeom>
              <a:avLst/>
              <a:gdLst/>
              <a:ahLst/>
              <a:cxnLst/>
              <a:rect l="l" t="t" r="r" b="b"/>
              <a:pathLst>
                <a:path w="6103" h="4783" extrusionOk="0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5"/>
          <p:cNvSpPr/>
          <p:nvPr/>
        </p:nvSpPr>
        <p:spPr>
          <a:xfrm>
            <a:off x="8307296" y="4473715"/>
            <a:ext cx="317875" cy="322363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9" name="Google Shape;1079;p45"/>
          <p:cNvGrpSpPr/>
          <p:nvPr/>
        </p:nvGrpSpPr>
        <p:grpSpPr>
          <a:xfrm>
            <a:off x="9440020" y="4461726"/>
            <a:ext cx="333805" cy="344821"/>
            <a:chOff x="480325" y="3970200"/>
            <a:chExt cx="252500" cy="252950"/>
          </a:xfrm>
        </p:grpSpPr>
        <p:sp>
          <p:nvSpPr>
            <p:cNvPr id="1080" name="Google Shape;1080;p45"/>
            <p:cNvSpPr/>
            <p:nvPr/>
          </p:nvSpPr>
          <p:spPr>
            <a:xfrm>
              <a:off x="480325" y="3970200"/>
              <a:ext cx="252500" cy="252950"/>
            </a:xfrm>
            <a:custGeom>
              <a:avLst/>
              <a:gdLst/>
              <a:ahLst/>
              <a:cxnLst/>
              <a:rect l="l" t="t" r="r" b="b"/>
              <a:pathLst>
                <a:path w="10100" h="10118" extrusionOk="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25300" y="41151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625300" y="39853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495050" y="398537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495050" y="411562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5" name="Google Shape;1085;p45"/>
          <p:cNvSpPr/>
          <p:nvPr/>
        </p:nvSpPr>
        <p:spPr>
          <a:xfrm>
            <a:off x="2607371" y="5072569"/>
            <a:ext cx="193442" cy="308322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6" name="Google Shape;1086;p45"/>
          <p:cNvGrpSpPr/>
          <p:nvPr/>
        </p:nvGrpSpPr>
        <p:grpSpPr>
          <a:xfrm>
            <a:off x="3015743" y="5051331"/>
            <a:ext cx="334400" cy="344208"/>
            <a:chOff x="5745250" y="4378350"/>
            <a:chExt cx="252950" cy="252500"/>
          </a:xfrm>
        </p:grpSpPr>
        <p:sp>
          <p:nvSpPr>
            <p:cNvPr id="1087" name="Google Shape;1087;p45"/>
            <p:cNvSpPr/>
            <p:nvPr/>
          </p:nvSpPr>
          <p:spPr>
            <a:xfrm>
              <a:off x="5745250" y="43783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5806350" y="4419725"/>
              <a:ext cx="15650" cy="18425"/>
            </a:xfrm>
            <a:custGeom>
              <a:avLst/>
              <a:gdLst/>
              <a:ahLst/>
              <a:cxnLst/>
              <a:rect l="l" t="t" r="r" b="b"/>
              <a:pathLst>
                <a:path w="626" h="737" extrusionOk="0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45"/>
          <p:cNvGrpSpPr/>
          <p:nvPr/>
        </p:nvGrpSpPr>
        <p:grpSpPr>
          <a:xfrm>
            <a:off x="3525242" y="5055591"/>
            <a:ext cx="334400" cy="344821"/>
            <a:chOff x="6130650" y="4381475"/>
            <a:chExt cx="252950" cy="252950"/>
          </a:xfrm>
        </p:grpSpPr>
        <p:sp>
          <p:nvSpPr>
            <p:cNvPr id="1090" name="Google Shape;1090;p45"/>
            <p:cNvSpPr/>
            <p:nvPr/>
          </p:nvSpPr>
          <p:spPr>
            <a:xfrm>
              <a:off x="6130650" y="43814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6266250" y="4488650"/>
              <a:ext cx="34375" cy="11325"/>
            </a:xfrm>
            <a:custGeom>
              <a:avLst/>
              <a:gdLst/>
              <a:ahLst/>
              <a:cxnLst/>
              <a:rect l="l" t="t" r="r" b="b"/>
              <a:pathLst>
                <a:path w="1375" h="453" extrusionOk="0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45"/>
          <p:cNvSpPr/>
          <p:nvPr/>
        </p:nvSpPr>
        <p:spPr>
          <a:xfrm>
            <a:off x="4032278" y="5070490"/>
            <a:ext cx="323196" cy="316740"/>
          </a:xfrm>
          <a:custGeom>
            <a:avLst/>
            <a:gdLst/>
            <a:ahLst/>
            <a:cxnLst/>
            <a:rect l="l" t="t" r="r" b="b"/>
            <a:pathLst>
              <a:path w="9779" h="9294" extrusionOk="0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45"/>
          <p:cNvGrpSpPr/>
          <p:nvPr/>
        </p:nvGrpSpPr>
        <p:grpSpPr>
          <a:xfrm>
            <a:off x="4533046" y="5078674"/>
            <a:ext cx="352082" cy="299802"/>
            <a:chOff x="6919750" y="1464650"/>
            <a:chExt cx="266325" cy="219925"/>
          </a:xfrm>
        </p:grpSpPr>
        <p:sp>
          <p:nvSpPr>
            <p:cNvPr id="1094" name="Google Shape;1094;p45"/>
            <p:cNvSpPr/>
            <p:nvPr/>
          </p:nvSpPr>
          <p:spPr>
            <a:xfrm>
              <a:off x="6919750" y="1464650"/>
              <a:ext cx="266325" cy="219925"/>
            </a:xfrm>
            <a:custGeom>
              <a:avLst/>
              <a:gdLst/>
              <a:ahLst/>
              <a:cxnLst/>
              <a:rect l="l" t="t" r="r" b="b"/>
              <a:pathLst>
                <a:path w="10653" h="8797" extrusionOk="0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7006275" y="1551175"/>
              <a:ext cx="93250" cy="93250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5"/>
          <p:cNvGrpSpPr/>
          <p:nvPr/>
        </p:nvGrpSpPr>
        <p:grpSpPr>
          <a:xfrm>
            <a:off x="5059243" y="5054116"/>
            <a:ext cx="366855" cy="339948"/>
            <a:chOff x="4759875" y="1027050"/>
            <a:chExt cx="277500" cy="249375"/>
          </a:xfrm>
        </p:grpSpPr>
        <p:sp>
          <p:nvSpPr>
            <p:cNvPr id="1097" name="Google Shape;1097;p45"/>
            <p:cNvSpPr/>
            <p:nvPr/>
          </p:nvSpPr>
          <p:spPr>
            <a:xfrm>
              <a:off x="4885225" y="1027050"/>
              <a:ext cx="26800" cy="39725"/>
            </a:xfrm>
            <a:custGeom>
              <a:avLst/>
              <a:gdLst/>
              <a:ahLst/>
              <a:cxnLst/>
              <a:rect l="l" t="t" r="r" b="b"/>
              <a:pathLst>
                <a:path w="1072" h="1589" extrusionOk="0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4795575" y="1077025"/>
              <a:ext cx="206100" cy="159250"/>
            </a:xfrm>
            <a:custGeom>
              <a:avLst/>
              <a:gdLst/>
              <a:ahLst/>
              <a:cxnLst/>
              <a:rect l="l" t="t" r="r" b="b"/>
              <a:pathLst>
                <a:path w="8244" h="6370" extrusionOk="0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4815650" y="1249650"/>
              <a:ext cx="165950" cy="26775"/>
            </a:xfrm>
            <a:custGeom>
              <a:avLst/>
              <a:gdLst/>
              <a:ahLst/>
              <a:cxnLst/>
              <a:rect l="l" t="t" r="r" b="b"/>
              <a:pathLst>
                <a:path w="6638" h="1071" extrusionOk="0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4759875" y="1094425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5009225" y="1094425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5"/>
          <p:cNvGrpSpPr/>
          <p:nvPr/>
        </p:nvGrpSpPr>
        <p:grpSpPr>
          <a:xfrm>
            <a:off x="5600528" y="5038090"/>
            <a:ext cx="372738" cy="343186"/>
            <a:chOff x="3357900" y="1057675"/>
            <a:chExt cx="281950" cy="251750"/>
          </a:xfrm>
        </p:grpSpPr>
        <p:sp>
          <p:nvSpPr>
            <p:cNvPr id="1103" name="Google Shape;1103;p45"/>
            <p:cNvSpPr/>
            <p:nvPr/>
          </p:nvSpPr>
          <p:spPr>
            <a:xfrm>
              <a:off x="3357900" y="1064075"/>
              <a:ext cx="226625" cy="245350"/>
            </a:xfrm>
            <a:custGeom>
              <a:avLst/>
              <a:gdLst/>
              <a:ahLst/>
              <a:cxnLst/>
              <a:rect l="l" t="t" r="r" b="b"/>
              <a:pathLst>
                <a:path w="9065" h="9814" extrusionOk="0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3593875" y="1188800"/>
              <a:ext cx="45975" cy="48375"/>
            </a:xfrm>
            <a:custGeom>
              <a:avLst/>
              <a:gdLst/>
              <a:ahLst/>
              <a:cxnLst/>
              <a:rect l="l" t="t" r="r" b="b"/>
              <a:pathLst>
                <a:path w="1839" h="1935" extrusionOk="0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3562650" y="1057675"/>
              <a:ext cx="77200" cy="78325"/>
            </a:xfrm>
            <a:custGeom>
              <a:avLst/>
              <a:gdLst/>
              <a:ahLst/>
              <a:cxnLst/>
              <a:rect l="l" t="t" r="r" b="b"/>
              <a:pathLst>
                <a:path w="3088" h="3133" extrusionOk="0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5"/>
          <p:cNvGrpSpPr/>
          <p:nvPr/>
        </p:nvGrpSpPr>
        <p:grpSpPr>
          <a:xfrm>
            <a:off x="6163700" y="5023095"/>
            <a:ext cx="191095" cy="401974"/>
            <a:chOff x="3783900" y="1046675"/>
            <a:chExt cx="144550" cy="294875"/>
          </a:xfrm>
        </p:grpSpPr>
        <p:sp>
          <p:nvSpPr>
            <p:cNvPr id="1107" name="Google Shape;1107;p45"/>
            <p:cNvSpPr/>
            <p:nvPr/>
          </p:nvSpPr>
          <p:spPr>
            <a:xfrm>
              <a:off x="3783900" y="1046675"/>
              <a:ext cx="144550" cy="294875"/>
            </a:xfrm>
            <a:custGeom>
              <a:avLst/>
              <a:gdLst/>
              <a:ahLst/>
              <a:cxnLst/>
              <a:rect l="l" t="t" r="r" b="b"/>
              <a:pathLst>
                <a:path w="5782" h="11795" extrusionOk="0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3821350" y="1161775"/>
              <a:ext cx="69625" cy="146325"/>
            </a:xfrm>
            <a:custGeom>
              <a:avLst/>
              <a:gdLst/>
              <a:ahLst/>
              <a:cxnLst/>
              <a:rect l="l" t="t" r="r" b="b"/>
              <a:pathLst>
                <a:path w="2785" h="5853" extrusionOk="0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45"/>
          <p:cNvSpPr/>
          <p:nvPr/>
        </p:nvSpPr>
        <p:spPr>
          <a:xfrm>
            <a:off x="6688739" y="5047329"/>
            <a:ext cx="257162" cy="363054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" name="Google Shape;1110;p45"/>
          <p:cNvGrpSpPr/>
          <p:nvPr/>
        </p:nvGrpSpPr>
        <p:grpSpPr>
          <a:xfrm>
            <a:off x="7062980" y="4780478"/>
            <a:ext cx="552596" cy="674409"/>
            <a:chOff x="238550" y="1487175"/>
            <a:chExt cx="418000" cy="494725"/>
          </a:xfrm>
        </p:grpSpPr>
        <p:sp>
          <p:nvSpPr>
            <p:cNvPr id="1111" name="Google Shape;1111;p45"/>
            <p:cNvSpPr/>
            <p:nvPr/>
          </p:nvSpPr>
          <p:spPr>
            <a:xfrm>
              <a:off x="238550" y="1487175"/>
              <a:ext cx="184700" cy="358675"/>
            </a:xfrm>
            <a:custGeom>
              <a:avLst/>
              <a:gdLst/>
              <a:ahLst/>
              <a:cxnLst/>
              <a:rect l="l" t="t" r="r" b="b"/>
              <a:pathLst>
                <a:path w="7388" h="14347" extrusionOk="0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596300" y="1825750"/>
              <a:ext cx="60250" cy="20100"/>
            </a:xfrm>
            <a:custGeom>
              <a:avLst/>
              <a:gdLst/>
              <a:ahLst/>
              <a:cxnLst/>
              <a:rect l="l" t="t" r="r" b="b"/>
              <a:pathLst>
                <a:path w="2410" h="804" extrusionOk="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436600" y="1762400"/>
              <a:ext cx="146800" cy="146350"/>
            </a:xfrm>
            <a:custGeom>
              <a:avLst/>
              <a:gdLst/>
              <a:ahLst/>
              <a:cxnLst/>
              <a:rect l="l" t="t" r="r" b="b"/>
              <a:pathLst>
                <a:path w="5872" h="5854" extrusionOk="0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499950" y="192210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499950" y="168925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399150" y="18895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564175" y="172537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399600" y="17249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564175" y="1889975"/>
              <a:ext cx="56250" cy="56675"/>
            </a:xfrm>
            <a:custGeom>
              <a:avLst/>
              <a:gdLst/>
              <a:ahLst/>
              <a:cxnLst/>
              <a:rect l="l" t="t" r="r" b="b"/>
              <a:pathLst>
                <a:path w="2250" h="2267" extrusionOk="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45"/>
          <p:cNvSpPr/>
          <p:nvPr/>
        </p:nvSpPr>
        <p:spPr>
          <a:xfrm>
            <a:off x="7732374" y="5181214"/>
            <a:ext cx="374490" cy="217396"/>
          </a:xfrm>
          <a:custGeom>
            <a:avLst/>
            <a:gdLst/>
            <a:ahLst/>
            <a:cxnLst/>
            <a:rect l="l" t="t" r="r" b="b"/>
            <a:pathLst>
              <a:path w="11331" h="6379" extrusionOk="0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5"/>
          <p:cNvSpPr/>
          <p:nvPr/>
        </p:nvSpPr>
        <p:spPr>
          <a:xfrm>
            <a:off x="8223836" y="5091980"/>
            <a:ext cx="352082" cy="376448"/>
          </a:xfrm>
          <a:custGeom>
            <a:avLst/>
            <a:gdLst/>
            <a:ahLst/>
            <a:cxnLst/>
            <a:rect l="l" t="t" r="r" b="b"/>
            <a:pathLst>
              <a:path w="10653" h="11046" extrusionOk="0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5"/>
          <p:cNvGrpSpPr/>
          <p:nvPr/>
        </p:nvGrpSpPr>
        <p:grpSpPr>
          <a:xfrm>
            <a:off x="8815358" y="5107237"/>
            <a:ext cx="364707" cy="363804"/>
            <a:chOff x="6010925" y="3998175"/>
            <a:chExt cx="275875" cy="266875"/>
          </a:xfrm>
        </p:grpSpPr>
        <p:sp>
          <p:nvSpPr>
            <p:cNvPr id="1123" name="Google Shape;1123;p45"/>
            <p:cNvSpPr/>
            <p:nvPr/>
          </p:nvSpPr>
          <p:spPr>
            <a:xfrm>
              <a:off x="6222525" y="3998175"/>
              <a:ext cx="64275" cy="58575"/>
            </a:xfrm>
            <a:custGeom>
              <a:avLst/>
              <a:gdLst/>
              <a:ahLst/>
              <a:cxnLst/>
              <a:rect l="l" t="t" r="r" b="b"/>
              <a:pathLst>
                <a:path w="2571" h="2343" extrusionOk="0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6010925" y="4089600"/>
              <a:ext cx="85400" cy="77650"/>
            </a:xfrm>
            <a:custGeom>
              <a:avLst/>
              <a:gdLst/>
              <a:ahLst/>
              <a:cxnLst/>
              <a:rect l="l" t="t" r="r" b="b"/>
              <a:pathLst>
                <a:path w="3416" h="3106" extrusionOk="0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6111825" y="4181175"/>
              <a:ext cx="80400" cy="83875"/>
            </a:xfrm>
            <a:custGeom>
              <a:avLst/>
              <a:gdLst/>
              <a:ahLst/>
              <a:cxnLst/>
              <a:rect l="l" t="t" r="r" b="b"/>
              <a:pathLst>
                <a:path w="3216" h="3355" extrusionOk="0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6086050" y="4013025"/>
              <a:ext cx="179325" cy="178900"/>
            </a:xfrm>
            <a:custGeom>
              <a:avLst/>
              <a:gdLst/>
              <a:ahLst/>
              <a:cxnLst/>
              <a:rect l="l" t="t" r="r" b="b"/>
              <a:pathLst>
                <a:path w="7173" h="7156" extrusionOk="0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6042775" y="4183750"/>
              <a:ext cx="57575" cy="47550"/>
            </a:xfrm>
            <a:custGeom>
              <a:avLst/>
              <a:gdLst/>
              <a:ahLst/>
              <a:cxnLst/>
              <a:rect l="l" t="t" r="r" b="b"/>
              <a:pathLst>
                <a:path w="2303" h="1902" extrusionOk="0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5"/>
          <p:cNvGrpSpPr/>
          <p:nvPr/>
        </p:nvGrpSpPr>
        <p:grpSpPr>
          <a:xfrm>
            <a:off x="9417554" y="5125862"/>
            <a:ext cx="352082" cy="308322"/>
            <a:chOff x="6866650" y="1038650"/>
            <a:chExt cx="266325" cy="226175"/>
          </a:xfrm>
        </p:grpSpPr>
        <p:sp>
          <p:nvSpPr>
            <p:cNvPr id="1129" name="Google Shape;1129;p45"/>
            <p:cNvSpPr/>
            <p:nvPr/>
          </p:nvSpPr>
          <p:spPr>
            <a:xfrm>
              <a:off x="6866650" y="1078350"/>
              <a:ext cx="39725" cy="186475"/>
            </a:xfrm>
            <a:custGeom>
              <a:avLst/>
              <a:gdLst/>
              <a:ahLst/>
              <a:cxnLst/>
              <a:rect l="l" t="t" r="r" b="b"/>
              <a:pathLst>
                <a:path w="1589" h="7459" extrusionOk="0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7092800" y="1078350"/>
              <a:ext cx="40175" cy="186475"/>
            </a:xfrm>
            <a:custGeom>
              <a:avLst/>
              <a:gdLst/>
              <a:ahLst/>
              <a:cxnLst/>
              <a:rect l="l" t="t" r="r" b="b"/>
              <a:pathLst>
                <a:path w="1607" h="7459" extrusionOk="0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6919750" y="1038650"/>
              <a:ext cx="159700" cy="226175"/>
            </a:xfrm>
            <a:custGeom>
              <a:avLst/>
              <a:gdLst/>
              <a:ahLst/>
              <a:cxnLst/>
              <a:rect l="l" t="t" r="r" b="b"/>
              <a:pathLst>
                <a:path w="6388" h="9047" extrusionOk="0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5"/>
          <p:cNvGrpSpPr/>
          <p:nvPr/>
        </p:nvGrpSpPr>
        <p:grpSpPr>
          <a:xfrm>
            <a:off x="5155087" y="1762012"/>
            <a:ext cx="272497" cy="362441"/>
            <a:chOff x="2033075" y="2942475"/>
            <a:chExt cx="206125" cy="265875"/>
          </a:xfrm>
        </p:grpSpPr>
        <p:sp>
          <p:nvSpPr>
            <p:cNvPr id="1133" name="Google Shape;1133;p45"/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45"/>
          <p:cNvSpPr/>
          <p:nvPr/>
        </p:nvSpPr>
        <p:spPr>
          <a:xfrm>
            <a:off x="2519516" y="5702423"/>
            <a:ext cx="281917" cy="398327"/>
          </a:xfrm>
          <a:custGeom>
            <a:avLst/>
            <a:gdLst/>
            <a:ahLst/>
            <a:cxnLst/>
            <a:rect l="l" t="t" r="r" b="b"/>
            <a:pathLst>
              <a:path w="8530" h="11688" extrusionOk="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0" name="Google Shape;1140;p45"/>
          <p:cNvGrpSpPr/>
          <p:nvPr/>
        </p:nvGrpSpPr>
        <p:grpSpPr>
          <a:xfrm>
            <a:off x="3016802" y="5738414"/>
            <a:ext cx="325576" cy="362441"/>
            <a:chOff x="3081775" y="1061400"/>
            <a:chExt cx="246275" cy="265875"/>
          </a:xfrm>
        </p:grpSpPr>
        <p:sp>
          <p:nvSpPr>
            <p:cNvPr id="1141" name="Google Shape;1141;p45"/>
            <p:cNvSpPr/>
            <p:nvPr/>
          </p:nvSpPr>
          <p:spPr>
            <a:xfrm>
              <a:off x="3081775" y="1061400"/>
              <a:ext cx="246275" cy="225750"/>
            </a:xfrm>
            <a:custGeom>
              <a:avLst/>
              <a:gdLst/>
              <a:ahLst/>
              <a:cxnLst/>
              <a:rect l="l" t="t" r="r" b="b"/>
              <a:pathLst>
                <a:path w="9851" h="9030" extrusionOk="0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3121925" y="1287125"/>
              <a:ext cx="39725" cy="40150"/>
            </a:xfrm>
            <a:custGeom>
              <a:avLst/>
              <a:gdLst/>
              <a:ahLst/>
              <a:cxnLst/>
              <a:rect l="l" t="t" r="r" b="b"/>
              <a:pathLst>
                <a:path w="1589" h="1606" extrusionOk="0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3268250" y="1287125"/>
              <a:ext cx="40150" cy="4015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5"/>
          <p:cNvGrpSpPr/>
          <p:nvPr/>
        </p:nvGrpSpPr>
        <p:grpSpPr>
          <a:xfrm>
            <a:off x="3556513" y="5780534"/>
            <a:ext cx="369202" cy="325941"/>
            <a:chOff x="2847150" y="1805000"/>
            <a:chExt cx="279275" cy="239100"/>
          </a:xfrm>
        </p:grpSpPr>
        <p:sp>
          <p:nvSpPr>
            <p:cNvPr id="1145" name="Google Shape;1145;p45"/>
            <p:cNvSpPr/>
            <p:nvPr/>
          </p:nvSpPr>
          <p:spPr>
            <a:xfrm>
              <a:off x="2847150" y="1805000"/>
              <a:ext cx="279275" cy="145450"/>
            </a:xfrm>
            <a:custGeom>
              <a:avLst/>
              <a:gdLst/>
              <a:ahLst/>
              <a:cxnLst/>
              <a:rect l="l" t="t" r="r" b="b"/>
              <a:pathLst>
                <a:path w="11171" h="5818" extrusionOk="0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2887300" y="1850950"/>
              <a:ext cx="199425" cy="193150"/>
            </a:xfrm>
            <a:custGeom>
              <a:avLst/>
              <a:gdLst/>
              <a:ahLst/>
              <a:cxnLst/>
              <a:rect l="l" t="t" r="r" b="b"/>
              <a:pathLst>
                <a:path w="7977" h="7726" extrusionOk="0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45"/>
          <p:cNvSpPr/>
          <p:nvPr/>
        </p:nvSpPr>
        <p:spPr>
          <a:xfrm>
            <a:off x="4138834" y="5830310"/>
            <a:ext cx="386850" cy="190371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5"/>
          <p:cNvGrpSpPr/>
          <p:nvPr/>
        </p:nvGrpSpPr>
        <p:grpSpPr>
          <a:xfrm>
            <a:off x="4742307" y="5724791"/>
            <a:ext cx="352082" cy="363054"/>
            <a:chOff x="6435300" y="1095300"/>
            <a:chExt cx="266325" cy="266325"/>
          </a:xfrm>
        </p:grpSpPr>
        <p:sp>
          <p:nvSpPr>
            <p:cNvPr id="1149" name="Google Shape;1149;p45"/>
            <p:cNvSpPr/>
            <p:nvPr/>
          </p:nvSpPr>
          <p:spPr>
            <a:xfrm>
              <a:off x="6444225" y="1095300"/>
              <a:ext cx="247150" cy="266325"/>
            </a:xfrm>
            <a:custGeom>
              <a:avLst/>
              <a:gdLst/>
              <a:ahLst/>
              <a:cxnLst/>
              <a:rect l="l" t="t" r="r" b="b"/>
              <a:pathLst>
                <a:path w="9886" h="10653" extrusionOk="0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6435300" y="1258125"/>
              <a:ext cx="79875" cy="20100"/>
            </a:xfrm>
            <a:custGeom>
              <a:avLst/>
              <a:gdLst/>
              <a:ahLst/>
              <a:cxnLst/>
              <a:rect l="l" t="t" r="r" b="b"/>
              <a:pathLst>
                <a:path w="3195" h="804" extrusionOk="0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6621325" y="1258125"/>
              <a:ext cx="80300" cy="20100"/>
            </a:xfrm>
            <a:custGeom>
              <a:avLst/>
              <a:gdLst/>
              <a:ahLst/>
              <a:cxnLst/>
              <a:rect l="l" t="t" r="r" b="b"/>
              <a:pathLst>
                <a:path w="3212" h="804" extrusionOk="0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5"/>
          <p:cNvSpPr/>
          <p:nvPr/>
        </p:nvSpPr>
        <p:spPr>
          <a:xfrm>
            <a:off x="5306157" y="5738979"/>
            <a:ext cx="246520" cy="331428"/>
          </a:xfrm>
          <a:custGeom>
            <a:avLst/>
            <a:gdLst/>
            <a:ahLst/>
            <a:cxnLst/>
            <a:rect l="l" t="t" r="r" b="b"/>
            <a:pathLst>
              <a:path w="7459" h="9725" extrusionOk="0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5"/>
          <p:cNvSpPr/>
          <p:nvPr/>
        </p:nvSpPr>
        <p:spPr>
          <a:xfrm>
            <a:off x="5766907" y="5710672"/>
            <a:ext cx="312554" cy="308935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4" name="Google Shape;1154;p45"/>
          <p:cNvGrpSpPr/>
          <p:nvPr/>
        </p:nvGrpSpPr>
        <p:grpSpPr>
          <a:xfrm>
            <a:off x="6295376" y="5719855"/>
            <a:ext cx="301350" cy="363054"/>
            <a:chOff x="4506525" y="1060950"/>
            <a:chExt cx="227950" cy="266325"/>
          </a:xfrm>
        </p:grpSpPr>
        <p:sp>
          <p:nvSpPr>
            <p:cNvPr id="1155" name="Google Shape;1155;p45"/>
            <p:cNvSpPr/>
            <p:nvPr/>
          </p:nvSpPr>
          <p:spPr>
            <a:xfrm>
              <a:off x="4603750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4623825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4613575" y="12206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4613575" y="1247425"/>
              <a:ext cx="13400" cy="12950"/>
            </a:xfrm>
            <a:custGeom>
              <a:avLst/>
              <a:gdLst/>
              <a:ahLst/>
              <a:cxnLst/>
              <a:rect l="l" t="t" r="r" b="b"/>
              <a:pathLst>
                <a:path w="536" h="518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4613575" y="12706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4506525" y="1060950"/>
              <a:ext cx="227950" cy="266325"/>
            </a:xfrm>
            <a:custGeom>
              <a:avLst/>
              <a:gdLst/>
              <a:ahLst/>
              <a:cxnLst/>
              <a:rect l="l" t="t" r="r" b="b"/>
              <a:pathLst>
                <a:path w="9118" h="10653" extrusionOk="0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4613575" y="1160875"/>
              <a:ext cx="20100" cy="13400"/>
            </a:xfrm>
            <a:custGeom>
              <a:avLst/>
              <a:gdLst/>
              <a:ahLst/>
              <a:cxnLst/>
              <a:rect l="l" t="t" r="r" b="b"/>
              <a:pathLst>
                <a:path w="804" h="536" extrusionOk="0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2" name="Google Shape;1162;p45"/>
          <p:cNvSpPr/>
          <p:nvPr/>
        </p:nvSpPr>
        <p:spPr>
          <a:xfrm>
            <a:off x="6754423" y="5843143"/>
            <a:ext cx="386883" cy="126846"/>
          </a:xfrm>
          <a:custGeom>
            <a:avLst/>
            <a:gdLst/>
            <a:ahLst/>
            <a:cxnLst/>
            <a:rect l="l" t="t" r="r" b="b"/>
            <a:pathLst>
              <a:path w="11706" h="3722" extrusionOk="0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45"/>
          <p:cNvSpPr/>
          <p:nvPr/>
        </p:nvSpPr>
        <p:spPr>
          <a:xfrm>
            <a:off x="7751141" y="5797503"/>
            <a:ext cx="307266" cy="358181"/>
          </a:xfrm>
          <a:custGeom>
            <a:avLst/>
            <a:gdLst/>
            <a:ahLst/>
            <a:cxnLst/>
            <a:rect l="l" t="t" r="r" b="b"/>
            <a:pathLst>
              <a:path w="9297" h="10510" extrusionOk="0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45"/>
          <p:cNvGrpSpPr/>
          <p:nvPr/>
        </p:nvGrpSpPr>
        <p:grpSpPr>
          <a:xfrm>
            <a:off x="7301010" y="5797711"/>
            <a:ext cx="251246" cy="356340"/>
            <a:chOff x="867500" y="3647700"/>
            <a:chExt cx="190050" cy="261400"/>
          </a:xfrm>
        </p:grpSpPr>
        <p:sp>
          <p:nvSpPr>
            <p:cNvPr id="1165" name="Google Shape;1165;p45"/>
            <p:cNvSpPr/>
            <p:nvPr/>
          </p:nvSpPr>
          <p:spPr>
            <a:xfrm>
              <a:off x="923275" y="3796225"/>
              <a:ext cx="78525" cy="78975"/>
            </a:xfrm>
            <a:custGeom>
              <a:avLst/>
              <a:gdLst/>
              <a:ahLst/>
              <a:cxnLst/>
              <a:rect l="l" t="t" r="r" b="b"/>
              <a:pathLst>
                <a:path w="3141" h="3159" extrusionOk="0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888925" y="3762775"/>
              <a:ext cx="146775" cy="146325"/>
            </a:xfrm>
            <a:custGeom>
              <a:avLst/>
              <a:gdLst/>
              <a:ahLst/>
              <a:cxnLst/>
              <a:rect l="l" t="t" r="r" b="b"/>
              <a:pathLst>
                <a:path w="5871" h="5853" extrusionOk="0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980375" y="3647700"/>
              <a:ext cx="77175" cy="120450"/>
            </a:xfrm>
            <a:custGeom>
              <a:avLst/>
              <a:gdLst/>
              <a:ahLst/>
              <a:cxnLst/>
              <a:rect l="l" t="t" r="r" b="b"/>
              <a:pathLst>
                <a:path w="3087" h="4818" extrusionOk="0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867500" y="3647700"/>
              <a:ext cx="77200" cy="120450"/>
            </a:xfrm>
            <a:custGeom>
              <a:avLst/>
              <a:gdLst/>
              <a:ahLst/>
              <a:cxnLst/>
              <a:rect l="l" t="t" r="r" b="b"/>
              <a:pathLst>
                <a:path w="3088" h="4818" extrusionOk="0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912575" y="3647700"/>
              <a:ext cx="99925" cy="40175"/>
            </a:xfrm>
            <a:custGeom>
              <a:avLst/>
              <a:gdLst/>
              <a:ahLst/>
              <a:cxnLst/>
              <a:rect l="l" t="t" r="r" b="b"/>
              <a:pathLst>
                <a:path w="3997" h="1607" extrusionOk="0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5"/>
          <p:cNvSpPr/>
          <p:nvPr/>
        </p:nvSpPr>
        <p:spPr>
          <a:xfrm>
            <a:off x="8257587" y="5764356"/>
            <a:ext cx="356775" cy="308356"/>
          </a:xfrm>
          <a:custGeom>
            <a:avLst/>
            <a:gdLst/>
            <a:ahLst/>
            <a:cxnLst/>
            <a:rect l="l" t="t" r="r" b="b"/>
            <a:pathLst>
              <a:path w="10795" h="9048" extrusionOk="0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5"/>
          <p:cNvSpPr/>
          <p:nvPr/>
        </p:nvSpPr>
        <p:spPr>
          <a:xfrm>
            <a:off x="8859393" y="5763094"/>
            <a:ext cx="306671" cy="362134"/>
          </a:xfrm>
          <a:custGeom>
            <a:avLst/>
            <a:gdLst/>
            <a:ahLst/>
            <a:cxnLst/>
            <a:rect l="l" t="t" r="r" b="b"/>
            <a:pathLst>
              <a:path w="9279" h="10626" extrusionOk="0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5"/>
          <p:cNvGrpSpPr/>
          <p:nvPr/>
        </p:nvGrpSpPr>
        <p:grpSpPr>
          <a:xfrm>
            <a:off x="9443288" y="5752884"/>
            <a:ext cx="299598" cy="398327"/>
            <a:chOff x="3707175" y="1322350"/>
            <a:chExt cx="226625" cy="292200"/>
          </a:xfrm>
        </p:grpSpPr>
        <p:sp>
          <p:nvSpPr>
            <p:cNvPr id="1173" name="Google Shape;1173;p45"/>
            <p:cNvSpPr/>
            <p:nvPr/>
          </p:nvSpPr>
          <p:spPr>
            <a:xfrm>
              <a:off x="3707175" y="1322350"/>
              <a:ext cx="226625" cy="292200"/>
            </a:xfrm>
            <a:custGeom>
              <a:avLst/>
              <a:gdLst/>
              <a:ahLst/>
              <a:cxnLst/>
              <a:rect l="l" t="t" r="r" b="b"/>
              <a:pathLst>
                <a:path w="9065" h="11688" extrusionOk="0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3880250" y="1415575"/>
              <a:ext cx="33475" cy="33050"/>
            </a:xfrm>
            <a:custGeom>
              <a:avLst/>
              <a:gdLst/>
              <a:ahLst/>
              <a:cxnLst/>
              <a:rect l="l" t="t" r="r" b="b"/>
              <a:pathLst>
                <a:path w="1339" h="1322" extrusionOk="0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sz="6000" dirty="0">
                <a:solidFill>
                  <a:schemeClr val="accent2"/>
                </a:solidFill>
              </a:rPr>
              <a:t>CONTENTS.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679375" y="2540801"/>
            <a:ext cx="3153076" cy="82494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/>
              <a:t>Ever heard of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dirty="0">
                <a:solidFill>
                  <a:schemeClr val="accent1"/>
                </a:solidFill>
              </a:rPr>
              <a:t>server</a:t>
            </a:r>
            <a:r>
              <a:rPr lang="en" dirty="0"/>
              <a:t>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Server </a:t>
            </a:r>
            <a:r>
              <a:rPr lang="en" dirty="0"/>
              <a:t>vs </a:t>
            </a:r>
            <a:r>
              <a:rPr lang="en" dirty="0">
                <a:solidFill>
                  <a:schemeClr val="accent3"/>
                </a:solidFill>
              </a:rPr>
              <a:t>Personal Computer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Backend </a:t>
            </a:r>
            <a:r>
              <a:rPr lang="en-US" dirty="0">
                <a:solidFill>
                  <a:schemeClr val="accent1"/>
                </a:solidFill>
              </a:rPr>
              <a:t>Programming Language</a:t>
            </a:r>
            <a:r>
              <a:rPr lang="en-US" dirty="0"/>
              <a:t>.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Now, what about </a:t>
            </a:r>
            <a:r>
              <a:rPr lang="en" dirty="0">
                <a:solidFill>
                  <a:schemeClr val="accent3"/>
                </a:solidFill>
              </a:rPr>
              <a:t>database</a:t>
            </a:r>
            <a:r>
              <a:rPr lang="en" dirty="0"/>
              <a:t>?</a:t>
            </a:r>
            <a:endParaRPr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What is </a:t>
            </a:r>
            <a:r>
              <a:rPr lang="en" dirty="0">
                <a:solidFill>
                  <a:schemeClr val="accent2"/>
                </a:solidFill>
              </a:rPr>
              <a:t>Backend Development</a:t>
            </a:r>
            <a:r>
              <a:rPr lang="en" dirty="0"/>
              <a:t>?</a:t>
            </a:r>
            <a:endParaRPr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Development Environment </a:t>
            </a:r>
            <a:r>
              <a:rPr lang="en">
                <a:solidFill>
                  <a:schemeClr val="accent2"/>
                </a:solidFill>
              </a:rPr>
              <a:t>Setup</a:t>
            </a:r>
            <a:r>
              <a:rPr lang="en" dirty="0"/>
              <a:t>.</a:t>
            </a:r>
            <a:endParaRPr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Hmm, server itu apa yaa???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Ever Heard of</a:t>
            </a:r>
            <a:br>
              <a:rPr lang="en" sz="5800" dirty="0"/>
            </a:br>
            <a:r>
              <a:rPr lang="en" sz="6800" dirty="0">
                <a:solidFill>
                  <a:schemeClr val="accent1"/>
                </a:solidFill>
              </a:rPr>
              <a:t>SERVER</a:t>
            </a:r>
            <a:r>
              <a:rPr lang="en" sz="5800" dirty="0"/>
              <a:t>?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Definisi </a:t>
            </a:r>
            <a:r>
              <a:rPr lang="en" sz="4400" dirty="0">
                <a:solidFill>
                  <a:schemeClr val="accent1"/>
                </a:solidFill>
              </a:rPr>
              <a:t>Server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01000" y="4874255"/>
            <a:ext cx="7794000" cy="3716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900" b="0" dirty="0">
                <a:solidFill>
                  <a:schemeClr val="accent1"/>
                </a:solidFill>
              </a:rPr>
              <a:t>&lt;a src=“</a:t>
            </a:r>
            <a:r>
              <a:rPr lang="en-ID" sz="900" b="0" dirty="0"/>
              <a:t>https://www.techtarget.com/whatis/definition/server</a:t>
            </a:r>
            <a:r>
              <a:rPr lang="en" sz="900" b="0" dirty="0">
                <a:solidFill>
                  <a:schemeClr val="accent1"/>
                </a:solidFill>
              </a:rPr>
              <a:t>”&gt; </a:t>
            </a:r>
            <a:r>
              <a:rPr lang="en" sz="900" b="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Referensi</a:t>
            </a:r>
            <a:r>
              <a:rPr lang="en" sz="900" b="0" dirty="0">
                <a:solidFill>
                  <a:schemeClr val="accent1"/>
                </a:solidFill>
              </a:rPr>
              <a:t> &lt;/a&gt;</a:t>
            </a:r>
            <a:endParaRPr sz="900" b="0" dirty="0">
              <a:solidFill>
                <a:schemeClr val="accent1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326895" y="2070952"/>
            <a:ext cx="8865600" cy="23884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/</a:t>
            </a:r>
            <a:r>
              <a:rPr lang="en-US" dirty="0" err="1"/>
              <a:t>perangkat</a:t>
            </a:r>
            <a:r>
              <a:rPr lang="en-US" dirty="0"/>
              <a:t> </a:t>
            </a:r>
          </a:p>
          <a:p>
            <a:pPr marL="285750" indent="-285750"/>
            <a:r>
              <a:rPr lang="en-US" dirty="0" err="1"/>
              <a:t>Difungsikan</a:t>
            </a:r>
            <a:r>
              <a:rPr lang="en-US" dirty="0"/>
              <a:t> untuk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i="1" dirty="0"/>
              <a:t>client</a:t>
            </a:r>
            <a:endParaRPr lang="en-US" dirty="0"/>
          </a:p>
          <a:p>
            <a:pPr marL="285750" indent="-285750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Harus </a:t>
            </a:r>
            <a:r>
              <a:rPr lang="en-US" dirty="0" err="1">
                <a:sym typeface="Wingdings" panose="05000000000000000000" pitchFamily="2" charset="2"/>
              </a:rPr>
              <a:t>selalu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aktif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/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konsep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u="sng" dirty="0">
                <a:sym typeface="Wingdings" panose="05000000000000000000" pitchFamily="2" charset="2"/>
              </a:rPr>
              <a:t>client/server</a:t>
            </a:r>
            <a:r>
              <a:rPr lang="en-US" dirty="0">
                <a:sym typeface="Wingdings" panose="05000000000000000000" pitchFamily="2" charset="2"/>
              </a:rPr>
              <a:t>, program server </a:t>
            </a:r>
            <a:r>
              <a:rPr lang="en-US" dirty="0" err="1">
                <a:sym typeface="Wingdings" panose="05000000000000000000" pitchFamily="2" charset="2"/>
              </a:rPr>
              <a:t>menunggu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i="1" dirty="0">
                <a:sym typeface="Wingdings" panose="05000000000000000000" pitchFamily="2" charset="2"/>
              </a:rPr>
              <a:t>awaits</a:t>
            </a:r>
            <a:r>
              <a:rPr lang="en-US" dirty="0">
                <a:sym typeface="Wingdings" panose="05000000000000000000" pitchFamily="2" charset="2"/>
              </a:rPr>
              <a:t>) dan </a:t>
            </a:r>
            <a:r>
              <a:rPr lang="en-US" dirty="0" err="1">
                <a:sym typeface="Wingdings" panose="05000000000000000000" pitchFamily="2" charset="2"/>
              </a:rPr>
              <a:t>memenuhi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i="1" dirty="0">
                <a:sym typeface="Wingdings" panose="05000000000000000000" pitchFamily="2" charset="2"/>
              </a:rPr>
              <a:t>fulfill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i="1" dirty="0">
                <a:sym typeface="Wingdings" panose="05000000000000000000" pitchFamily="2" charset="2"/>
              </a:rPr>
              <a:t>client request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285750" indent="-285750"/>
            <a:r>
              <a:rPr lang="en-US" dirty="0" err="1">
                <a:sym typeface="Wingdings" panose="05000000000000000000" pitchFamily="2" charset="2"/>
              </a:rPr>
              <a:t>Contoh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>
                <a:sym typeface="Wingdings" panose="05000000000000000000" pitchFamily="2" charset="2"/>
              </a:rPr>
              <a:t>server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i="1" dirty="0">
                <a:sym typeface="Wingdings" panose="05000000000000000000" pitchFamily="2" charset="2"/>
              </a:rPr>
              <a:t>web server</a:t>
            </a:r>
          </a:p>
          <a:p>
            <a:pPr marL="285750" indent="-285750"/>
            <a:r>
              <a:rPr lang="en-US" i="1" dirty="0">
                <a:sym typeface="Wingdings" panose="05000000000000000000" pitchFamily="2" charset="2"/>
              </a:rPr>
              <a:t>Furthermore</a:t>
            </a:r>
            <a:r>
              <a:rPr lang="en-US" dirty="0">
                <a:sym typeface="Wingdings" panose="05000000000000000000" pitchFamily="2" charset="2"/>
              </a:rPr>
              <a:t>: Apache vs Nginx?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</a:t>
            </a:r>
            <a:r>
              <a:rPr lang="en" dirty="0"/>
              <a:t>Loh, terus kenapa harus pakai server? Bedanya apa sih?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Server</a:t>
            </a:r>
            <a:r>
              <a:rPr lang="en" sz="4800" dirty="0">
                <a:solidFill>
                  <a:schemeClr val="accent3"/>
                </a:solidFill>
              </a:rPr>
              <a:t> </a:t>
            </a:r>
            <a:r>
              <a:rPr lang="en" sz="4800" dirty="0"/>
              <a:t>Vs </a:t>
            </a:r>
            <a:br>
              <a:rPr lang="en" sz="4800" dirty="0"/>
            </a:br>
            <a:r>
              <a:rPr lang="en" sz="5400" dirty="0">
                <a:solidFill>
                  <a:schemeClr val="accent3"/>
                </a:solidFill>
              </a:rPr>
              <a:t>Personal Computer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3"/>
                </a:solidFill>
              </a:rPr>
              <a:t>Server</a:t>
            </a:r>
            <a:r>
              <a:rPr lang="en" sz="4400" dirty="0"/>
              <a:t> vs </a:t>
            </a:r>
            <a:r>
              <a:rPr lang="en" sz="4400" dirty="0">
                <a:solidFill>
                  <a:schemeClr val="accent3"/>
                </a:solidFill>
              </a:rPr>
              <a:t>Personal</a:t>
            </a:r>
            <a:r>
              <a:rPr lang="en" sz="4400" dirty="0">
                <a:solidFill>
                  <a:schemeClr val="accent1"/>
                </a:solidFill>
              </a:rPr>
              <a:t> </a:t>
            </a:r>
            <a:r>
              <a:rPr lang="en" sz="4400" dirty="0">
                <a:solidFill>
                  <a:schemeClr val="accent3"/>
                </a:solidFill>
              </a:rPr>
              <a:t>Computer</a:t>
            </a:r>
            <a:endParaRPr sz="4400" dirty="0">
              <a:solidFill>
                <a:schemeClr val="accent3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639519" y="2892800"/>
            <a:ext cx="4154400" cy="2109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sz="1400" dirty="0" err="1"/>
              <a:t>Penyimpanan</a:t>
            </a:r>
            <a:r>
              <a:rPr lang="en-US" sz="1400" dirty="0"/>
              <a:t> </a:t>
            </a:r>
            <a:r>
              <a:rPr lang="en-US" sz="1400" dirty="0" err="1"/>
              <a:t>terpisah</a:t>
            </a:r>
            <a:r>
              <a:rPr lang="en-US" sz="1400" dirty="0"/>
              <a:t> pada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berbeda</a:t>
            </a:r>
            <a:endParaRPr lang="en-US" sz="1400" dirty="0"/>
          </a:p>
          <a:p>
            <a:pPr marL="285750" indent="-285750"/>
            <a:r>
              <a:rPr lang="en-US" sz="1400" dirty="0" err="1"/>
              <a:t>Pembaruan</a:t>
            </a:r>
            <a:r>
              <a:rPr lang="en-US" sz="1400" dirty="0"/>
              <a:t> </a:t>
            </a:r>
            <a:r>
              <a:rPr lang="en-US" sz="1400" i="1" dirty="0"/>
              <a:t>software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pada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endParaRPr lang="en-US" sz="1400" dirty="0"/>
          </a:p>
          <a:p>
            <a:pPr marL="285750" indent="-285750"/>
            <a:r>
              <a:rPr lang="en-US" sz="1400" i="1" dirty="0"/>
              <a:t>Single Hard Drive</a:t>
            </a:r>
          </a:p>
          <a:p>
            <a:pPr marL="285750" indent="-285750"/>
            <a:r>
              <a:rPr lang="en-US" sz="1400" dirty="0" err="1"/>
              <a:t>Utamanya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i="1" dirty="0"/>
              <a:t>Single Processor</a:t>
            </a:r>
            <a:endParaRPr lang="en-US" sz="1400" dirty="0"/>
          </a:p>
          <a:p>
            <a:pPr marL="285750" indent="-285750"/>
            <a:r>
              <a:rPr lang="en-US" sz="1400" dirty="0"/>
              <a:t>Hanya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i="1" dirty="0"/>
              <a:t>power supply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275319" y="2906325"/>
            <a:ext cx="4154400" cy="2109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en-US" sz="1400" dirty="0" err="1"/>
              <a:t>Penyimpanan</a:t>
            </a:r>
            <a:r>
              <a:rPr lang="en-US" sz="1400" dirty="0"/>
              <a:t> pada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lokasi</a:t>
            </a:r>
            <a:r>
              <a:rPr lang="en-US" sz="1400" dirty="0"/>
              <a:t> yang </a:t>
            </a:r>
            <a:r>
              <a:rPr lang="en-US" sz="1400" dirty="0" err="1"/>
              <a:t>diamankan</a:t>
            </a:r>
            <a:endParaRPr lang="en-US" sz="1400" dirty="0"/>
          </a:p>
          <a:p>
            <a:pPr marL="285750" indent="-285750"/>
            <a:r>
              <a:rPr lang="en-US" sz="1400" dirty="0" err="1"/>
              <a:t>Kemudahan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i="1" dirty="0"/>
              <a:t>update software</a:t>
            </a:r>
          </a:p>
          <a:p>
            <a:pPr marL="285750" indent="-285750"/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i="1" dirty="0"/>
              <a:t>mirrored-hard drive</a:t>
            </a:r>
          </a:p>
          <a:p>
            <a:pPr marL="285750" indent="-285750"/>
            <a:r>
              <a:rPr lang="en-US" sz="1400" i="1" dirty="0"/>
              <a:t>Multi Processor </a:t>
            </a:r>
            <a:r>
              <a:rPr lang="en-US" sz="1400" dirty="0"/>
              <a:t>untuk proses file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cepat</a:t>
            </a:r>
            <a:endParaRPr lang="en-US" sz="1400" dirty="0"/>
          </a:p>
          <a:p>
            <a:pPr marL="285750" indent="-285750"/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i="1" dirty="0"/>
              <a:t> power supply</a:t>
            </a:r>
            <a:endParaRPr sz="1400" dirty="0"/>
          </a:p>
        </p:txBody>
      </p:sp>
      <p:sp>
        <p:nvSpPr>
          <p:cNvPr id="6" name="Google Shape;424;p27">
            <a:extLst>
              <a:ext uri="{FF2B5EF4-FFF2-40B4-BE49-F238E27FC236}">
                <a16:creationId xmlns:a16="http://schemas.microsoft.com/office/drawing/2014/main" id="{C9CAAE94-0DA9-6C4F-C2CD-AD64A72F15C3}"/>
              </a:ext>
            </a:extLst>
          </p:cNvPr>
          <p:cNvSpPr txBox="1">
            <a:spLocks/>
          </p:cNvSpPr>
          <p:nvPr/>
        </p:nvSpPr>
        <p:spPr>
          <a:xfrm>
            <a:off x="2405244" y="2142825"/>
            <a:ext cx="1894549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ID" sz="4400" dirty="0">
                <a:solidFill>
                  <a:schemeClr val="accent3"/>
                </a:solidFill>
              </a:rPr>
              <a:t>Server</a:t>
            </a:r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4C263D49-D12A-2CA3-DFF5-1685695B73F5}"/>
              </a:ext>
            </a:extLst>
          </p:cNvPr>
          <p:cNvSpPr txBox="1">
            <a:spLocks/>
          </p:cNvSpPr>
          <p:nvPr/>
        </p:nvSpPr>
        <p:spPr>
          <a:xfrm>
            <a:off x="7769444" y="2142825"/>
            <a:ext cx="1894549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D" sz="4400" dirty="0">
                <a:solidFill>
                  <a:schemeClr val="accent3"/>
                </a:solidFill>
              </a:rPr>
              <a:t>PC</a:t>
            </a:r>
          </a:p>
        </p:txBody>
      </p:sp>
      <p:sp>
        <p:nvSpPr>
          <p:cNvPr id="11" name="Google Shape;418;p26">
            <a:extLst>
              <a:ext uri="{FF2B5EF4-FFF2-40B4-BE49-F238E27FC236}">
                <a16:creationId xmlns:a16="http://schemas.microsoft.com/office/drawing/2014/main" id="{06286F35-E193-929A-3CEA-65DBEB5CD533}"/>
              </a:ext>
            </a:extLst>
          </p:cNvPr>
          <p:cNvSpPr txBox="1">
            <a:spLocks/>
          </p:cNvSpPr>
          <p:nvPr/>
        </p:nvSpPr>
        <p:spPr>
          <a:xfrm>
            <a:off x="442549" y="6310605"/>
            <a:ext cx="7794000" cy="37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en-ID" sz="900" dirty="0">
                <a:solidFill>
                  <a:schemeClr val="accent3"/>
                </a:solidFill>
              </a:rPr>
              <a:t>&lt;a </a:t>
            </a:r>
            <a:r>
              <a:rPr lang="en-ID" sz="900" dirty="0" err="1">
                <a:solidFill>
                  <a:schemeClr val="accent3"/>
                </a:solidFill>
              </a:rPr>
              <a:t>src</a:t>
            </a:r>
            <a:r>
              <a:rPr lang="en-ID" sz="900" dirty="0">
                <a:solidFill>
                  <a:schemeClr val="accent3"/>
                </a:solidFill>
              </a:rPr>
              <a:t>=“</a:t>
            </a:r>
            <a:r>
              <a:rPr lang="en-ID" sz="900" dirty="0"/>
              <a:t>https://www.dell.com/en-us/blog/key-differences-between-a-server-and-a-desktop/ </a:t>
            </a:r>
            <a:r>
              <a:rPr lang="en-ID" sz="900" dirty="0">
                <a:solidFill>
                  <a:schemeClr val="accent3"/>
                </a:solidFill>
              </a:rPr>
              <a:t>”&gt;</a:t>
            </a:r>
            <a:r>
              <a:rPr lang="en-ID" sz="900" dirty="0"/>
              <a:t> </a:t>
            </a:r>
            <a:r>
              <a:rPr lang="en-ID" sz="900" dirty="0" err="1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Referensi</a:t>
            </a:r>
            <a:r>
              <a:rPr lang="en-ID" sz="900" dirty="0"/>
              <a:t> </a:t>
            </a:r>
            <a:r>
              <a:rPr lang="en-ID" sz="900" dirty="0">
                <a:solidFill>
                  <a:schemeClr val="accent3"/>
                </a:solidFill>
              </a:rPr>
              <a:t>&lt;/a&gt;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sz="2100" dirty="0">
                <a:solidFill>
                  <a:schemeClr val="tx1"/>
                </a:solidFill>
              </a:rPr>
              <a:t>API? Database? Backend? Haa???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What is</a:t>
            </a:r>
            <a:br>
              <a:rPr lang="en" sz="5800" dirty="0"/>
            </a:br>
            <a:r>
              <a:rPr lang="en" sz="4800" dirty="0">
                <a:solidFill>
                  <a:schemeClr val="accent1"/>
                </a:solidFill>
              </a:rPr>
              <a:t>Backend Development</a:t>
            </a:r>
            <a:r>
              <a:rPr lang="en" sz="5800" dirty="0"/>
              <a:t>?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3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06503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B56B6E9-5780-6976-DF9D-78C08BF0B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419" y="1809800"/>
            <a:ext cx="8596884" cy="1965002"/>
          </a:xfrm>
          <a:prstGeom prst="rect">
            <a:avLst/>
          </a:prstGeom>
        </p:spPr>
      </p:pic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B53FE3A3-53D6-BAE8-1269-B2F03C1EB414}"/>
              </a:ext>
            </a:extLst>
          </p:cNvPr>
          <p:cNvSpPr txBox="1">
            <a:spLocks/>
          </p:cNvSpPr>
          <p:nvPr/>
        </p:nvSpPr>
        <p:spPr>
          <a:xfrm>
            <a:off x="1835539" y="4056604"/>
            <a:ext cx="2098038" cy="134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7070"/>
                </a:solidFill>
              </a:rPr>
              <a:t>HTML</a:t>
            </a:r>
          </a:p>
          <a:p>
            <a:r>
              <a:rPr lang="en-US" dirty="0">
                <a:solidFill>
                  <a:srgbClr val="707070"/>
                </a:solidFill>
              </a:rPr>
              <a:t>CSS</a:t>
            </a:r>
          </a:p>
          <a:p>
            <a:r>
              <a:rPr lang="en-US" dirty="0">
                <a:solidFill>
                  <a:srgbClr val="707070"/>
                </a:solidFill>
              </a:rPr>
              <a:t>JavaScript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31EAECE4-5603-EE0E-9DD9-B87428B59275}"/>
              </a:ext>
            </a:extLst>
          </p:cNvPr>
          <p:cNvSpPr txBox="1">
            <a:spLocks/>
          </p:cNvSpPr>
          <p:nvPr/>
        </p:nvSpPr>
        <p:spPr>
          <a:xfrm>
            <a:off x="8210265" y="4056604"/>
            <a:ext cx="2098038" cy="134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7070"/>
                </a:solidFill>
              </a:rPr>
              <a:t>PHP</a:t>
            </a:r>
          </a:p>
          <a:p>
            <a:r>
              <a:rPr lang="en-US" dirty="0">
                <a:solidFill>
                  <a:srgbClr val="707070"/>
                </a:solidFill>
              </a:rPr>
              <a:t>SQL</a:t>
            </a:r>
          </a:p>
          <a:p>
            <a:r>
              <a:rPr lang="en-US" dirty="0">
                <a:solidFill>
                  <a:srgbClr val="707070"/>
                </a:solidFill>
              </a:rPr>
              <a:t>NodeJS Environment</a:t>
            </a:r>
          </a:p>
          <a:p>
            <a:r>
              <a:rPr lang="en-US" dirty="0">
                <a:solidFill>
                  <a:srgbClr val="707070"/>
                </a:solidFill>
              </a:rPr>
              <a:t>Python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393E4D5-8D3F-D3BC-CAA9-FEF0F6FB0111}"/>
              </a:ext>
            </a:extLst>
          </p:cNvPr>
          <p:cNvSpPr txBox="1">
            <a:spLocks/>
          </p:cNvSpPr>
          <p:nvPr/>
        </p:nvSpPr>
        <p:spPr>
          <a:xfrm>
            <a:off x="4960842" y="2429321"/>
            <a:ext cx="2098038" cy="134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7070"/>
                </a:solidFill>
              </a:rPr>
              <a:t>API</a:t>
            </a:r>
          </a:p>
          <a:p>
            <a:endParaRPr lang="en-US" dirty="0">
              <a:solidFill>
                <a:srgbClr val="707070"/>
              </a:solidFill>
            </a:endParaRPr>
          </a:p>
          <a:p>
            <a:r>
              <a:rPr lang="en-US" dirty="0">
                <a:solidFill>
                  <a:srgbClr val="707070"/>
                </a:solidFill>
              </a:rPr>
              <a:t>Application Programming Interface</a:t>
            </a:r>
          </a:p>
        </p:txBody>
      </p:sp>
      <p:sp>
        <p:nvSpPr>
          <p:cNvPr id="19" name="Google Shape;418;p26">
            <a:extLst>
              <a:ext uri="{FF2B5EF4-FFF2-40B4-BE49-F238E27FC236}">
                <a16:creationId xmlns:a16="http://schemas.microsoft.com/office/drawing/2014/main" id="{44945E86-FC32-E725-3B9C-5F34572BA53D}"/>
              </a:ext>
            </a:extLst>
          </p:cNvPr>
          <p:cNvSpPr txBox="1">
            <a:spLocks/>
          </p:cNvSpPr>
          <p:nvPr/>
        </p:nvSpPr>
        <p:spPr>
          <a:xfrm>
            <a:off x="505261" y="6086829"/>
            <a:ext cx="9612774" cy="37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en-ID" sz="900" dirty="0">
                <a:solidFill>
                  <a:schemeClr val="accent1"/>
                </a:solidFill>
              </a:rPr>
              <a:t>&lt;a </a:t>
            </a:r>
            <a:r>
              <a:rPr lang="en-ID" sz="900" dirty="0" err="1">
                <a:solidFill>
                  <a:schemeClr val="accent1"/>
                </a:solidFill>
              </a:rPr>
              <a:t>src</a:t>
            </a:r>
            <a:r>
              <a:rPr lang="en-ID" sz="900" dirty="0">
                <a:solidFill>
                  <a:schemeClr val="accent1"/>
                </a:solidFill>
              </a:rPr>
              <a:t>=“</a:t>
            </a:r>
            <a:r>
              <a:rPr lang="en-ID" sz="900" dirty="0"/>
              <a:t>https://www.cloudflare.com/learning/serverless/glossary/client-side-vs-server-side/</a:t>
            </a:r>
            <a:r>
              <a:rPr lang="en-ID" sz="900" dirty="0">
                <a:solidFill>
                  <a:schemeClr val="accent1"/>
                </a:solidFill>
              </a:rPr>
              <a:t>”&gt; </a:t>
            </a:r>
            <a:r>
              <a:rPr lang="en-ID" sz="900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Referensi</a:t>
            </a:r>
            <a:r>
              <a:rPr lang="en-ID" sz="900" dirty="0">
                <a:solidFill>
                  <a:schemeClr val="accent1"/>
                </a:solidFill>
              </a:rPr>
              <a:t> &lt;/a&gt;</a:t>
            </a:r>
          </a:p>
        </p:txBody>
      </p:sp>
      <p:sp>
        <p:nvSpPr>
          <p:cNvPr id="20" name="Google Shape;417;p26">
            <a:extLst>
              <a:ext uri="{FF2B5EF4-FFF2-40B4-BE49-F238E27FC236}">
                <a16:creationId xmlns:a16="http://schemas.microsoft.com/office/drawing/2014/main" id="{F8154043-AB1D-B227-BC0C-B35A820BE8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6478" y="1171641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Cloud Computing</a:t>
            </a:r>
            <a:endParaRPr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69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809</Words>
  <Application>Microsoft Office PowerPoint</Application>
  <PresentationFormat>Widescreen</PresentationFormat>
  <Paragraphs>146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Roboto Mono</vt:lpstr>
      <vt:lpstr>Wingdings</vt:lpstr>
      <vt:lpstr>Roboto</vt:lpstr>
      <vt:lpstr>Arial</vt:lpstr>
      <vt:lpstr>Aldrich</vt:lpstr>
      <vt:lpstr>Abril Fatface</vt:lpstr>
      <vt:lpstr>Calibri</vt:lpstr>
      <vt:lpstr>SlidesMania</vt:lpstr>
      <vt:lpstr>Basic Backend Development.</vt:lpstr>
      <vt:lpstr>HELLO!  I’m Ferry Chandra</vt:lpstr>
      <vt:lpstr>06</vt:lpstr>
      <vt:lpstr>Ever Heard of SERVER?</vt:lpstr>
      <vt:lpstr>Definisi Server</vt:lpstr>
      <vt:lpstr>Server Vs  Personal Computer</vt:lpstr>
      <vt:lpstr>Server vs Personal Computer</vt:lpstr>
      <vt:lpstr>What is Backend Development?</vt:lpstr>
      <vt:lpstr>Cloud Computing</vt:lpstr>
      <vt:lpstr>Definisi Backend Development</vt:lpstr>
      <vt:lpstr>Backend  </vt:lpstr>
      <vt:lpstr>Backend  Programming Language</vt:lpstr>
      <vt:lpstr>Backend Programming Languages</vt:lpstr>
      <vt:lpstr>Hypertext Preprocessor (PHP)</vt:lpstr>
      <vt:lpstr>Now, what about Database?</vt:lpstr>
      <vt:lpstr>SQL vs NoSQL</vt:lpstr>
      <vt:lpstr>Development Environment  Setup</vt:lpstr>
      <vt:lpstr>Welcome to XAMPP</vt:lpstr>
      <vt:lpstr>THANK YOU, GLHF!</vt:lpstr>
      <vt:lpstr>CREDITS.</vt:lpstr>
      <vt:lpstr>EDITABLE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Backend Development.</dc:title>
  <cp:lastModifiedBy>FERRY CHANDRA</cp:lastModifiedBy>
  <cp:revision>14</cp:revision>
  <dcterms:modified xsi:type="dcterms:W3CDTF">2023-07-28T11:24:30Z</dcterms:modified>
</cp:coreProperties>
</file>