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6" r:id="rId4"/>
    <p:sldId id="260" r:id="rId5"/>
    <p:sldId id="267" r:id="rId6"/>
    <p:sldId id="268" r:id="rId7"/>
    <p:sldId id="269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5443F-E353-429A-B0E4-7B65604E2DF0}" type="datetimeFigureOut">
              <a:rPr lang="ru-RU" smtClean="0"/>
              <a:pPr/>
              <a:t>04.03.2013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70ED7-786B-493D-A782-CA4CC40A59F1}" type="slidenum">
              <a:rPr lang="ru-RU" smtClean="0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931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C55E-B11D-438C-8012-585487039BCD}" type="datetime1">
              <a:rPr lang="ru-RU" smtClean="0"/>
              <a:pPr/>
              <a:t>04.03.2013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F458-E8BA-4D11-B660-B7EDE58252C2}" type="datetime1">
              <a:rPr lang="ru-RU" smtClean="0"/>
              <a:pPr/>
              <a:t>04.03.2013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0F4-9944-4231-A2FC-ACBF0C541F07}" type="datetime1">
              <a:rPr lang="ru-RU" smtClean="0"/>
              <a:pPr/>
              <a:t>04.03.2013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554F-15B7-4471-954B-B09B3D6EBBF1}" type="datetime1">
              <a:rPr lang="ru-RU" smtClean="0"/>
              <a:pPr/>
              <a:t>04.03.2013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06D4-02DB-42E0-93CE-7D2D2568A31F}" type="datetime1">
              <a:rPr lang="ru-RU" smtClean="0"/>
              <a:pPr/>
              <a:t>04.03.2013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0A8-49AA-42C6-A936-43CA5B1F5E8C}" type="datetime1">
              <a:rPr lang="ru-RU" smtClean="0"/>
              <a:pPr/>
              <a:t>04.03.2013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0CC-8075-46F1-8DC6-60D6F6E6F283}" type="datetime1">
              <a:rPr lang="ru-RU" smtClean="0"/>
              <a:pPr/>
              <a:t>04.03.2013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25D8-D6B7-4598-A720-622DD29B88E5}" type="datetime1">
              <a:rPr lang="ru-RU" smtClean="0"/>
              <a:pPr/>
              <a:t>04.03.2013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8079-F953-4D97-9271-6C73546CD683}" type="datetime1">
              <a:rPr lang="ru-RU" smtClean="0"/>
              <a:pPr/>
              <a:t>04.03.2013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4E32-C344-47BA-8C91-74F8F7BE8607}" type="datetime1">
              <a:rPr lang="ru-RU" smtClean="0"/>
              <a:pPr/>
              <a:t>04.03.2013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4682-18C2-4899-90E2-EA3C96A5D216}" type="datetime1">
              <a:rPr lang="ru-RU" smtClean="0"/>
              <a:pPr/>
              <a:t>04.03.2013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A3FA644-4273-4B12-888A-E74B32B8A478}" type="slidenum">
              <a:rPr lang="ru-RU" smtClean="0"/>
              <a:pPr/>
              <a:t>‹Nº›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6EE1AE-826B-4213-A73B-DC4CAF3252C2}" type="datetime1">
              <a:rPr lang="ru-RU" smtClean="0"/>
              <a:pPr/>
              <a:t>04.03.2013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543800" cy="3086199"/>
          </a:xfrm>
        </p:spPr>
        <p:txBody>
          <a:bodyPr/>
          <a:lstStyle/>
          <a:p>
            <a:r>
              <a:rPr lang="ca-ES" dirty="0" smtClean="0"/>
              <a:t>Mobile Node Pilot</a:t>
            </a:r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5373216"/>
            <a:ext cx="6461760" cy="10668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				Fernando Gros González</a:t>
            </a:r>
          </a:p>
          <a:p>
            <a:r>
              <a:rPr lang="es-ES_tradnl" dirty="0"/>
              <a:t>	</a:t>
            </a:r>
            <a:r>
              <a:rPr lang="es-ES_tradnl" dirty="0" smtClean="0"/>
              <a:t>			</a:t>
            </a:r>
            <a:r>
              <a:rPr lang="es-ES_tradnl" dirty="0" smtClean="0"/>
              <a:t>04</a:t>
            </a:r>
            <a:r>
              <a:rPr lang="es-ES_tradnl" dirty="0" smtClean="0"/>
              <a:t>-03-2013</a:t>
            </a:r>
            <a:endParaRPr lang="es-ES_tradnl" dirty="0" smtClean="0"/>
          </a:p>
          <a:p>
            <a:r>
              <a:rPr lang="es-ES_tradnl" dirty="0"/>
              <a:t>	</a:t>
            </a:r>
            <a:r>
              <a:rPr lang="es-ES_tradnl" dirty="0" smtClean="0"/>
              <a:t>	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847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Mesh and </a:t>
            </a:r>
            <a:r>
              <a:rPr lang="en-US" dirty="0" err="1" smtClean="0"/>
              <a:t>Manet</a:t>
            </a:r>
            <a:r>
              <a:rPr lang="en-US" dirty="0" smtClean="0"/>
              <a:t> Networks</a:t>
            </a:r>
            <a:endParaRPr lang="en-US" dirty="0" smtClean="0"/>
          </a:p>
          <a:p>
            <a:r>
              <a:rPr lang="en-US" dirty="0" smtClean="0"/>
              <a:t>QMP</a:t>
            </a:r>
          </a:p>
          <a:p>
            <a:pPr lvl="1"/>
            <a:r>
              <a:rPr lang="en-US" dirty="0" smtClean="0"/>
              <a:t>Main features</a:t>
            </a:r>
            <a:endParaRPr lang="en-US" dirty="0" smtClean="0"/>
          </a:p>
          <a:p>
            <a:pPr lvl="1"/>
            <a:r>
              <a:rPr lang="ca-ES" dirty="0"/>
              <a:t>Q</a:t>
            </a:r>
            <a:r>
              <a:rPr lang="ca-ES" dirty="0" smtClean="0"/>
              <a:t>uick deployments</a:t>
            </a:r>
            <a:endParaRPr lang="en-US" dirty="0" smtClean="0"/>
          </a:p>
          <a:p>
            <a:pPr lvl="1"/>
            <a:r>
              <a:rPr lang="ca-ES" dirty="0"/>
              <a:t>D</a:t>
            </a:r>
            <a:r>
              <a:rPr lang="ca-ES" dirty="0" smtClean="0"/>
              <a:t>ynamic </a:t>
            </a:r>
            <a:r>
              <a:rPr lang="ca-ES" dirty="0"/>
              <a:t>R</a:t>
            </a:r>
            <a:r>
              <a:rPr lang="ca-ES" dirty="0" smtClean="0"/>
              <a:t>outing Protocol</a:t>
            </a:r>
          </a:p>
          <a:p>
            <a:pPr lvl="1"/>
            <a:r>
              <a:rPr lang="ca-ES" dirty="0" smtClean="0"/>
              <a:t>BMX6</a:t>
            </a:r>
          </a:p>
          <a:p>
            <a:r>
              <a:rPr lang="ca-ES" dirty="0" smtClean="0"/>
              <a:t>Mobile Node</a:t>
            </a:r>
            <a:endParaRPr lang="ca-ES" dirty="0" smtClean="0"/>
          </a:p>
          <a:p>
            <a:r>
              <a:rPr lang="ca-ES" dirty="0" err="1" smtClean="0"/>
              <a:t>Information</a:t>
            </a:r>
            <a:r>
              <a:rPr lang="ca-ES" dirty="0" smtClean="0"/>
              <a:t> </a:t>
            </a:r>
            <a:r>
              <a:rPr lang="ca-ES" dirty="0" err="1" smtClean="0"/>
              <a:t>sources</a:t>
            </a:r>
            <a:endParaRPr lang="ca-E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346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main idea within the Mobile Node Pilot is to create a free transmission workstation that can be used in the urban space and contributes to the digital mesh through other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1026" name="Picture 2" descr="http://www.mobilitylab.net/wp-content/gallery/nodomovil/prototipo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46890"/>
            <a:ext cx="7620000" cy="409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76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Mesh</a:t>
            </a:r>
            <a:r>
              <a:rPr lang="ca-ES" dirty="0" smtClean="0"/>
              <a:t> and </a:t>
            </a:r>
            <a:r>
              <a:rPr lang="ca-ES" dirty="0" err="1" smtClean="0"/>
              <a:t>Manet</a:t>
            </a:r>
            <a:r>
              <a:rPr lang="ca-ES" dirty="0" smtClean="0"/>
              <a:t> Networks (I)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pPr lvl="1" algn="just"/>
            <a:r>
              <a:rPr lang="en-US" dirty="0" smtClean="0"/>
              <a:t>A </a:t>
            </a:r>
            <a:r>
              <a:rPr lang="en-US" dirty="0" smtClean="0"/>
              <a:t>m</a:t>
            </a:r>
            <a:r>
              <a:rPr lang="en-US" dirty="0" smtClean="0"/>
              <a:t>esh network is a network where all the participants are also routers. They are level 3 networks (Network layer).</a:t>
            </a:r>
          </a:p>
          <a:p>
            <a:pPr lvl="1" algn="just"/>
            <a:r>
              <a:rPr lang="en-US" dirty="0" smtClean="0"/>
              <a:t>Every node has to be connected, at least, to another node in the network, independently of the method (Cable, Wi-Fi, OF, etc.)</a:t>
            </a:r>
          </a:p>
          <a:p>
            <a:pPr lvl="1" algn="just"/>
            <a:r>
              <a:rPr lang="en-US" dirty="0" smtClean="0"/>
              <a:t>It is not strictly necessary that this kind of networks use the Ad-hoc mode, </a:t>
            </a:r>
            <a:r>
              <a:rPr lang="en-US" dirty="0" smtClean="0"/>
              <a:t>they can use infrastructure mode too, although it is useless in many cases.</a:t>
            </a: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77072"/>
            <a:ext cx="3683149" cy="23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149080"/>
            <a:ext cx="3823103" cy="228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243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Mesh</a:t>
            </a:r>
            <a:r>
              <a:rPr lang="ca-ES" dirty="0" smtClean="0"/>
              <a:t> and </a:t>
            </a:r>
            <a:r>
              <a:rPr lang="ca-ES" dirty="0" err="1" smtClean="0"/>
              <a:t>Manet</a:t>
            </a:r>
            <a:r>
              <a:rPr lang="ca-ES" dirty="0" smtClean="0"/>
              <a:t> Networks (</a:t>
            </a:r>
            <a:r>
              <a:rPr lang="ca-ES" dirty="0" smtClean="0"/>
              <a:t>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we have a mesh network which uses a wireless system to interconnect the nodes and is built in Ad-hoc mode, we talk about MANET (Mobile </a:t>
            </a:r>
            <a:r>
              <a:rPr lang="en-US" dirty="0" smtClean="0"/>
              <a:t>A</a:t>
            </a:r>
            <a:r>
              <a:rPr lang="en-US" dirty="0" smtClean="0"/>
              <a:t>d-hoc Network).</a:t>
            </a:r>
          </a:p>
          <a:p>
            <a:r>
              <a:rPr lang="en-US" dirty="0" smtClean="0"/>
              <a:t>So a MANET network: 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 is a self-configuring </a:t>
            </a:r>
            <a:r>
              <a:rPr lang="en-US" i="1" dirty="0" err="1" smtClean="0"/>
              <a:t>infrastructureless</a:t>
            </a:r>
            <a:r>
              <a:rPr lang="en-US" i="1" dirty="0" smtClean="0"/>
              <a:t> network of mobile devices connected by wireless.” </a:t>
            </a:r>
            <a:r>
              <a:rPr lang="en-US" dirty="0" smtClean="0"/>
              <a:t>(Wikipedia)</a:t>
            </a:r>
          </a:p>
          <a:p>
            <a:pPr algn="just"/>
            <a:r>
              <a:rPr lang="en-US" dirty="0" smtClean="0"/>
              <a:t>In order to allow this self-configuring feature, we use Dynamic Routing protocols (DRP) which are specially optimized for MANET deployments. 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2050" name="Picture 2" descr="http://www.ece.iupui.edu/~dskim/manet/images/adhocne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437112"/>
            <a:ext cx="3057302" cy="21757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QMP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Main Features</a:t>
            </a:r>
          </a:p>
          <a:p>
            <a:r>
              <a:rPr lang="en-US" dirty="0" err="1" smtClean="0"/>
              <a:t>OpenWRT</a:t>
            </a:r>
            <a:r>
              <a:rPr lang="en-US" dirty="0" smtClean="0"/>
              <a:t> based</a:t>
            </a:r>
          </a:p>
          <a:p>
            <a:r>
              <a:rPr lang="en-US" dirty="0" smtClean="0"/>
              <a:t>802.11a/b/g/n support</a:t>
            </a:r>
          </a:p>
          <a:p>
            <a:r>
              <a:rPr lang="en-US" dirty="0" smtClean="0"/>
              <a:t>IPv6 native</a:t>
            </a:r>
          </a:p>
          <a:p>
            <a:r>
              <a:rPr lang="en-US" dirty="0" smtClean="0"/>
              <a:t>IPv4 tunneled over IPv6</a:t>
            </a:r>
          </a:p>
          <a:p>
            <a:r>
              <a:rPr lang="en-US" dirty="0" smtClean="0"/>
              <a:t>Auto configuration system</a:t>
            </a:r>
          </a:p>
          <a:p>
            <a:r>
              <a:rPr lang="en-US" dirty="0" smtClean="0"/>
              <a:t>Web GUI to monitor and configure</a:t>
            </a:r>
          </a:p>
          <a:p>
            <a:r>
              <a:rPr lang="en-US" dirty="0" smtClean="0"/>
              <a:t>Visualization tools (maps, graphs, etc.)</a:t>
            </a:r>
          </a:p>
          <a:p>
            <a:r>
              <a:rPr lang="en-US" dirty="0" smtClean="0"/>
              <a:t>Automatic dynamic routing  (zero-conf)</a:t>
            </a:r>
          </a:p>
          <a:p>
            <a:r>
              <a:rPr lang="en-US" dirty="0" smtClean="0"/>
              <a:t>BGP (Border Gateway Protocol) support (half implemented)</a:t>
            </a:r>
          </a:p>
          <a:p>
            <a:r>
              <a:rPr lang="en-US" dirty="0" smtClean="0"/>
              <a:t>Open Source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" name="Picture 2" descr="http://qmp.cat/images/qmp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3168352" cy="159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QMP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/>
              <a:t>Quick Deployments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24744"/>
            <a:ext cx="7620000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for your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A644-4273-4B12-888A-E74B32B8A47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8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261</TotalTime>
  <Words>250</Words>
  <Application>Microsoft Office PowerPoint</Application>
  <PresentationFormat>Presentación en pantalla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Adjacency</vt:lpstr>
      <vt:lpstr>Mobile Node Pilot</vt:lpstr>
      <vt:lpstr>Outline</vt:lpstr>
      <vt:lpstr>Introduction</vt:lpstr>
      <vt:lpstr>Mesh and Manet Networks (I)</vt:lpstr>
      <vt:lpstr>Mesh and Manet Networks (II)</vt:lpstr>
      <vt:lpstr>QMP</vt:lpstr>
      <vt:lpstr>QMP</vt:lpstr>
      <vt:lpstr>    Thank you for your time!</vt:lpstr>
    </vt:vector>
  </TitlesOfParts>
  <Company>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C4EU Northern Quarter Network</dc:title>
  <dc:creator>MX</dc:creator>
  <cp:lastModifiedBy>www.intercambiosvirtuales.org</cp:lastModifiedBy>
  <cp:revision>28</cp:revision>
  <dcterms:created xsi:type="dcterms:W3CDTF">2012-07-23T15:44:43Z</dcterms:created>
  <dcterms:modified xsi:type="dcterms:W3CDTF">2013-03-04T12:12:25Z</dcterms:modified>
</cp:coreProperties>
</file>