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8" r:id="rId3"/>
    <p:sldId id="266" r:id="rId4"/>
    <p:sldId id="276" r:id="rId5"/>
    <p:sldId id="277" r:id="rId6"/>
    <p:sldId id="278" r:id="rId7"/>
    <p:sldId id="279" r:id="rId8"/>
    <p:sldId id="280" r:id="rId9"/>
    <p:sldId id="262"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5443F-E353-429A-B0E4-7B65604E2DF0}" type="datetimeFigureOut">
              <a:rPr lang="ru-RU" smtClean="0"/>
              <a:pPr/>
              <a:t>20.03.2013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70ED7-786B-493D-A782-CA4CC40A59F1}" type="slidenum">
              <a:rPr lang="ru-RU" smtClean="0"/>
              <a:pPr/>
              <a:t>‹Nº›</a:t>
            </a:fld>
            <a:endParaRPr lang="ru-RU"/>
          </a:p>
        </p:txBody>
      </p:sp>
    </p:spTree>
    <p:extLst>
      <p:ext uri="{BB962C8B-B14F-4D97-AF65-F5344CB8AC3E}">
        <p14:creationId xmlns:p14="http://schemas.microsoft.com/office/powerpoint/2010/main" xmlns="" val="208931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1C55E-B11D-438C-8012-585487039BCD}" type="datetime1">
              <a:rPr lang="ru-RU" smtClean="0"/>
              <a:pPr/>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CF458-E8BA-4D11-B660-B7EDE58252C2}" type="datetime1">
              <a:rPr lang="ru-RU" smtClean="0"/>
              <a:pPr/>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480F4-9944-4231-A2FC-ACBF0C541F07}" type="datetime1">
              <a:rPr lang="ru-RU" smtClean="0"/>
              <a:pPr/>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554F-15B7-4471-954B-B09B3D6EBBF1}" type="datetime1">
              <a:rPr lang="ru-RU" smtClean="0"/>
              <a:pPr/>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206D4-02DB-42E0-93CE-7D2D2568A31F}" type="datetime1">
              <a:rPr lang="ru-RU" smtClean="0"/>
              <a:pPr/>
              <a:t>20.03.2013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C50A8-49AA-42C6-A936-43CA5B1F5E8C}" type="datetime1">
              <a:rPr lang="ru-RU" smtClean="0"/>
              <a:pPr/>
              <a:t>20.03.2013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D40CC-8075-46F1-8DC6-60D6F6E6F283}" type="datetime1">
              <a:rPr lang="ru-RU" smtClean="0"/>
              <a:pPr/>
              <a:t>20.03.2013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25D8-D6B7-4598-A720-622DD29B88E5}" type="datetime1">
              <a:rPr lang="ru-RU" smtClean="0"/>
              <a:pPr/>
              <a:t>20.03.2013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8079-F953-4D97-9271-6C73546CD683}" type="datetime1">
              <a:rPr lang="ru-RU" smtClean="0"/>
              <a:pPr/>
              <a:t>20.03.2013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4E32-C344-47BA-8C91-74F8F7BE8607}" type="datetime1">
              <a:rPr lang="ru-RU" smtClean="0"/>
              <a:pPr/>
              <a:t>20.03.2013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6E44682-18C2-4899-90E2-EA3C96A5D216}" type="datetime1">
              <a:rPr lang="ru-RU" smtClean="0"/>
              <a:pPr/>
              <a:t>20.03.2013</a:t>
            </a:fld>
            <a:endParaRPr lang="ru-RU"/>
          </a:p>
        </p:txBody>
      </p:sp>
      <p:sp>
        <p:nvSpPr>
          <p:cNvPr id="9" name="Slide Number Placeholder 8"/>
          <p:cNvSpPr>
            <a:spLocks noGrp="1"/>
          </p:cNvSpPr>
          <p:nvPr>
            <p:ph type="sldNum" sz="quarter" idx="11"/>
          </p:nvPr>
        </p:nvSpPr>
        <p:spPr/>
        <p:txBody>
          <a:bodyPr/>
          <a:lstStyle/>
          <a:p>
            <a:fld id="{DA3FA644-4273-4B12-888A-E74B32B8A478}" type="slidenum">
              <a:rPr lang="ru-RU" smtClean="0"/>
              <a:pPr/>
              <a:t>‹Nº›</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3FA644-4273-4B12-888A-E74B32B8A478}" type="slidenum">
              <a:rPr lang="ru-RU" smtClean="0"/>
              <a:pPr/>
              <a:t>‹Nº›</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6EE1AE-826B-4213-A73B-DC4CAF3252C2}" type="datetime1">
              <a:rPr lang="ru-RU" smtClean="0"/>
              <a:pPr/>
              <a:t>20.03.2013</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543800" cy="3086199"/>
          </a:xfrm>
        </p:spPr>
        <p:txBody>
          <a:bodyPr/>
          <a:lstStyle/>
          <a:p>
            <a:r>
              <a:rPr lang="ca-ES" dirty="0" smtClean="0"/>
              <a:t>Mobile Node </a:t>
            </a:r>
            <a:r>
              <a:rPr lang="ca-ES" dirty="0" smtClean="0"/>
              <a:t>Pilot </a:t>
            </a:r>
            <a:r>
              <a:rPr lang="ca-ES" dirty="0" err="1" smtClean="0"/>
              <a:t>Progress</a:t>
            </a:r>
            <a:endParaRPr lang="ru-RU" b="1" dirty="0">
              <a:solidFill>
                <a:schemeClr val="accent3">
                  <a:lumMod val="75000"/>
                </a:schemeClr>
              </a:solidFill>
            </a:endParaRPr>
          </a:p>
        </p:txBody>
      </p:sp>
      <p:sp>
        <p:nvSpPr>
          <p:cNvPr id="3" name="Subtitle 2"/>
          <p:cNvSpPr>
            <a:spLocks noGrp="1"/>
          </p:cNvSpPr>
          <p:nvPr>
            <p:ph type="subTitle" idx="1"/>
          </p:nvPr>
        </p:nvSpPr>
        <p:spPr>
          <a:xfrm>
            <a:off x="1979712" y="5373216"/>
            <a:ext cx="6461760" cy="1066800"/>
          </a:xfrm>
        </p:spPr>
        <p:txBody>
          <a:bodyPr>
            <a:normAutofit lnSpcReduction="10000"/>
          </a:bodyPr>
          <a:lstStyle/>
          <a:p>
            <a:r>
              <a:rPr lang="es-ES_tradnl" dirty="0" smtClean="0"/>
              <a:t>				Fernando Gros González</a:t>
            </a:r>
          </a:p>
          <a:p>
            <a:r>
              <a:rPr lang="es-ES_tradnl" dirty="0"/>
              <a:t>	</a:t>
            </a:r>
            <a:r>
              <a:rPr lang="es-ES_tradnl" dirty="0" smtClean="0"/>
              <a:t>			04-03-2013</a:t>
            </a:r>
          </a:p>
          <a:p>
            <a:r>
              <a:rPr lang="es-ES_tradnl" dirty="0"/>
              <a:t>	</a:t>
            </a:r>
            <a:r>
              <a:rPr lang="es-ES_tradnl" dirty="0" smtClean="0"/>
              <a:t>			</a:t>
            </a:r>
            <a:endParaRPr lang="ru-RU" dirty="0"/>
          </a:p>
        </p:txBody>
      </p:sp>
    </p:spTree>
    <p:extLst>
      <p:ext uri="{BB962C8B-B14F-4D97-AF65-F5344CB8AC3E}">
        <p14:creationId xmlns:p14="http://schemas.microsoft.com/office/powerpoint/2010/main" xmlns="" val="158479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What has been done so far</a:t>
            </a:r>
          </a:p>
          <a:p>
            <a:r>
              <a:rPr lang="en-US" dirty="0" smtClean="0"/>
              <a:t>Contribution and future tasks</a:t>
            </a:r>
          </a:p>
          <a:p>
            <a:r>
              <a:rPr lang="en-US" dirty="0" err="1" smtClean="0"/>
              <a:t>BattleMesh</a:t>
            </a:r>
            <a:r>
              <a:rPr lang="en-US" dirty="0" smtClean="0"/>
              <a:t> v6 proposal</a:t>
            </a:r>
            <a:endParaRPr lang="en-US" dirty="0" smtClean="0"/>
          </a:p>
          <a:p>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2</a:t>
            </a:fld>
            <a:endParaRPr lang="ru-RU"/>
          </a:p>
        </p:txBody>
      </p:sp>
    </p:spTree>
    <p:extLst>
      <p:ext uri="{BB962C8B-B14F-4D97-AF65-F5344CB8AC3E}">
        <p14:creationId xmlns:p14="http://schemas.microsoft.com/office/powerpoint/2010/main" xmlns="" val="2734673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 so far</a:t>
            </a:r>
            <a:endParaRPr lang="en-US" dirty="0"/>
          </a:p>
        </p:txBody>
      </p:sp>
      <p:sp>
        <p:nvSpPr>
          <p:cNvPr id="3" name="Content Placeholder 2"/>
          <p:cNvSpPr>
            <a:spLocks noGrp="1"/>
          </p:cNvSpPr>
          <p:nvPr>
            <p:ph idx="1"/>
          </p:nvPr>
        </p:nvSpPr>
        <p:spPr/>
        <p:txBody>
          <a:bodyPr/>
          <a:lstStyle/>
          <a:p>
            <a:pPr algn="just">
              <a:buNone/>
            </a:pPr>
            <a:r>
              <a:rPr lang="en-US" b="1" dirty="0" smtClean="0"/>
              <a:t>Install QMP and deploy a Mesh</a:t>
            </a:r>
          </a:p>
          <a:p>
            <a:pPr algn="just"/>
            <a:r>
              <a:rPr lang="en-US" dirty="0" smtClean="0"/>
              <a:t>A mesh network has been deployed in the lab using three different devices with </a:t>
            </a:r>
            <a:r>
              <a:rPr lang="en-US" dirty="0" err="1" smtClean="0"/>
              <a:t>qmp</a:t>
            </a:r>
            <a:r>
              <a:rPr lang="en-US" dirty="0" smtClean="0"/>
              <a:t> firmware.</a:t>
            </a:r>
            <a:endParaRPr lang="en-US" dirty="0" smtClean="0"/>
          </a:p>
        </p:txBody>
      </p:sp>
      <p:sp>
        <p:nvSpPr>
          <p:cNvPr id="4" name="Slide Number Placeholder 3"/>
          <p:cNvSpPr>
            <a:spLocks noGrp="1"/>
          </p:cNvSpPr>
          <p:nvPr>
            <p:ph type="sldNum" sz="quarter" idx="12"/>
          </p:nvPr>
        </p:nvSpPr>
        <p:spPr/>
        <p:txBody>
          <a:bodyPr/>
          <a:lstStyle/>
          <a:p>
            <a:fld id="{DA3FA644-4273-4B12-888A-E74B32B8A478}" type="slidenum">
              <a:rPr lang="ru-RU" smtClean="0"/>
              <a:pPr/>
              <a:t>3</a:t>
            </a:fld>
            <a:endParaRPr lang="ru-RU"/>
          </a:p>
        </p:txBody>
      </p:sp>
      <p:pic>
        <p:nvPicPr>
          <p:cNvPr id="6" name="Picture 1"/>
          <p:cNvPicPr>
            <a:picLocks noChangeAspect="1" noChangeArrowheads="1"/>
          </p:cNvPicPr>
          <p:nvPr/>
        </p:nvPicPr>
        <p:blipFill>
          <a:blip r:embed="rId2" cstate="print"/>
          <a:srcRect/>
          <a:stretch>
            <a:fillRect/>
          </a:stretch>
        </p:blipFill>
        <p:spPr bwMode="auto">
          <a:xfrm>
            <a:off x="1619672" y="2780928"/>
            <a:ext cx="5286375" cy="3752850"/>
          </a:xfrm>
          <a:prstGeom prst="rect">
            <a:avLst/>
          </a:prstGeom>
          <a:noFill/>
          <a:ln w="9525">
            <a:noFill/>
            <a:miter lim="800000"/>
            <a:headEnd/>
            <a:tailEnd/>
          </a:ln>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 so far</a:t>
            </a:r>
            <a:endParaRPr lang="en-US" dirty="0"/>
          </a:p>
        </p:txBody>
      </p:sp>
      <p:sp>
        <p:nvSpPr>
          <p:cNvPr id="3" name="Content Placeholder 2"/>
          <p:cNvSpPr>
            <a:spLocks noGrp="1"/>
          </p:cNvSpPr>
          <p:nvPr>
            <p:ph idx="1"/>
          </p:nvPr>
        </p:nvSpPr>
        <p:spPr/>
        <p:txBody>
          <a:bodyPr/>
          <a:lstStyle/>
          <a:p>
            <a:pPr algn="just">
              <a:buNone/>
            </a:pPr>
            <a:r>
              <a:rPr lang="en-US" b="1" dirty="0" smtClean="0"/>
              <a:t>Add a gateway and check Internet connectivity</a:t>
            </a:r>
          </a:p>
          <a:p>
            <a:pPr algn="just"/>
            <a:r>
              <a:rPr lang="en-US" dirty="0" smtClean="0"/>
              <a:t>Using this network, one of the nodes has been connected to the Internet and any client attached to the other nodes in the network can access to it. Different distances among the nodes have been successfully tested.</a:t>
            </a:r>
            <a:endParaRPr lang="en-US" dirty="0" smtClean="0"/>
          </a:p>
        </p:txBody>
      </p:sp>
      <p:sp>
        <p:nvSpPr>
          <p:cNvPr id="4" name="Slide Number Placeholder 3"/>
          <p:cNvSpPr>
            <a:spLocks noGrp="1"/>
          </p:cNvSpPr>
          <p:nvPr>
            <p:ph type="sldNum" sz="quarter" idx="12"/>
          </p:nvPr>
        </p:nvSpPr>
        <p:spPr/>
        <p:txBody>
          <a:bodyPr/>
          <a:lstStyle/>
          <a:p>
            <a:fld id="{DA3FA644-4273-4B12-888A-E74B32B8A478}" type="slidenum">
              <a:rPr lang="ru-RU" smtClean="0"/>
              <a:pPr/>
              <a:t>4</a:t>
            </a:fld>
            <a:endParaRPr lang="ru-RU"/>
          </a:p>
        </p:txBody>
      </p:sp>
      <p:pic>
        <p:nvPicPr>
          <p:cNvPr id="7" name="Picture 1"/>
          <p:cNvPicPr>
            <a:picLocks noChangeAspect="1" noChangeArrowheads="1"/>
          </p:cNvPicPr>
          <p:nvPr/>
        </p:nvPicPr>
        <p:blipFill>
          <a:blip r:embed="rId2" cstate="print"/>
          <a:srcRect/>
          <a:stretch>
            <a:fillRect/>
          </a:stretch>
        </p:blipFill>
        <p:spPr bwMode="auto">
          <a:xfrm>
            <a:off x="1187624" y="3523282"/>
            <a:ext cx="6336704" cy="3334718"/>
          </a:xfrm>
          <a:prstGeom prst="rect">
            <a:avLst/>
          </a:prstGeom>
          <a:noFill/>
          <a:ln w="9525">
            <a:noFill/>
            <a:miter lim="800000"/>
            <a:headEnd/>
            <a:tailEnd/>
          </a:ln>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 so far</a:t>
            </a:r>
            <a:endParaRPr lang="en-US" dirty="0"/>
          </a:p>
        </p:txBody>
      </p:sp>
      <p:sp>
        <p:nvSpPr>
          <p:cNvPr id="3" name="Content Placeholder 2"/>
          <p:cNvSpPr>
            <a:spLocks noGrp="1"/>
          </p:cNvSpPr>
          <p:nvPr>
            <p:ph idx="1"/>
          </p:nvPr>
        </p:nvSpPr>
        <p:spPr/>
        <p:txBody>
          <a:bodyPr/>
          <a:lstStyle/>
          <a:p>
            <a:pPr algn="just">
              <a:buNone/>
            </a:pPr>
            <a:r>
              <a:rPr lang="en-US" b="1" dirty="0" smtClean="0"/>
              <a:t>Install Rocket M5 on Roc </a:t>
            </a:r>
            <a:r>
              <a:rPr lang="en-US" b="1" dirty="0" err="1" smtClean="0"/>
              <a:t>Boronat</a:t>
            </a:r>
            <a:r>
              <a:rPr lang="en-US" b="1" dirty="0" smtClean="0"/>
              <a:t> building’s roof</a:t>
            </a:r>
          </a:p>
          <a:p>
            <a:pPr algn="just"/>
            <a:r>
              <a:rPr lang="en-US" dirty="0" smtClean="0"/>
              <a:t>The node has been installed on the roof  pointing to </a:t>
            </a:r>
            <a:r>
              <a:rPr lang="en-US" dirty="0" err="1" smtClean="0"/>
              <a:t>Poblenou</a:t>
            </a:r>
            <a:r>
              <a:rPr lang="en-US" dirty="0" smtClean="0"/>
              <a:t> neighborhood. It will contribute to the Mesh network which is currently being deployed in this zone.</a:t>
            </a:r>
          </a:p>
        </p:txBody>
      </p:sp>
      <p:sp>
        <p:nvSpPr>
          <p:cNvPr id="4" name="Slide Number Placeholder 3"/>
          <p:cNvSpPr>
            <a:spLocks noGrp="1"/>
          </p:cNvSpPr>
          <p:nvPr>
            <p:ph type="sldNum" sz="quarter" idx="12"/>
          </p:nvPr>
        </p:nvSpPr>
        <p:spPr/>
        <p:txBody>
          <a:bodyPr/>
          <a:lstStyle/>
          <a:p>
            <a:fld id="{DA3FA644-4273-4B12-888A-E74B32B8A478}" type="slidenum">
              <a:rPr lang="ru-RU" smtClean="0"/>
              <a:pPr/>
              <a:t>5</a:t>
            </a:fld>
            <a:endParaRPr lang="ru-RU"/>
          </a:p>
        </p:txBody>
      </p:sp>
      <p:pic>
        <p:nvPicPr>
          <p:cNvPr id="1026" name="Picture 2" descr="C:\Users\Fernando\Desktop\pics\2013-03-11 11.26.59.jpg"/>
          <p:cNvPicPr>
            <a:picLocks noChangeAspect="1" noChangeArrowheads="1"/>
          </p:cNvPicPr>
          <p:nvPr/>
        </p:nvPicPr>
        <p:blipFill>
          <a:blip r:embed="rId2" cstate="print"/>
          <a:srcRect/>
          <a:stretch>
            <a:fillRect/>
          </a:stretch>
        </p:blipFill>
        <p:spPr bwMode="auto">
          <a:xfrm>
            <a:off x="4860032" y="3068960"/>
            <a:ext cx="3271049" cy="3600399"/>
          </a:xfrm>
          <a:prstGeom prst="rect">
            <a:avLst/>
          </a:prstGeom>
          <a:noFill/>
        </p:spPr>
      </p:pic>
      <p:pic>
        <p:nvPicPr>
          <p:cNvPr id="1027" name="Picture 3" descr="C:\Users\Fernando\Desktop\pics\2013-03-11 11.26.39.jpg"/>
          <p:cNvPicPr>
            <a:picLocks noChangeAspect="1" noChangeArrowheads="1"/>
          </p:cNvPicPr>
          <p:nvPr/>
        </p:nvPicPr>
        <p:blipFill>
          <a:blip r:embed="rId3" cstate="print"/>
          <a:srcRect/>
          <a:stretch>
            <a:fillRect/>
          </a:stretch>
        </p:blipFill>
        <p:spPr bwMode="auto">
          <a:xfrm>
            <a:off x="1187624" y="3068960"/>
            <a:ext cx="2895786" cy="3789040"/>
          </a:xfrm>
          <a:prstGeom prst="rect">
            <a:avLst/>
          </a:prstGeom>
          <a:noFill/>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 so far</a:t>
            </a:r>
            <a:endParaRPr lang="en-US" dirty="0"/>
          </a:p>
        </p:txBody>
      </p:sp>
      <p:sp>
        <p:nvSpPr>
          <p:cNvPr id="3" name="Content Placeholder 2"/>
          <p:cNvSpPr>
            <a:spLocks noGrp="1"/>
          </p:cNvSpPr>
          <p:nvPr>
            <p:ph idx="1"/>
          </p:nvPr>
        </p:nvSpPr>
        <p:spPr/>
        <p:txBody>
          <a:bodyPr/>
          <a:lstStyle/>
          <a:p>
            <a:pPr algn="just">
              <a:buNone/>
            </a:pPr>
            <a:r>
              <a:rPr lang="en-US" b="1" dirty="0" smtClean="0"/>
              <a:t>Test connection between Rocket and Mobile Node (</a:t>
            </a:r>
            <a:r>
              <a:rPr lang="en-US" b="1" dirty="0" err="1" smtClean="0"/>
              <a:t>alix</a:t>
            </a:r>
            <a:r>
              <a:rPr lang="en-US" b="1" dirty="0" smtClean="0"/>
              <a:t>)</a:t>
            </a:r>
          </a:p>
        </p:txBody>
      </p:sp>
      <p:sp>
        <p:nvSpPr>
          <p:cNvPr id="4" name="Slide Number Placeholder 3"/>
          <p:cNvSpPr>
            <a:spLocks noGrp="1"/>
          </p:cNvSpPr>
          <p:nvPr>
            <p:ph type="sldNum" sz="quarter" idx="12"/>
          </p:nvPr>
        </p:nvSpPr>
        <p:spPr/>
        <p:txBody>
          <a:bodyPr/>
          <a:lstStyle/>
          <a:p>
            <a:fld id="{DA3FA644-4273-4B12-888A-E74B32B8A478}" type="slidenum">
              <a:rPr lang="ru-RU" smtClean="0"/>
              <a:pPr/>
              <a:t>6</a:t>
            </a:fld>
            <a:endParaRPr lang="ru-RU"/>
          </a:p>
        </p:txBody>
      </p:sp>
      <p:pic>
        <p:nvPicPr>
          <p:cNvPr id="2050" name="Picture 2" descr="C:\Users\Fernando\Documents\Dropbox\TFG\Nodo Movil\UPF-Node\MN-Rocket-Attached.jpg"/>
          <p:cNvPicPr>
            <a:picLocks noChangeAspect="1" noChangeArrowheads="1"/>
          </p:cNvPicPr>
          <p:nvPr/>
        </p:nvPicPr>
        <p:blipFill>
          <a:blip r:embed="rId2" cstate="print"/>
          <a:srcRect/>
          <a:stretch>
            <a:fillRect/>
          </a:stretch>
        </p:blipFill>
        <p:spPr bwMode="auto">
          <a:xfrm>
            <a:off x="0" y="2564904"/>
            <a:ext cx="8388424" cy="3316978"/>
          </a:xfrm>
          <a:prstGeom prst="rect">
            <a:avLst/>
          </a:prstGeom>
          <a:noFill/>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 and future </a:t>
            </a:r>
            <a:r>
              <a:rPr lang="en-US" dirty="0" smtClean="0"/>
              <a:t>tasks</a:t>
            </a:r>
            <a:endParaRPr lang="es-ES" dirty="0"/>
          </a:p>
        </p:txBody>
      </p:sp>
      <p:sp>
        <p:nvSpPr>
          <p:cNvPr id="3" name="2 Marcador de contenido"/>
          <p:cNvSpPr>
            <a:spLocks noGrp="1"/>
          </p:cNvSpPr>
          <p:nvPr>
            <p:ph idx="1"/>
          </p:nvPr>
        </p:nvSpPr>
        <p:spPr/>
        <p:txBody>
          <a:bodyPr/>
          <a:lstStyle/>
          <a:p>
            <a:r>
              <a:rPr lang="en-US" dirty="0" smtClean="0"/>
              <a:t>The contribution of this TFG is on the one hand, expanding the network being deployed in </a:t>
            </a:r>
            <a:r>
              <a:rPr lang="en-US" dirty="0" err="1" smtClean="0"/>
              <a:t>Poblenou</a:t>
            </a:r>
            <a:r>
              <a:rPr lang="en-US" dirty="0" smtClean="0"/>
              <a:t> neighborhood and on the other hand has to be decided yet.</a:t>
            </a:r>
          </a:p>
          <a:p>
            <a:pPr lvl="1"/>
            <a:r>
              <a:rPr lang="en-US" dirty="0" smtClean="0"/>
              <a:t>Some options has been already considered:</a:t>
            </a:r>
          </a:p>
          <a:p>
            <a:pPr lvl="2"/>
            <a:r>
              <a:rPr lang="en-US" dirty="0" smtClean="0"/>
              <a:t>Contribute on the dissemination of the whole project behind</a:t>
            </a:r>
          </a:p>
          <a:p>
            <a:pPr lvl="2"/>
            <a:r>
              <a:rPr lang="en-US" dirty="0" smtClean="0"/>
              <a:t>Develop an app that locate all the fixed </a:t>
            </a:r>
            <a:r>
              <a:rPr lang="en-US" dirty="0" err="1" smtClean="0"/>
              <a:t>qmp</a:t>
            </a:r>
            <a:r>
              <a:rPr lang="en-US" dirty="0" smtClean="0"/>
              <a:t> nodes on a map</a:t>
            </a:r>
          </a:p>
          <a:p>
            <a:pPr lvl="2"/>
            <a:endParaRPr lang="en-US" dirty="0" smtClean="0"/>
          </a:p>
          <a:p>
            <a:r>
              <a:rPr lang="en-US" dirty="0" smtClean="0"/>
              <a:t>The future tasks are:</a:t>
            </a:r>
          </a:p>
          <a:p>
            <a:pPr lvl="1"/>
            <a:r>
              <a:rPr lang="en-US" dirty="0" smtClean="0"/>
              <a:t>Decide and implement the contribution</a:t>
            </a:r>
          </a:p>
          <a:p>
            <a:pPr lvl="1"/>
            <a:r>
              <a:rPr lang="en-US" dirty="0" smtClean="0"/>
              <a:t>Write up the thesis with the detailed information</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7</a:t>
            </a:fld>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BattleMesh</a:t>
            </a:r>
            <a:r>
              <a:rPr lang="en-US" dirty="0" smtClean="0"/>
              <a:t> v6 </a:t>
            </a:r>
            <a:r>
              <a:rPr lang="en-US" dirty="0" smtClean="0"/>
              <a:t>proposal</a:t>
            </a:r>
            <a:endParaRPr lang="es-ES" dirty="0"/>
          </a:p>
        </p:txBody>
      </p:sp>
      <p:sp>
        <p:nvSpPr>
          <p:cNvPr id="3" name="2 Marcador de contenido"/>
          <p:cNvSpPr>
            <a:spLocks noGrp="1"/>
          </p:cNvSpPr>
          <p:nvPr>
            <p:ph idx="1"/>
          </p:nvPr>
        </p:nvSpPr>
        <p:spPr/>
        <p:txBody>
          <a:bodyPr/>
          <a:lstStyle/>
          <a:p>
            <a:r>
              <a:rPr lang="en-US" dirty="0" smtClean="0"/>
              <a:t>My proposal is to provide an update of how the </a:t>
            </a:r>
            <a:r>
              <a:rPr lang="en-US" dirty="0" err="1" smtClean="0"/>
              <a:t>BuB</a:t>
            </a:r>
            <a:r>
              <a:rPr lang="en-US" dirty="0" smtClean="0"/>
              <a:t> branch of C4EU project is going on. The last advances and news.</a:t>
            </a:r>
          </a:p>
          <a:p>
            <a:r>
              <a:rPr lang="en-US" dirty="0" smtClean="0"/>
              <a:t>In addition, explain my pilot in a more detailed way to the attendees.</a:t>
            </a:r>
          </a:p>
          <a:p>
            <a:r>
              <a:rPr lang="en-US" dirty="0" smtClean="0"/>
              <a:t>Try to get inputs and ideas from the whole event</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8</a:t>
            </a:fld>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24744"/>
            <a:ext cx="7620000" cy="11430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Thank you for your time!</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9</a:t>
            </a:fld>
            <a:endParaRPr lang="ru-RU"/>
          </a:p>
        </p:txBody>
      </p:sp>
    </p:spTree>
    <p:extLst>
      <p:ext uri="{BB962C8B-B14F-4D97-AF65-F5344CB8AC3E}">
        <p14:creationId xmlns:p14="http://schemas.microsoft.com/office/powerpoint/2010/main" xmlns="" val="160800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687</TotalTime>
  <Words>301</Words>
  <Application>Microsoft Office PowerPoint</Application>
  <PresentationFormat>Presentación en pantalla (4:3)</PresentationFormat>
  <Paragraphs>41</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Adjacency</vt:lpstr>
      <vt:lpstr>Mobile Node Pilot Progress</vt:lpstr>
      <vt:lpstr>Outline</vt:lpstr>
      <vt:lpstr>What has been done so far</vt:lpstr>
      <vt:lpstr>What has been done so far</vt:lpstr>
      <vt:lpstr>What has been done so far</vt:lpstr>
      <vt:lpstr>What has been done so far</vt:lpstr>
      <vt:lpstr>Contribution and future tasks</vt:lpstr>
      <vt:lpstr>BattleMesh v6 proposal</vt:lpstr>
      <vt:lpstr>    Thank you for your time!</vt:lpstr>
    </vt:vector>
  </TitlesOfParts>
  <Company>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C4EU Northern Quarter Network</dc:title>
  <dc:creator>MX</dc:creator>
  <cp:lastModifiedBy>www.intercambiosvirtuales.org</cp:lastModifiedBy>
  <cp:revision>65</cp:revision>
  <dcterms:created xsi:type="dcterms:W3CDTF">2012-07-23T15:44:43Z</dcterms:created>
  <dcterms:modified xsi:type="dcterms:W3CDTF">2013-03-20T16:43:30Z</dcterms:modified>
</cp:coreProperties>
</file>