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
  </p:notesMasterIdLst>
  <p:sldIdLst>
    <p:sldId id="256" r:id="rId2"/>
    <p:sldId id="258" r:id="rId3"/>
    <p:sldId id="259" r:id="rId4"/>
    <p:sldId id="260" r:id="rId5"/>
    <p:sldId id="261" r:id="rId6"/>
    <p:sldId id="262" r:id="rId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E5443F-E353-429A-B0E4-7B65604E2DF0}" type="datetimeFigureOut">
              <a:rPr lang="ru-RU" smtClean="0"/>
              <a:t>17.12.2012</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370ED7-786B-493D-A782-CA4CC40A59F1}" type="slidenum">
              <a:rPr lang="ru-RU" smtClean="0"/>
              <a:t>‹#›</a:t>
            </a:fld>
            <a:endParaRPr lang="ru-RU"/>
          </a:p>
        </p:txBody>
      </p:sp>
    </p:spTree>
    <p:extLst>
      <p:ext uri="{BB962C8B-B14F-4D97-AF65-F5344CB8AC3E}">
        <p14:creationId xmlns:p14="http://schemas.microsoft.com/office/powerpoint/2010/main" val="2089319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5D1C55E-B11D-438C-8012-585487039BCD}" type="datetime1">
              <a:rPr lang="ru-RU" smtClean="0"/>
              <a:t>17.12.2012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3FA644-4273-4B12-888A-E74B32B8A478}"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3CF458-E8BA-4D11-B660-B7EDE58252C2}" type="datetime1">
              <a:rPr lang="ru-RU" smtClean="0"/>
              <a:t>17.12.2012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3FA644-4273-4B12-888A-E74B32B8A478}"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6480F4-9944-4231-A2FC-ACBF0C541F07}" type="datetime1">
              <a:rPr lang="ru-RU" smtClean="0"/>
              <a:t>17.12.2012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3FA644-4273-4B12-888A-E74B32B8A478}"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BA554F-15B7-4471-954B-B09B3D6EBBF1}" type="datetime1">
              <a:rPr lang="ru-RU" smtClean="0"/>
              <a:t>17.12.2012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3FA644-4273-4B12-888A-E74B32B8A478}"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3206D4-02DB-42E0-93CE-7D2D2568A31F}" type="datetime1">
              <a:rPr lang="ru-RU" smtClean="0"/>
              <a:t>17.12.2012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3FA644-4273-4B12-888A-E74B32B8A478}"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26C50A8-49AA-42C6-A936-43CA5B1F5E8C}" type="datetime1">
              <a:rPr lang="ru-RU" smtClean="0"/>
              <a:t>17.12.2012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A3FA644-4273-4B12-888A-E74B32B8A478}"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AD40CC-8075-46F1-8DC6-60D6F6E6F283}" type="datetime1">
              <a:rPr lang="ru-RU" smtClean="0"/>
              <a:t>17.12.2012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DA3FA644-4273-4B12-888A-E74B32B8A478}"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3125D8-D6B7-4598-A720-622DD29B88E5}" type="datetime1">
              <a:rPr lang="ru-RU" smtClean="0"/>
              <a:t>17.12.2012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DA3FA644-4273-4B12-888A-E74B32B8A478}"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6B8079-F953-4D97-9271-6C73546CD683}" type="datetime1">
              <a:rPr lang="ru-RU" smtClean="0"/>
              <a:t>17.12.2012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DA3FA644-4273-4B12-888A-E74B32B8A478}"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BC4E32-C344-47BA-8C91-74F8F7BE8607}" type="datetime1">
              <a:rPr lang="ru-RU" smtClean="0"/>
              <a:t>17.12.2012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A3FA644-4273-4B12-888A-E74B32B8A478}" type="slidenum">
              <a:rPr lang="ru-RU" smtClean="0"/>
              <a:t>‹#›</a:t>
            </a:fld>
            <a:endParaRPr lang="ru-RU"/>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6E44682-18C2-4899-90E2-EA3C96A5D216}" type="datetime1">
              <a:rPr lang="ru-RU" smtClean="0"/>
              <a:t>17.12.2012</a:t>
            </a:fld>
            <a:endParaRPr lang="ru-RU"/>
          </a:p>
        </p:txBody>
      </p:sp>
      <p:sp>
        <p:nvSpPr>
          <p:cNvPr id="9" name="Slide Number Placeholder 8"/>
          <p:cNvSpPr>
            <a:spLocks noGrp="1"/>
          </p:cNvSpPr>
          <p:nvPr>
            <p:ph type="sldNum" sz="quarter" idx="11"/>
          </p:nvPr>
        </p:nvSpPr>
        <p:spPr/>
        <p:txBody>
          <a:bodyPr/>
          <a:lstStyle/>
          <a:p>
            <a:fld id="{DA3FA644-4273-4B12-888A-E74B32B8A478}" type="slidenum">
              <a:rPr lang="ru-RU" smtClean="0"/>
              <a:t>‹#›</a:t>
            </a:fld>
            <a:endParaRPr lang="ru-RU"/>
          </a:p>
        </p:txBody>
      </p:sp>
      <p:sp>
        <p:nvSpPr>
          <p:cNvPr id="10" name="Footer Placeholder 9"/>
          <p:cNvSpPr>
            <a:spLocks noGrp="1"/>
          </p:cNvSpPr>
          <p:nvPr>
            <p:ph type="ftr" sz="quarter" idx="12"/>
          </p:nvPr>
        </p:nvSpPr>
        <p:spPr/>
        <p:txBody>
          <a:bodyPr/>
          <a:lstStyle/>
          <a:p>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DA3FA644-4273-4B12-888A-E74B32B8A478}" type="slidenum">
              <a:rPr lang="ru-RU" smtClean="0"/>
              <a:t>‹#›</a:t>
            </a:fld>
            <a:endParaRPr lang="ru-RU"/>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ru-RU"/>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66EE1AE-826B-4213-A73B-DC4CAF3252C2}" type="datetime1">
              <a:rPr lang="ru-RU" smtClean="0"/>
              <a:t>17.12.2012</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12776"/>
            <a:ext cx="7543800" cy="3086199"/>
          </a:xfrm>
        </p:spPr>
        <p:txBody>
          <a:bodyPr/>
          <a:lstStyle/>
          <a:p>
            <a:r>
              <a:rPr lang="en-US" dirty="0"/>
              <a:t>Mobile Node Pilot</a:t>
            </a:r>
            <a:r>
              <a:rPr lang="ru-RU" b="1" dirty="0">
                <a:solidFill>
                  <a:schemeClr val="accent3">
                    <a:lumMod val="75000"/>
                  </a:schemeClr>
                </a:solidFill>
              </a:rPr>
              <a:t/>
            </a:r>
            <a:br>
              <a:rPr lang="ru-RU" b="1" dirty="0">
                <a:solidFill>
                  <a:schemeClr val="accent3">
                    <a:lumMod val="75000"/>
                  </a:schemeClr>
                </a:solidFill>
              </a:rPr>
            </a:br>
            <a:endParaRPr lang="ru-RU" b="1" dirty="0">
              <a:solidFill>
                <a:schemeClr val="accent3">
                  <a:lumMod val="75000"/>
                </a:schemeClr>
              </a:solidFill>
            </a:endParaRPr>
          </a:p>
        </p:txBody>
      </p:sp>
      <p:sp>
        <p:nvSpPr>
          <p:cNvPr id="3" name="Subtitle 2"/>
          <p:cNvSpPr>
            <a:spLocks noGrp="1"/>
          </p:cNvSpPr>
          <p:nvPr>
            <p:ph type="subTitle" idx="1"/>
          </p:nvPr>
        </p:nvSpPr>
        <p:spPr>
          <a:xfrm>
            <a:off x="1979712" y="5373216"/>
            <a:ext cx="6461760" cy="1066800"/>
          </a:xfrm>
        </p:spPr>
        <p:txBody>
          <a:bodyPr>
            <a:normAutofit lnSpcReduction="10000"/>
          </a:bodyPr>
          <a:lstStyle/>
          <a:p>
            <a:r>
              <a:rPr lang="es-ES_tradnl" dirty="0" smtClean="0"/>
              <a:t>				Fernando Gros González</a:t>
            </a:r>
          </a:p>
          <a:p>
            <a:r>
              <a:rPr lang="es-ES_tradnl" dirty="0"/>
              <a:t>	</a:t>
            </a:r>
            <a:r>
              <a:rPr lang="es-ES_tradnl" dirty="0" smtClean="0"/>
              <a:t>			</a:t>
            </a:r>
            <a:r>
              <a:rPr lang="es-ES_tradnl" dirty="0" smtClean="0"/>
              <a:t>18</a:t>
            </a:r>
            <a:r>
              <a:rPr lang="es-ES_tradnl" dirty="0" smtClean="0"/>
              <a:t>-12-2012</a:t>
            </a:r>
            <a:endParaRPr lang="es-ES_tradnl" dirty="0" smtClean="0"/>
          </a:p>
          <a:p>
            <a:r>
              <a:rPr lang="es-ES_tradnl" dirty="0"/>
              <a:t>	</a:t>
            </a:r>
            <a:r>
              <a:rPr lang="es-ES_tradnl" dirty="0" smtClean="0"/>
              <a:t>			</a:t>
            </a:r>
            <a:endParaRPr lang="ru-RU" dirty="0"/>
          </a:p>
        </p:txBody>
      </p:sp>
    </p:spTree>
    <p:extLst>
      <p:ext uri="{BB962C8B-B14F-4D97-AF65-F5344CB8AC3E}">
        <p14:creationId xmlns:p14="http://schemas.microsoft.com/office/powerpoint/2010/main" val="15847980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a:t>Main </a:t>
            </a:r>
            <a:r>
              <a:rPr lang="en-US" dirty="0" smtClean="0"/>
              <a:t>Phases</a:t>
            </a:r>
          </a:p>
          <a:p>
            <a:r>
              <a:rPr lang="en-US" dirty="0"/>
              <a:t>Current </a:t>
            </a:r>
            <a:r>
              <a:rPr lang="en-US" dirty="0" smtClean="0"/>
              <a:t>Progress</a:t>
            </a:r>
          </a:p>
          <a:p>
            <a:endParaRPr lang="en-US" dirty="0"/>
          </a:p>
        </p:txBody>
      </p:sp>
      <p:sp>
        <p:nvSpPr>
          <p:cNvPr id="4" name="Slide Number Placeholder 3"/>
          <p:cNvSpPr>
            <a:spLocks noGrp="1"/>
          </p:cNvSpPr>
          <p:nvPr>
            <p:ph type="sldNum" sz="quarter" idx="12"/>
          </p:nvPr>
        </p:nvSpPr>
        <p:spPr/>
        <p:txBody>
          <a:bodyPr/>
          <a:lstStyle/>
          <a:p>
            <a:fld id="{DA3FA644-4273-4B12-888A-E74B32B8A478}" type="slidenum">
              <a:rPr lang="ru-RU" smtClean="0"/>
              <a:t>2</a:t>
            </a:fld>
            <a:endParaRPr lang="ru-RU"/>
          </a:p>
        </p:txBody>
      </p:sp>
    </p:spTree>
    <p:extLst>
      <p:ext uri="{BB962C8B-B14F-4D97-AF65-F5344CB8AC3E}">
        <p14:creationId xmlns:p14="http://schemas.microsoft.com/office/powerpoint/2010/main" val="27346736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The </a:t>
            </a:r>
            <a:r>
              <a:rPr lang="en-US" dirty="0"/>
              <a:t>main idea within the Mobile Node Pilot is to create a free transmission workstation that can be used in the urban space and contributes to the digital mesh through other networks.</a:t>
            </a:r>
            <a:endParaRPr lang="en-US" dirty="0"/>
          </a:p>
        </p:txBody>
      </p:sp>
      <p:sp>
        <p:nvSpPr>
          <p:cNvPr id="4" name="Slide Number Placeholder 3"/>
          <p:cNvSpPr>
            <a:spLocks noGrp="1"/>
          </p:cNvSpPr>
          <p:nvPr>
            <p:ph type="sldNum" sz="quarter" idx="12"/>
          </p:nvPr>
        </p:nvSpPr>
        <p:spPr/>
        <p:txBody>
          <a:bodyPr/>
          <a:lstStyle/>
          <a:p>
            <a:fld id="{DA3FA644-4273-4B12-888A-E74B32B8A478}" type="slidenum">
              <a:rPr lang="ru-RU" smtClean="0"/>
              <a:t>3</a:t>
            </a:fld>
            <a:endParaRPr lang="ru-RU"/>
          </a:p>
        </p:txBody>
      </p:sp>
      <p:pic>
        <p:nvPicPr>
          <p:cNvPr id="1026" name="Picture 2" descr="http://www.mobilitylab.net/wp-content/gallery/nodomovil/prototipo_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646890"/>
            <a:ext cx="7620000" cy="4094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76049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Phases</a:t>
            </a:r>
          </a:p>
        </p:txBody>
      </p:sp>
      <p:sp>
        <p:nvSpPr>
          <p:cNvPr id="4" name="Slide Number Placeholder 3"/>
          <p:cNvSpPr>
            <a:spLocks noGrp="1"/>
          </p:cNvSpPr>
          <p:nvPr>
            <p:ph type="sldNum" sz="quarter" idx="12"/>
          </p:nvPr>
        </p:nvSpPr>
        <p:spPr/>
        <p:txBody>
          <a:bodyPr/>
          <a:lstStyle/>
          <a:p>
            <a:fld id="{DA3FA644-4273-4B12-888A-E74B32B8A478}" type="slidenum">
              <a:rPr lang="ru-RU" smtClean="0"/>
              <a:t>4</a:t>
            </a:fld>
            <a:endParaRPr lang="ru-RU"/>
          </a:p>
        </p:txBody>
      </p:sp>
      <p:sp>
        <p:nvSpPr>
          <p:cNvPr id="10" name="Content Placeholder 2"/>
          <p:cNvSpPr>
            <a:spLocks noGrp="1"/>
          </p:cNvSpPr>
          <p:nvPr>
            <p:ph idx="1"/>
          </p:nvPr>
        </p:nvSpPr>
        <p:spPr>
          <a:xfrm>
            <a:off x="457200" y="1600200"/>
            <a:ext cx="7620000" cy="4800600"/>
          </a:xfrm>
        </p:spPr>
        <p:txBody>
          <a:bodyPr/>
          <a:lstStyle/>
          <a:p>
            <a:r>
              <a:rPr lang="en-US" b="1" dirty="0"/>
              <a:t>Documentation</a:t>
            </a:r>
            <a:r>
              <a:rPr lang="en-US" dirty="0"/>
              <a:t>: </a:t>
            </a:r>
            <a:r>
              <a:rPr lang="en-US" dirty="0" smtClean="0"/>
              <a:t>Analyzing </a:t>
            </a:r>
            <a:r>
              <a:rPr lang="en-US" dirty="0"/>
              <a:t>and study all the prototypes and tests that have been made and document them. In addition, a handbook can be </a:t>
            </a:r>
            <a:r>
              <a:rPr lang="en-US" dirty="0" smtClean="0"/>
              <a:t>written.</a:t>
            </a:r>
          </a:p>
          <a:p>
            <a:endParaRPr lang="en-US" dirty="0" smtClean="0"/>
          </a:p>
          <a:p>
            <a:r>
              <a:rPr lang="en-US" b="1" dirty="0"/>
              <a:t>Active role in the second phase of the </a:t>
            </a:r>
            <a:r>
              <a:rPr lang="en-US" b="1" dirty="0" smtClean="0"/>
              <a:t>project</a:t>
            </a:r>
            <a:r>
              <a:rPr lang="en-US" dirty="0"/>
              <a:t>: </a:t>
            </a:r>
            <a:r>
              <a:rPr lang="en-US" dirty="0" smtClean="0"/>
              <a:t>Interesting </a:t>
            </a:r>
            <a:r>
              <a:rPr lang="en-US" dirty="0"/>
              <a:t>to have the freedom to make proposals and do some tests that can provide the mobile node with any additional value that can be useful to make it more attractive for the final users</a:t>
            </a:r>
            <a:r>
              <a:rPr lang="en-US" dirty="0" smtClean="0"/>
              <a:t>.</a:t>
            </a:r>
          </a:p>
          <a:p>
            <a:endParaRPr lang="en-US" dirty="0" smtClean="0"/>
          </a:p>
          <a:p>
            <a:r>
              <a:rPr lang="en-US" b="1" dirty="0"/>
              <a:t>Build my own Mobile </a:t>
            </a:r>
            <a:r>
              <a:rPr lang="en-US" b="1" dirty="0" smtClean="0"/>
              <a:t>Node</a:t>
            </a:r>
            <a:r>
              <a:rPr lang="en-US" dirty="0"/>
              <a:t>: Having my own Mobile Node would let us make several tests and so, we would be able to propose some changes or improvements and test them before in order to accept or discard them.</a:t>
            </a:r>
            <a:endParaRPr lang="en-US" b="1" dirty="0"/>
          </a:p>
          <a:p>
            <a:endParaRPr lang="en-US" b="1" dirty="0"/>
          </a:p>
        </p:txBody>
      </p:sp>
    </p:spTree>
    <p:extLst>
      <p:ext uri="{BB962C8B-B14F-4D97-AF65-F5344CB8AC3E}">
        <p14:creationId xmlns:p14="http://schemas.microsoft.com/office/powerpoint/2010/main" val="40243282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Progress</a:t>
            </a:r>
          </a:p>
        </p:txBody>
      </p:sp>
      <p:sp>
        <p:nvSpPr>
          <p:cNvPr id="3" name="Content Placeholder 2"/>
          <p:cNvSpPr>
            <a:spLocks noGrp="1"/>
          </p:cNvSpPr>
          <p:nvPr>
            <p:ph idx="1"/>
          </p:nvPr>
        </p:nvSpPr>
        <p:spPr/>
        <p:txBody>
          <a:bodyPr/>
          <a:lstStyle/>
          <a:p>
            <a:r>
              <a:rPr lang="en-US" dirty="0" smtClean="0"/>
              <a:t>Meeting With </a:t>
            </a:r>
            <a:r>
              <a:rPr lang="en-US" dirty="0" err="1" smtClean="0"/>
              <a:t>Efraín</a:t>
            </a:r>
            <a:endParaRPr lang="en-US" dirty="0" smtClean="0"/>
          </a:p>
          <a:p>
            <a:pPr marL="114300" indent="0">
              <a:buNone/>
            </a:pPr>
            <a:endParaRPr lang="en-US" dirty="0" smtClean="0"/>
          </a:p>
          <a:p>
            <a:r>
              <a:rPr lang="en-US" dirty="0" smtClean="0"/>
              <a:t>Test </a:t>
            </a:r>
            <a:r>
              <a:rPr lang="en-US" dirty="0"/>
              <a:t>of the mobile node in December</a:t>
            </a:r>
            <a:endParaRPr lang="en-US" dirty="0"/>
          </a:p>
        </p:txBody>
      </p:sp>
      <p:sp>
        <p:nvSpPr>
          <p:cNvPr id="4" name="Slide Number Placeholder 3"/>
          <p:cNvSpPr>
            <a:spLocks noGrp="1"/>
          </p:cNvSpPr>
          <p:nvPr>
            <p:ph type="sldNum" sz="quarter" idx="12"/>
          </p:nvPr>
        </p:nvSpPr>
        <p:spPr/>
        <p:txBody>
          <a:bodyPr/>
          <a:lstStyle/>
          <a:p>
            <a:fld id="{DA3FA644-4273-4B12-888A-E74B32B8A478}" type="slidenum">
              <a:rPr lang="ru-RU" smtClean="0"/>
              <a:t>5</a:t>
            </a:fld>
            <a:endParaRPr lang="ru-RU"/>
          </a:p>
        </p:txBody>
      </p:sp>
      <p:pic>
        <p:nvPicPr>
          <p:cNvPr id="2050" name="Picture 2" descr="http://2.bp.blogspot.com/-57hweNKyg_s/Ti7uh3WGOdI/AAAAAAAAAtA/_V8oVRo92YY/s1600/Arb_work_in_progres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2924944"/>
            <a:ext cx="3424293" cy="3519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0166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124744"/>
            <a:ext cx="7620000" cy="1143000"/>
          </a:xfrm>
        </p:spPr>
        <p:txBody>
          <a:bodyPr/>
          <a:lstStyle/>
          <a:p>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smtClean="0"/>
              <a:t>Thank you for your time!</a:t>
            </a:r>
            <a:endParaRPr lang="en-US" dirty="0"/>
          </a:p>
        </p:txBody>
      </p:sp>
      <p:sp>
        <p:nvSpPr>
          <p:cNvPr id="4" name="Slide Number Placeholder 3"/>
          <p:cNvSpPr>
            <a:spLocks noGrp="1"/>
          </p:cNvSpPr>
          <p:nvPr>
            <p:ph type="sldNum" sz="quarter" idx="12"/>
          </p:nvPr>
        </p:nvSpPr>
        <p:spPr/>
        <p:txBody>
          <a:bodyPr/>
          <a:lstStyle/>
          <a:p>
            <a:fld id="{DA3FA644-4273-4B12-888A-E74B32B8A478}" type="slidenum">
              <a:rPr lang="ru-RU" smtClean="0"/>
              <a:t>6</a:t>
            </a:fld>
            <a:endParaRPr lang="ru-RU"/>
          </a:p>
        </p:txBody>
      </p:sp>
    </p:spTree>
    <p:extLst>
      <p:ext uri="{BB962C8B-B14F-4D97-AF65-F5344CB8AC3E}">
        <p14:creationId xmlns:p14="http://schemas.microsoft.com/office/powerpoint/2010/main" val="16080001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88</TotalTime>
  <Words>179</Words>
  <Application>Microsoft Office PowerPoint</Application>
  <PresentationFormat>On-screen Show (4:3)</PresentationFormat>
  <Paragraphs>26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Adjacency</vt:lpstr>
      <vt:lpstr>Mobile Node Pilot </vt:lpstr>
      <vt:lpstr>Table of contents</vt:lpstr>
      <vt:lpstr>Introduction</vt:lpstr>
      <vt:lpstr>Main Phases</vt:lpstr>
      <vt:lpstr>Current Progress</vt:lpstr>
      <vt:lpstr>    Thank you for your time!</vt:lpstr>
    </vt:vector>
  </TitlesOfParts>
  <Company>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C4EU Northern Quarter Network</dc:title>
  <dc:creator>MX</dc:creator>
  <cp:lastModifiedBy>MX</cp:lastModifiedBy>
  <cp:revision>10</cp:revision>
  <dcterms:created xsi:type="dcterms:W3CDTF">2012-07-23T15:44:43Z</dcterms:created>
  <dcterms:modified xsi:type="dcterms:W3CDTF">2012-12-17T15:38:12Z</dcterms:modified>
</cp:coreProperties>
</file>