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5443F-E353-429A-B0E4-7B65604E2DF0}" type="datetimeFigureOut">
              <a:rPr lang="ru-RU" smtClean="0"/>
              <a:t>16.01.2013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0ED7-786B-493D-A782-CA4CC40A5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31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55E-B11D-438C-8012-585487039BCD}" type="datetime1">
              <a:rPr lang="ru-RU" smtClean="0"/>
              <a:t>16.01.2013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F458-E8BA-4D11-B660-B7EDE58252C2}" type="datetime1">
              <a:rPr lang="ru-RU" smtClean="0"/>
              <a:t>16.01.2013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0F4-9944-4231-A2FC-ACBF0C541F07}" type="datetime1">
              <a:rPr lang="ru-RU" smtClean="0"/>
              <a:t>16.01.2013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54F-15B7-4471-954B-B09B3D6EBBF1}" type="datetime1">
              <a:rPr lang="ru-RU" smtClean="0"/>
              <a:t>16.01.2013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06D4-02DB-42E0-93CE-7D2D2568A31F}" type="datetime1">
              <a:rPr lang="ru-RU" smtClean="0"/>
              <a:t>16.01.2013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0A8-49AA-42C6-A936-43CA5B1F5E8C}" type="datetime1">
              <a:rPr lang="ru-RU" smtClean="0"/>
              <a:t>16.01.2013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0CC-8075-46F1-8DC6-60D6F6E6F283}" type="datetime1">
              <a:rPr lang="ru-RU" smtClean="0"/>
              <a:t>16.01.2013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25D8-D6B7-4598-A720-622DD29B88E5}" type="datetime1">
              <a:rPr lang="ru-RU" smtClean="0"/>
              <a:t>16.01.2013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8079-F953-4D97-9271-6C73546CD683}" type="datetime1">
              <a:rPr lang="ru-RU" smtClean="0"/>
              <a:t>16.01.2013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4E32-C344-47BA-8C91-74F8F7BE8607}" type="datetime1">
              <a:rPr lang="ru-RU" smtClean="0"/>
              <a:t>16.01.2013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4682-18C2-4899-90E2-EA3C96A5D216}" type="datetime1">
              <a:rPr lang="ru-RU" smtClean="0"/>
              <a:t>16.01.2013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A3FA644-4273-4B12-888A-E74B32B8A47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6EE1AE-826B-4213-A73B-DC4CAF3252C2}" type="datetime1">
              <a:rPr lang="ru-RU" smtClean="0"/>
              <a:t>16.01.2013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543800" cy="3086199"/>
          </a:xfrm>
        </p:spPr>
        <p:txBody>
          <a:bodyPr/>
          <a:lstStyle/>
          <a:p>
            <a:r>
              <a:rPr lang="ca-ES" dirty="0"/>
              <a:t>Fundamentals of QMP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537321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				Fernando Gros González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r>
              <a:rPr lang="es-ES_tradnl" dirty="0" smtClean="0"/>
              <a:t>17-01-2013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7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ca-ES" dirty="0"/>
              <a:t>Q</a:t>
            </a:r>
            <a:r>
              <a:rPr lang="ca-ES" dirty="0" smtClean="0"/>
              <a:t>uick deployments</a:t>
            </a:r>
            <a:endParaRPr lang="en-US" dirty="0" smtClean="0"/>
          </a:p>
          <a:p>
            <a:r>
              <a:rPr lang="ca-ES" dirty="0"/>
              <a:t>D</a:t>
            </a:r>
            <a:r>
              <a:rPr lang="ca-ES" dirty="0" smtClean="0"/>
              <a:t>ynamic </a:t>
            </a:r>
            <a:r>
              <a:rPr lang="ca-ES" dirty="0"/>
              <a:t>R</a:t>
            </a:r>
            <a:r>
              <a:rPr lang="ca-ES" dirty="0" smtClean="0"/>
              <a:t>outing Protocol</a:t>
            </a:r>
          </a:p>
          <a:p>
            <a:r>
              <a:rPr lang="ca-ES" dirty="0" smtClean="0"/>
              <a:t>BMX6</a:t>
            </a:r>
          </a:p>
          <a:p>
            <a:r>
              <a:rPr lang="ca-ES" dirty="0" smtClean="0"/>
              <a:t>Information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talk about QMP we are referring to an </a:t>
            </a:r>
            <a:r>
              <a:rPr lang="en-US" dirty="0" smtClean="0"/>
              <a:t>operating system </a:t>
            </a:r>
            <a:r>
              <a:rPr lang="en-US" dirty="0"/>
              <a:t>(firmware) used for embedded devices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two main advantages that it provides are: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simple way to deploy Mesh (or </a:t>
            </a:r>
            <a:r>
              <a:rPr lang="en-US" dirty="0" err="1"/>
              <a:t>Manet</a:t>
            </a:r>
            <a:r>
              <a:rPr lang="en-US" dirty="0"/>
              <a:t>) networks.</a:t>
            </a:r>
          </a:p>
          <a:p>
            <a:pPr lvl="1"/>
            <a:r>
              <a:rPr lang="en-US" dirty="0"/>
              <a:t> A quick and easy way to expand an Internet uplink </a:t>
            </a:r>
            <a:r>
              <a:rPr lang="en-US" dirty="0" smtClean="0"/>
              <a:t>to </a:t>
            </a:r>
            <a:r>
              <a:rPr lang="ca-ES" dirty="0" smtClean="0"/>
              <a:t>end </a:t>
            </a:r>
            <a:r>
              <a:rPr lang="ca-ES" dirty="0"/>
              <a:t>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2" descr="http://qmp.cat/images/qmp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53627"/>
            <a:ext cx="3168352" cy="15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Quick deployments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4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One of the scenarios QMP has been developed for is: Quick deployments.</a:t>
            </a:r>
          </a:p>
          <a:p>
            <a:r>
              <a:rPr lang="ca-ES" dirty="0" smtClean="0"/>
              <a:t>Achieve </a:t>
            </a:r>
            <a:r>
              <a:rPr lang="ca-ES" dirty="0"/>
              <a:t>the </a:t>
            </a:r>
            <a:r>
              <a:rPr lang="ca-ES" dirty="0" smtClean="0"/>
              <a:t>following requirements</a:t>
            </a:r>
            <a:r>
              <a:rPr lang="ca-ES" dirty="0"/>
              <a:t>:</a:t>
            </a:r>
          </a:p>
          <a:p>
            <a:pPr lvl="1"/>
            <a:r>
              <a:rPr lang="en-US" dirty="0"/>
              <a:t> The deployment must be performed as fast as possible.</a:t>
            </a:r>
          </a:p>
          <a:p>
            <a:pPr lvl="1"/>
            <a:r>
              <a:rPr lang="en-US" dirty="0"/>
              <a:t> It must be able to be done by non-technical people.</a:t>
            </a:r>
          </a:p>
          <a:p>
            <a:pPr lvl="1"/>
            <a:r>
              <a:rPr lang="en-US" dirty="0"/>
              <a:t> It must be possible in most </a:t>
            </a:r>
            <a:r>
              <a:rPr lang="en-US" dirty="0" smtClean="0"/>
              <a:t>situations.</a:t>
            </a:r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050" name="Picture 2" descr="http://empoweredonlineentrepreneurs.com/wp-content/uploads/2011/03/Out-of-the-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46" y="3974620"/>
            <a:ext cx="3545920" cy="28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Dynamic Routing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QMP team, after an extensive study </a:t>
            </a:r>
            <a:r>
              <a:rPr lang="en-US" dirty="0" smtClean="0"/>
              <a:t>decided </a:t>
            </a:r>
            <a:r>
              <a:rPr lang="ca-ES" dirty="0" smtClean="0"/>
              <a:t>to </a:t>
            </a:r>
            <a:r>
              <a:rPr lang="ca-ES" dirty="0"/>
              <a:t>choose these protocols:</a:t>
            </a:r>
          </a:p>
          <a:p>
            <a:pPr lvl="1"/>
            <a:r>
              <a:rPr lang="en-US" dirty="0"/>
              <a:t> BMX6 as the main DRP.</a:t>
            </a:r>
          </a:p>
          <a:p>
            <a:pPr lvl="1"/>
            <a:r>
              <a:rPr lang="ca-ES" dirty="0"/>
              <a:t> OLSR6 as a backup DRP.</a:t>
            </a:r>
          </a:p>
          <a:p>
            <a:pPr lvl="1"/>
            <a:r>
              <a:rPr lang="en-US" dirty="0"/>
              <a:t> Babel as a backup DRP </a:t>
            </a:r>
            <a:r>
              <a:rPr lang="en-US" dirty="0" smtClean="0"/>
              <a:t>but </a:t>
            </a:r>
            <a:r>
              <a:rPr lang="en-US" dirty="0"/>
              <a:t>optional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://qmp.cat/attachments/download/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69519"/>
            <a:ext cx="1228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3.gstatic.com/images?q=tbn:ANd9GcRreIec2F02Y2Khun7hhgkCqiioKGp6jpJRS2qSvXjA3HG8KCWBSNz4OB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41168"/>
            <a:ext cx="49149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BMX6 (I)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Pro-active</a:t>
            </a:r>
          </a:p>
          <a:p>
            <a:r>
              <a:rPr lang="ca-ES" dirty="0" smtClean="0"/>
              <a:t>Destination-sequenced</a:t>
            </a:r>
            <a:r>
              <a:rPr lang="ca-ES" dirty="0"/>
              <a:t>, Distance-vector (DSDV</a:t>
            </a:r>
            <a:r>
              <a:rPr lang="ca-E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C:\Users\Fernando\Pictures\TFG\BMX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07853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BMX6 (II)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frames used are: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C:\Users\Fernando\Pictures\TFG\BMX6 Fr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552728" cy="44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Information </a:t>
            </a:r>
            <a:r>
              <a:rPr lang="ca-ES" dirty="0" smtClean="0"/>
              <a:t>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information contained in this document </a:t>
            </a:r>
            <a:r>
              <a:rPr lang="en-US" dirty="0" smtClean="0"/>
              <a:t>has been </a:t>
            </a:r>
            <a:r>
              <a:rPr lang="en-US" dirty="0"/>
              <a:t>extracted from qmp.cat and Pau </a:t>
            </a:r>
            <a:r>
              <a:rPr lang="en-US" dirty="0" err="1"/>
              <a:t>Escrich’s</a:t>
            </a:r>
            <a:r>
              <a:rPr lang="en-US" dirty="0"/>
              <a:t> PCF: ”</a:t>
            </a:r>
            <a:r>
              <a:rPr lang="en-US" i="1" dirty="0" smtClean="0"/>
              <a:t>Quick </a:t>
            </a:r>
            <a:r>
              <a:rPr lang="ca-ES" i="1" dirty="0" smtClean="0"/>
              <a:t>deployment </a:t>
            </a:r>
            <a:r>
              <a:rPr lang="ca-ES" i="1" dirty="0"/>
              <a:t>network using MANET</a:t>
            </a:r>
            <a:r>
              <a:rPr lang="ca-ES" dirty="0"/>
              <a:t>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6200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221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Fundamentals of QMP</vt:lpstr>
      <vt:lpstr>Table of contents</vt:lpstr>
      <vt:lpstr>Introduction</vt:lpstr>
      <vt:lpstr>Quick deployments</vt:lpstr>
      <vt:lpstr>Dynamic Routing Protocol</vt:lpstr>
      <vt:lpstr>BMX6 (I)</vt:lpstr>
      <vt:lpstr>BMX6 (II)</vt:lpstr>
      <vt:lpstr>Information sources</vt:lpstr>
      <vt:lpstr>    Thank you for your time!</vt:lpstr>
    </vt:vector>
  </TitlesOfParts>
  <Company>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C4EU Northern Quarter Network</dc:title>
  <dc:creator>MX</dc:creator>
  <cp:lastModifiedBy>MX</cp:lastModifiedBy>
  <cp:revision>13</cp:revision>
  <dcterms:created xsi:type="dcterms:W3CDTF">2012-07-23T15:44:43Z</dcterms:created>
  <dcterms:modified xsi:type="dcterms:W3CDTF">2013-01-16T15:47:26Z</dcterms:modified>
</cp:coreProperties>
</file>