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7" r:id="rId7"/>
    <p:sldId id="263" r:id="rId8"/>
    <p:sldId id="264" r:id="rId9"/>
    <p:sldId id="268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5443F-E353-429A-B0E4-7B65604E2DF0}" type="datetimeFigureOut">
              <a:rPr lang="ru-RU" smtClean="0"/>
              <a:pPr/>
              <a:t>24.02.2013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70ED7-786B-493D-A782-CA4CC40A59F1}" type="slidenum">
              <a:rPr lang="ru-RU" smtClean="0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931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55E-B11D-438C-8012-585487039BCD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F458-E8BA-4D11-B660-B7EDE58252C2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0F4-9944-4231-A2FC-ACBF0C541F07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554F-15B7-4471-954B-B09B3D6EBBF1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06D4-02DB-42E0-93CE-7D2D2568A31F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0A8-49AA-42C6-A936-43CA5B1F5E8C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0CC-8075-46F1-8DC6-60D6F6E6F283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25D8-D6B7-4598-A720-622DD29B88E5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8079-F953-4D97-9271-6C73546CD683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4E32-C344-47BA-8C91-74F8F7BE8607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4682-18C2-4899-90E2-EA3C96A5D216}" type="datetime1">
              <a:rPr lang="ru-RU" smtClean="0"/>
              <a:pPr/>
              <a:t>24.02.2013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6EE1AE-826B-4213-A73B-DC4CAF3252C2}" type="datetime1">
              <a:rPr lang="ru-RU" smtClean="0"/>
              <a:pPr/>
              <a:t>24.02.2013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543800" cy="3086199"/>
          </a:xfrm>
        </p:spPr>
        <p:txBody>
          <a:bodyPr/>
          <a:lstStyle/>
          <a:p>
            <a:r>
              <a:rPr lang="ca-ES" dirty="0" err="1" smtClean="0"/>
              <a:t>Getting</a:t>
            </a:r>
            <a:r>
              <a:rPr lang="ca-ES" dirty="0" smtClean="0"/>
              <a:t> </a:t>
            </a:r>
            <a:r>
              <a:rPr lang="ca-ES" dirty="0" err="1" smtClean="0"/>
              <a:t>started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new hardware and QMP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537321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				Fernando Gros González</a:t>
            </a:r>
          </a:p>
          <a:p>
            <a:r>
              <a:rPr lang="es-ES_tradnl" dirty="0"/>
              <a:t>	</a:t>
            </a:r>
            <a:r>
              <a:rPr lang="es-ES_tradnl" dirty="0" smtClean="0"/>
              <a:t>			</a:t>
            </a:r>
            <a:r>
              <a:rPr lang="es-ES_tradnl" dirty="0" smtClean="0"/>
              <a:t>25</a:t>
            </a:r>
            <a:r>
              <a:rPr lang="es-ES_tradnl" dirty="0" smtClean="0"/>
              <a:t>-02-2013</a:t>
            </a:r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dirty="0" smtClean="0"/>
              <a:t>	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847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6200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8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ca-ES" dirty="0" smtClean="0"/>
              <a:t>Hardware components</a:t>
            </a:r>
          </a:p>
          <a:p>
            <a:r>
              <a:rPr lang="ca-ES" dirty="0" err="1" smtClean="0"/>
              <a:t>First</a:t>
            </a:r>
            <a:r>
              <a:rPr lang="ca-ES" dirty="0" smtClean="0"/>
              <a:t> </a:t>
            </a:r>
            <a:r>
              <a:rPr lang="ca-ES" dirty="0" err="1" smtClean="0"/>
              <a:t>Mesh</a:t>
            </a:r>
            <a:endParaRPr lang="en-US" dirty="0" smtClean="0"/>
          </a:p>
          <a:p>
            <a:r>
              <a:rPr lang="ca-ES" dirty="0" err="1" smtClean="0"/>
              <a:t>Following</a:t>
            </a:r>
            <a:r>
              <a:rPr lang="ca-ES" dirty="0" smtClean="0"/>
              <a:t> </a:t>
            </a:r>
            <a:r>
              <a:rPr lang="ca-ES" dirty="0" err="1" smtClean="0"/>
              <a:t>steps</a:t>
            </a:r>
            <a:endParaRPr lang="ca-ES" dirty="0" smtClean="0"/>
          </a:p>
          <a:p>
            <a:r>
              <a:rPr lang="ca-ES" dirty="0" err="1" smtClean="0"/>
              <a:t>Future</a:t>
            </a:r>
            <a:r>
              <a:rPr lang="ca-ES" dirty="0" smtClean="0"/>
              <a:t> </a:t>
            </a:r>
            <a:r>
              <a:rPr lang="ca-ES" dirty="0" err="1" smtClean="0"/>
              <a:t>tasks</a:t>
            </a:r>
            <a:endParaRPr lang="ca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46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days I have been working with the new hardware and the firmware (</a:t>
            </a:r>
            <a:r>
              <a:rPr lang="en-US" dirty="0" err="1" smtClean="0"/>
              <a:t>qmp</a:t>
            </a:r>
            <a:r>
              <a:rPr lang="en-US" dirty="0" smtClean="0"/>
              <a:t>), trying to flash the devices and getting them work together.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170" name="Picture 2" descr="https://store.e-wirelesslan.com/Content/Images/uploaded/Ubiquitigran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4389173" cy="3291880"/>
          </a:xfrm>
          <a:prstGeom prst="rect">
            <a:avLst/>
          </a:prstGeom>
          <a:noFill/>
        </p:spPr>
      </p:pic>
      <p:pic>
        <p:nvPicPr>
          <p:cNvPr id="7" name="Picture 2" descr="http://qmp.cat/images/qmp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168352" cy="15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76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Hardware </a:t>
            </a:r>
            <a:r>
              <a:rPr lang="ca-ES" dirty="0" smtClean="0"/>
              <a:t>components (I)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These are the devices I have started to work with: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Nanostation</a:t>
            </a:r>
            <a:r>
              <a:rPr lang="en-US" dirty="0" smtClean="0"/>
              <a:t> M5: </a:t>
            </a:r>
          </a:p>
          <a:p>
            <a:pPr lvl="2"/>
            <a:r>
              <a:rPr lang="en-US" dirty="0" smtClean="0"/>
              <a:t>Description: CPE device (</a:t>
            </a:r>
            <a:r>
              <a:rPr lang="en-US" i="1" dirty="0" smtClean="0"/>
              <a:t>Customer Premises Equipment</a:t>
            </a:r>
            <a:r>
              <a:rPr lang="en-US" dirty="0" smtClean="0"/>
              <a:t>) outdoor which transmits on the 5GHz band.</a:t>
            </a:r>
          </a:p>
          <a:p>
            <a:pPr lvl="2"/>
            <a:r>
              <a:rPr lang="en-US" dirty="0" smtClean="0"/>
              <a:t>Details:</a:t>
            </a:r>
          </a:p>
          <a:p>
            <a:pPr lvl="3"/>
            <a:r>
              <a:rPr lang="en-US" dirty="0" smtClean="0"/>
              <a:t>Protocols: 802.11a, 802.11n</a:t>
            </a:r>
          </a:p>
          <a:p>
            <a:pPr lvl="3"/>
            <a:r>
              <a:rPr lang="en-US" dirty="0" smtClean="0"/>
              <a:t>Outside reach: more than15km</a:t>
            </a:r>
          </a:p>
          <a:p>
            <a:pPr lvl="3"/>
            <a:r>
              <a:rPr lang="en-US" dirty="0" smtClean="0"/>
              <a:t>Transmission frequency: 4900-5800MHz</a:t>
            </a:r>
          </a:p>
          <a:p>
            <a:pPr lvl="3"/>
            <a:r>
              <a:rPr lang="en-US" dirty="0" smtClean="0"/>
              <a:t>Max. Transmitted power: 27 </a:t>
            </a:r>
            <a:r>
              <a:rPr lang="en-US" dirty="0" err="1" smtClean="0"/>
              <a:t>dBm</a:t>
            </a:r>
            <a:endParaRPr lang="en-US" dirty="0" smtClean="0"/>
          </a:p>
          <a:p>
            <a:pPr lvl="3"/>
            <a:r>
              <a:rPr lang="en-US" dirty="0" smtClean="0"/>
              <a:t>Bandwidth: Until 150Mbps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6146" name="Picture 2" descr="http://www.allgtech.com/v2/home/components/com_virtuemart/shop_image/product/UBIQUITI_NANOSTA_4f3d589ba20b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933056"/>
            <a:ext cx="3292938" cy="2469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24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Hardware </a:t>
            </a:r>
            <a:r>
              <a:rPr lang="ca-ES" dirty="0" smtClean="0"/>
              <a:t>components (II)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lvl="1"/>
            <a:r>
              <a:rPr lang="en-US" dirty="0" smtClean="0"/>
              <a:t>R</a:t>
            </a:r>
            <a:r>
              <a:rPr lang="en-US" dirty="0" smtClean="0"/>
              <a:t>ocket M5: </a:t>
            </a:r>
          </a:p>
          <a:p>
            <a:pPr lvl="2"/>
            <a:r>
              <a:rPr lang="en-US" dirty="0" smtClean="0"/>
              <a:t>Description: Outdoor base station which transmits in the 5GHz band</a:t>
            </a:r>
          </a:p>
          <a:p>
            <a:pPr lvl="2"/>
            <a:r>
              <a:rPr lang="en-US" dirty="0" smtClean="0"/>
              <a:t>Details:</a:t>
            </a:r>
          </a:p>
          <a:p>
            <a:pPr lvl="3"/>
            <a:r>
              <a:rPr lang="en-US" dirty="0" smtClean="0"/>
              <a:t>Protocols: 802.11a, 802.11n</a:t>
            </a:r>
          </a:p>
          <a:p>
            <a:pPr lvl="3"/>
            <a:r>
              <a:rPr lang="en-US" dirty="0" smtClean="0"/>
              <a:t>Outside reach: more than 50km (depending on the antenna)</a:t>
            </a:r>
          </a:p>
          <a:p>
            <a:pPr lvl="3"/>
            <a:r>
              <a:rPr lang="en-US" dirty="0" smtClean="0"/>
              <a:t>Transmission frequency: 4900-5800MHz</a:t>
            </a:r>
          </a:p>
          <a:p>
            <a:pPr lvl="3"/>
            <a:r>
              <a:rPr lang="en-US" dirty="0" smtClean="0"/>
              <a:t>Max. Transmitted power: 27 </a:t>
            </a:r>
            <a:r>
              <a:rPr lang="en-US" dirty="0" err="1" smtClean="0"/>
              <a:t>dBm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23554" name="Picture 2" descr="http://www.wifi-stock.com/prods/Rocket%20M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573016"/>
            <a:ext cx="3096344" cy="3096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24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Hardware </a:t>
            </a:r>
            <a:r>
              <a:rPr lang="ca-ES" dirty="0" smtClean="0"/>
              <a:t>components (III)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lvl="1"/>
            <a:r>
              <a:rPr lang="en-US" dirty="0" err="1" smtClean="0"/>
              <a:t>Alix</a:t>
            </a:r>
            <a:r>
              <a:rPr lang="en-US" dirty="0" smtClean="0"/>
              <a:t> 2d2: </a:t>
            </a:r>
          </a:p>
          <a:p>
            <a:pPr lvl="2"/>
            <a:r>
              <a:rPr lang="en-US" dirty="0" smtClean="0"/>
              <a:t>Description: Low power motherboard</a:t>
            </a:r>
          </a:p>
          <a:p>
            <a:pPr lvl="2"/>
            <a:r>
              <a:rPr lang="en-US" dirty="0" smtClean="0"/>
              <a:t>Details:</a:t>
            </a:r>
          </a:p>
          <a:p>
            <a:pPr lvl="3"/>
            <a:r>
              <a:rPr lang="en-US" dirty="0" smtClean="0"/>
              <a:t>Protocols: 802.11a/b/g (2 radios)</a:t>
            </a:r>
          </a:p>
          <a:p>
            <a:pPr lvl="3"/>
            <a:r>
              <a:rPr lang="en-US" dirty="0" smtClean="0"/>
              <a:t>Transmission frequency: 4900-5800MHz</a:t>
            </a:r>
          </a:p>
          <a:p>
            <a:pPr lvl="3"/>
            <a:r>
              <a:rPr lang="en-US" dirty="0" smtClean="0"/>
              <a:t>Max. gain: 20 </a:t>
            </a:r>
            <a:r>
              <a:rPr lang="en-US" dirty="0" err="1" smtClean="0"/>
              <a:t>dBi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24578" name="Picture 2" descr="E:\DCIM\Camera\2013-02-20 12.22.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645024"/>
            <a:ext cx="3707904" cy="2780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24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First</a:t>
            </a:r>
            <a:r>
              <a:rPr lang="ca-ES" dirty="0" smtClean="0"/>
              <a:t> </a:t>
            </a:r>
            <a:r>
              <a:rPr lang="ca-ES" dirty="0" err="1" smtClean="0"/>
              <a:t>Mesh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flashed the three main components with </a:t>
            </a:r>
            <a:r>
              <a:rPr lang="en-US" dirty="0" err="1" smtClean="0"/>
              <a:t>qmp</a:t>
            </a:r>
            <a:r>
              <a:rPr lang="en-US" dirty="0" smtClean="0"/>
              <a:t> and they automatically build a mesh among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5862439" cy="41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22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Following</a:t>
            </a:r>
            <a:r>
              <a:rPr lang="ca-ES" dirty="0" smtClean="0"/>
              <a:t> </a:t>
            </a:r>
            <a:r>
              <a:rPr lang="ca-ES" dirty="0" err="1" smtClean="0"/>
              <a:t>steps</a:t>
            </a:r>
            <a:endParaRPr lang="ca-E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2100" dirty="0" smtClean="0"/>
              <a:t>Now that the mesh network seems to work correctly, the next step will consist on connect one of the existing nodes to a wider network (Internet) and try to allow other devices to connect to the Mesh and get access to this wider network. 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65392"/>
            <a:ext cx="7776864" cy="409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57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</a:t>
            </a:r>
            <a:r>
              <a:rPr lang="es-ES" dirty="0" err="1" smtClean="0"/>
              <a:t>tasks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main task for the future is to transform the </a:t>
            </a:r>
            <a:r>
              <a:rPr lang="en-US" dirty="0" err="1" smtClean="0"/>
              <a:t>alix</a:t>
            </a:r>
            <a:r>
              <a:rPr lang="en-US" dirty="0" smtClean="0"/>
              <a:t> node into a node which can be mobile and can fit in an existing infrastructure (</a:t>
            </a:r>
            <a:r>
              <a:rPr lang="en-US" dirty="0" err="1" smtClean="0"/>
              <a:t>qmp</a:t>
            </a:r>
            <a:r>
              <a:rPr lang="en-US" dirty="0" smtClean="0"/>
              <a:t>-based obviously).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Another task is developing a system that allow users with a </a:t>
            </a:r>
            <a:r>
              <a:rPr lang="en-US" dirty="0" err="1" smtClean="0"/>
              <a:t>smartphone</a:t>
            </a:r>
            <a:r>
              <a:rPr lang="en-US" dirty="0" smtClean="0"/>
              <a:t> to stream video directly to the Internet using the Mesh infrastructure (this can be a difficult task and I will have to consider in the near future if it fits in the scope of my TFG or not)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</TotalTime>
  <Words>354</Words>
  <Application>Microsoft Office PowerPoint</Application>
  <PresentationFormat>Presentación en pantalla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Adjacency</vt:lpstr>
      <vt:lpstr>Getting started with new hardware and QMP</vt:lpstr>
      <vt:lpstr>Table of contents</vt:lpstr>
      <vt:lpstr>Introduction</vt:lpstr>
      <vt:lpstr>Hardware components (I)</vt:lpstr>
      <vt:lpstr>Hardware components (II)</vt:lpstr>
      <vt:lpstr>Hardware components (III)</vt:lpstr>
      <vt:lpstr>First Mesh</vt:lpstr>
      <vt:lpstr>Following steps</vt:lpstr>
      <vt:lpstr>Future tasks</vt:lpstr>
      <vt:lpstr>    Thank you for your time!</vt:lpstr>
    </vt:vector>
  </TitlesOfParts>
  <Company>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C4EU Northern Quarter Network</dc:title>
  <dc:creator>MX</dc:creator>
  <cp:lastModifiedBy>www.intercambiosvirtuales.org</cp:lastModifiedBy>
  <cp:revision>26</cp:revision>
  <dcterms:created xsi:type="dcterms:W3CDTF">2012-07-23T15:44:43Z</dcterms:created>
  <dcterms:modified xsi:type="dcterms:W3CDTF">2013-02-24T15:46:49Z</dcterms:modified>
</cp:coreProperties>
</file>