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</p:sldMasterIdLst>
  <p:notesMasterIdLst>
    <p:notesMasterId r:id="rId18"/>
  </p:notesMasterIdLst>
  <p:handoutMasterIdLst>
    <p:handoutMasterId r:id="rId19"/>
  </p:handoutMasterIdLst>
  <p:sldIdLst>
    <p:sldId id="256" r:id="rId3"/>
    <p:sldId id="464" r:id="rId4"/>
    <p:sldId id="463" r:id="rId5"/>
    <p:sldId id="271" r:id="rId6"/>
    <p:sldId id="472" r:id="rId7"/>
    <p:sldId id="456" r:id="rId8"/>
    <p:sldId id="466" r:id="rId9"/>
    <p:sldId id="468" r:id="rId10"/>
    <p:sldId id="469" r:id="rId11"/>
    <p:sldId id="471" r:id="rId12"/>
    <p:sldId id="474" r:id="rId13"/>
    <p:sldId id="477" r:id="rId14"/>
    <p:sldId id="493" r:id="rId15"/>
    <p:sldId id="494" r:id="rId16"/>
    <p:sldId id="435" r:id="rId17"/>
  </p:sldIdLst>
  <p:sldSz cx="9906000" cy="6858000" type="A4"/>
  <p:notesSz cx="6784975" cy="985678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nda Virantika" initials="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91" autoAdjust="0"/>
  </p:normalViewPr>
  <p:slideViewPr>
    <p:cSldViewPr snapToGrid="0">
      <p:cViewPr varScale="1">
        <p:scale>
          <a:sx n="95" d="100"/>
          <a:sy n="95" d="100"/>
        </p:scale>
        <p:origin x="58" y="67"/>
      </p:cViewPr>
      <p:guideLst>
        <p:guide orient="horz" pos="3720"/>
        <p:guide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A275C-3216-440F-AEA8-227E135422E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3ADB9-C321-44A2-817D-91F1F269CFF9}">
      <dgm:prSet phldrT="[Text]" custT="1"/>
      <dgm:spPr/>
      <dgm:t>
        <a:bodyPr/>
        <a:lstStyle/>
        <a:p>
          <a:r>
            <a:rPr lang="en-US" sz="1400" dirty="0"/>
            <a:t>Attack Initiation</a:t>
          </a:r>
        </a:p>
      </dgm:t>
    </dgm:pt>
    <dgm:pt modelId="{C07E92AE-D4B3-43A4-9A97-D56ACE9EFB1A}" type="parTrans" cxnId="{DE15AD47-BC84-438E-A55A-2A8A6C578393}">
      <dgm:prSet/>
      <dgm:spPr/>
      <dgm:t>
        <a:bodyPr/>
        <a:lstStyle/>
        <a:p>
          <a:endParaRPr lang="en-US"/>
        </a:p>
      </dgm:t>
    </dgm:pt>
    <dgm:pt modelId="{F5B9C154-5EEE-4B0D-BC0A-23650C33A1D2}" type="sibTrans" cxnId="{DE15AD47-BC84-438E-A55A-2A8A6C578393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DAF0A6D-A54D-4E3A-AF12-1D7568DFA920}">
      <dgm:prSet phldrT="[Text]" custT="1"/>
      <dgm:spPr/>
      <dgm:t>
        <a:bodyPr/>
        <a:lstStyle/>
        <a:p>
          <a:r>
            <a:rPr lang="en-US" sz="1400" dirty="0"/>
            <a:t>Profiling</a:t>
          </a:r>
        </a:p>
      </dgm:t>
    </dgm:pt>
    <dgm:pt modelId="{E638302B-5958-4127-9EAE-B4D4F2CEACB1}" type="parTrans" cxnId="{4080D990-09EA-40DC-BCAC-34619612438A}">
      <dgm:prSet/>
      <dgm:spPr/>
      <dgm:t>
        <a:bodyPr/>
        <a:lstStyle/>
        <a:p>
          <a:endParaRPr lang="en-US"/>
        </a:p>
      </dgm:t>
    </dgm:pt>
    <dgm:pt modelId="{3BC22532-1BB3-4F70-ACED-C8964EC0FB3B}" type="sibTrans" cxnId="{4080D990-09EA-40DC-BCAC-34619612438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B9D2E78-3773-47A3-9629-15A49394BFFF}">
      <dgm:prSet phldrT="[Text]" custT="1"/>
      <dgm:spPr/>
      <dgm:t>
        <a:bodyPr/>
        <a:lstStyle/>
        <a:p>
          <a:r>
            <a:rPr lang="en-US" sz="1400" dirty="0"/>
            <a:t>Vulnerability Examination</a:t>
          </a:r>
        </a:p>
      </dgm:t>
    </dgm:pt>
    <dgm:pt modelId="{4C13DCAA-FC3B-4293-90F4-1E0A2D92840F}" type="parTrans" cxnId="{650CB158-97B5-4628-B039-F318EFF8E71C}">
      <dgm:prSet/>
      <dgm:spPr/>
      <dgm:t>
        <a:bodyPr/>
        <a:lstStyle/>
        <a:p>
          <a:endParaRPr lang="en-US"/>
        </a:p>
      </dgm:t>
    </dgm:pt>
    <dgm:pt modelId="{F47F2E27-AB12-4D8D-BAAF-D30B4CB1765C}" type="sibTrans" cxnId="{650CB158-97B5-4628-B039-F318EFF8E71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14B7B93-A9D8-4FE5-B630-5F08A56BFD5D}">
      <dgm:prSet phldrT="[Text]" custT="1"/>
      <dgm:spPr/>
      <dgm:t>
        <a:bodyPr/>
        <a:lstStyle/>
        <a:p>
          <a:r>
            <a:rPr lang="en-US" sz="1400" dirty="0"/>
            <a:t>Intrusion</a:t>
          </a:r>
        </a:p>
      </dgm:t>
    </dgm:pt>
    <dgm:pt modelId="{4F596C16-AA8E-4BA1-BF87-B49E7A1E6CB0}" type="parTrans" cxnId="{9FF862BD-E1B5-446A-A703-A76FFE93106F}">
      <dgm:prSet/>
      <dgm:spPr/>
      <dgm:t>
        <a:bodyPr/>
        <a:lstStyle/>
        <a:p>
          <a:endParaRPr lang="en-US"/>
        </a:p>
      </dgm:t>
    </dgm:pt>
    <dgm:pt modelId="{226E5E2B-FE86-4495-9E2F-AC1C68F7F9FA}" type="sibTrans" cxnId="{9FF862BD-E1B5-446A-A703-A76FFE93106F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8CE4C3B-01DC-4083-9C9C-4A046B8D9348}">
      <dgm:prSet phldrT="[Text]" custT="1"/>
      <dgm:spPr/>
      <dgm:t>
        <a:bodyPr/>
        <a:lstStyle/>
        <a:p>
          <a:r>
            <a:rPr lang="en-US" sz="1600" dirty="0"/>
            <a:t>Covering Track</a:t>
          </a:r>
        </a:p>
      </dgm:t>
    </dgm:pt>
    <dgm:pt modelId="{93B7D930-4FE8-4308-A89F-40DD752A4375}" type="parTrans" cxnId="{385E923E-CC16-4A44-8D05-BDF07674EBF7}">
      <dgm:prSet/>
      <dgm:spPr/>
      <dgm:t>
        <a:bodyPr/>
        <a:lstStyle/>
        <a:p>
          <a:endParaRPr lang="en-US"/>
        </a:p>
      </dgm:t>
    </dgm:pt>
    <dgm:pt modelId="{FBDEADC3-D8F8-4A72-A491-76A12F0BF41D}" type="sibTrans" cxnId="{385E923E-CC16-4A44-8D05-BDF07674EBF7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E64FA-0EB7-4C5B-A2BE-1EDA5749A1FC}" type="pres">
      <dgm:prSet presAssocID="{DE9A275C-3216-440F-AEA8-227E135422E7}" presName="Name0" presStyleCnt="0">
        <dgm:presLayoutVars>
          <dgm:chMax val="7"/>
          <dgm:chPref val="7"/>
          <dgm:dir/>
        </dgm:presLayoutVars>
      </dgm:prSet>
      <dgm:spPr/>
    </dgm:pt>
    <dgm:pt modelId="{8176B8A8-939F-40E3-9645-18BE5AA7A1DB}" type="pres">
      <dgm:prSet presAssocID="{DE9A275C-3216-440F-AEA8-227E135422E7}" presName="dot1" presStyleLbl="alignNode1" presStyleIdx="0" presStyleCnt="15"/>
      <dgm:spPr/>
    </dgm:pt>
    <dgm:pt modelId="{5177E180-F1BA-49C9-AB53-4F624C07DD7F}" type="pres">
      <dgm:prSet presAssocID="{DE9A275C-3216-440F-AEA8-227E135422E7}" presName="dot2" presStyleLbl="alignNode1" presStyleIdx="1" presStyleCnt="15"/>
      <dgm:spPr/>
    </dgm:pt>
    <dgm:pt modelId="{6B1AAE3E-28EB-4297-A125-EC1CDB7F3CA3}" type="pres">
      <dgm:prSet presAssocID="{DE9A275C-3216-440F-AEA8-227E135422E7}" presName="dot3" presStyleLbl="alignNode1" presStyleIdx="2" presStyleCnt="15"/>
      <dgm:spPr/>
    </dgm:pt>
    <dgm:pt modelId="{6C79165F-3CA5-4571-BAA1-019527F641A7}" type="pres">
      <dgm:prSet presAssocID="{DE9A275C-3216-440F-AEA8-227E135422E7}" presName="dot4" presStyleLbl="alignNode1" presStyleIdx="3" presStyleCnt="15"/>
      <dgm:spPr/>
    </dgm:pt>
    <dgm:pt modelId="{00E3D8F2-57FE-42A6-A8C2-92C67FEE798F}" type="pres">
      <dgm:prSet presAssocID="{DE9A275C-3216-440F-AEA8-227E135422E7}" presName="dot5" presStyleLbl="alignNode1" presStyleIdx="4" presStyleCnt="15"/>
      <dgm:spPr/>
    </dgm:pt>
    <dgm:pt modelId="{1C8482B3-E7CF-4348-81F0-E6383AE2D72E}" type="pres">
      <dgm:prSet presAssocID="{DE9A275C-3216-440F-AEA8-227E135422E7}" presName="dot6" presStyleLbl="alignNode1" presStyleIdx="5" presStyleCnt="15"/>
      <dgm:spPr/>
    </dgm:pt>
    <dgm:pt modelId="{3D7271A1-B38F-463B-AF78-4EA1AF5A11F4}" type="pres">
      <dgm:prSet presAssocID="{DE9A275C-3216-440F-AEA8-227E135422E7}" presName="dot7" presStyleLbl="alignNode1" presStyleIdx="6" presStyleCnt="15"/>
      <dgm:spPr/>
    </dgm:pt>
    <dgm:pt modelId="{3B604BD2-E557-4694-BF82-53361DE75F6C}" type="pres">
      <dgm:prSet presAssocID="{DE9A275C-3216-440F-AEA8-227E135422E7}" presName="dot8" presStyleLbl="alignNode1" presStyleIdx="7" presStyleCnt="15"/>
      <dgm:spPr/>
    </dgm:pt>
    <dgm:pt modelId="{D56F4E28-883F-414C-80FC-4F3CB715564F}" type="pres">
      <dgm:prSet presAssocID="{DE9A275C-3216-440F-AEA8-227E135422E7}" presName="dotArrow1" presStyleLbl="alignNode1" presStyleIdx="8" presStyleCnt="15"/>
      <dgm:spPr/>
    </dgm:pt>
    <dgm:pt modelId="{DFCE9AB8-6EB2-44B9-A54E-A2220DD91138}" type="pres">
      <dgm:prSet presAssocID="{DE9A275C-3216-440F-AEA8-227E135422E7}" presName="dotArrow2" presStyleLbl="alignNode1" presStyleIdx="9" presStyleCnt="15"/>
      <dgm:spPr/>
    </dgm:pt>
    <dgm:pt modelId="{DA030C26-5C31-4307-89EB-95A5D1153FC4}" type="pres">
      <dgm:prSet presAssocID="{DE9A275C-3216-440F-AEA8-227E135422E7}" presName="dotArrow3" presStyleLbl="alignNode1" presStyleIdx="10" presStyleCnt="15"/>
      <dgm:spPr/>
    </dgm:pt>
    <dgm:pt modelId="{D373DD78-716B-4EB2-BAE4-BE62A5523E29}" type="pres">
      <dgm:prSet presAssocID="{DE9A275C-3216-440F-AEA8-227E135422E7}" presName="dotArrow4" presStyleLbl="alignNode1" presStyleIdx="11" presStyleCnt="15"/>
      <dgm:spPr/>
    </dgm:pt>
    <dgm:pt modelId="{C7EF07B0-484F-4F88-85C1-468FFDA36572}" type="pres">
      <dgm:prSet presAssocID="{DE9A275C-3216-440F-AEA8-227E135422E7}" presName="dotArrow5" presStyleLbl="alignNode1" presStyleIdx="12" presStyleCnt="15"/>
      <dgm:spPr/>
    </dgm:pt>
    <dgm:pt modelId="{1E6D1B92-F524-4543-BA17-1D96FCB3BF29}" type="pres">
      <dgm:prSet presAssocID="{DE9A275C-3216-440F-AEA8-227E135422E7}" presName="dotArrow6" presStyleLbl="alignNode1" presStyleIdx="13" presStyleCnt="15"/>
      <dgm:spPr/>
    </dgm:pt>
    <dgm:pt modelId="{1CE0BB80-D7C5-44C8-95E0-8B47DEFD57FD}" type="pres">
      <dgm:prSet presAssocID="{DE9A275C-3216-440F-AEA8-227E135422E7}" presName="dotArrow7" presStyleLbl="alignNode1" presStyleIdx="14" presStyleCnt="15"/>
      <dgm:spPr/>
    </dgm:pt>
    <dgm:pt modelId="{E4B20663-629D-478F-87E2-E48B60B4D3F8}" type="pres">
      <dgm:prSet presAssocID="{4E13ADB9-C321-44A2-817D-91F1F269CFF9}" presName="parTx1" presStyleLbl="node1" presStyleIdx="0" presStyleCnt="5"/>
      <dgm:spPr/>
    </dgm:pt>
    <dgm:pt modelId="{BC248CF6-D4BE-4F5B-A015-431B245BEDEF}" type="pres">
      <dgm:prSet presAssocID="{F5B9C154-5EEE-4B0D-BC0A-23650C33A1D2}" presName="picture1" presStyleCnt="0"/>
      <dgm:spPr/>
    </dgm:pt>
    <dgm:pt modelId="{C0FCE9D0-D7E8-43B4-B17F-33E35E65BAC0}" type="pres">
      <dgm:prSet presAssocID="{F5B9C154-5EEE-4B0D-BC0A-23650C33A1D2}" presName="imageRepeatNode" presStyleLbl="fgImgPlace1" presStyleIdx="0" presStyleCnt="5"/>
      <dgm:spPr/>
    </dgm:pt>
    <dgm:pt modelId="{B1650206-9B02-4B4E-8C2B-95C384F44CCB}" type="pres">
      <dgm:prSet presAssocID="{CDAF0A6D-A54D-4E3A-AF12-1D7568DFA920}" presName="parTx2" presStyleLbl="node1" presStyleIdx="1" presStyleCnt="5"/>
      <dgm:spPr/>
    </dgm:pt>
    <dgm:pt modelId="{1CA21EC1-CA7D-4CFB-B06B-8A37C29EAEE7}" type="pres">
      <dgm:prSet presAssocID="{3BC22532-1BB3-4F70-ACED-C8964EC0FB3B}" presName="picture2" presStyleCnt="0"/>
      <dgm:spPr/>
    </dgm:pt>
    <dgm:pt modelId="{541F503D-D8F6-4DF8-A77B-6AB1F827193D}" type="pres">
      <dgm:prSet presAssocID="{3BC22532-1BB3-4F70-ACED-C8964EC0FB3B}" presName="imageRepeatNode" presStyleLbl="fgImgPlace1" presStyleIdx="1" presStyleCnt="5"/>
      <dgm:spPr/>
    </dgm:pt>
    <dgm:pt modelId="{14644749-D159-437D-B570-2A61EAD1D43C}" type="pres">
      <dgm:prSet presAssocID="{DB9D2E78-3773-47A3-9629-15A49394BFFF}" presName="parTx3" presStyleLbl="node1" presStyleIdx="2" presStyleCnt="5"/>
      <dgm:spPr/>
    </dgm:pt>
    <dgm:pt modelId="{95B61ADC-715D-41E9-AD9F-3D7AA39C43D4}" type="pres">
      <dgm:prSet presAssocID="{F47F2E27-AB12-4D8D-BAAF-D30B4CB1765C}" presName="picture3" presStyleCnt="0"/>
      <dgm:spPr/>
    </dgm:pt>
    <dgm:pt modelId="{35C689AD-4CE1-4572-B47C-2B04C6603443}" type="pres">
      <dgm:prSet presAssocID="{F47F2E27-AB12-4D8D-BAAF-D30B4CB1765C}" presName="imageRepeatNode" presStyleLbl="fgImgPlace1" presStyleIdx="2" presStyleCnt="5"/>
      <dgm:spPr/>
    </dgm:pt>
    <dgm:pt modelId="{B4937CDA-341A-43AD-984D-CD7595C9BADA}" type="pres">
      <dgm:prSet presAssocID="{514B7B93-A9D8-4FE5-B630-5F08A56BFD5D}" presName="parTx4" presStyleLbl="node1" presStyleIdx="3" presStyleCnt="5"/>
      <dgm:spPr/>
    </dgm:pt>
    <dgm:pt modelId="{EECA7F16-2F3F-4369-A723-85EF3F4C2C7A}" type="pres">
      <dgm:prSet presAssocID="{226E5E2B-FE86-4495-9E2F-AC1C68F7F9FA}" presName="picture4" presStyleCnt="0"/>
      <dgm:spPr/>
    </dgm:pt>
    <dgm:pt modelId="{BFF8EC39-7AAC-46C2-BB88-0513093C0F77}" type="pres">
      <dgm:prSet presAssocID="{226E5E2B-FE86-4495-9E2F-AC1C68F7F9FA}" presName="imageRepeatNode" presStyleLbl="fgImgPlace1" presStyleIdx="3" presStyleCnt="5"/>
      <dgm:spPr/>
    </dgm:pt>
    <dgm:pt modelId="{06B02140-8CE8-43EF-BC33-DF72C4621B6E}" type="pres">
      <dgm:prSet presAssocID="{08CE4C3B-01DC-4083-9C9C-4A046B8D9348}" presName="parTx5" presStyleLbl="node1" presStyleIdx="4" presStyleCnt="5"/>
      <dgm:spPr/>
    </dgm:pt>
    <dgm:pt modelId="{BEBFCF13-2A41-46C6-A474-AF7491F48D0B}" type="pres">
      <dgm:prSet presAssocID="{FBDEADC3-D8F8-4A72-A491-76A12F0BF41D}" presName="picture5" presStyleCnt="0"/>
      <dgm:spPr/>
    </dgm:pt>
    <dgm:pt modelId="{7684DE96-B3A9-4C00-B834-9B973C4300C0}" type="pres">
      <dgm:prSet presAssocID="{FBDEADC3-D8F8-4A72-A491-76A12F0BF41D}" presName="imageRepeatNode" presStyleLbl="fgImgPlace1" presStyleIdx="4" presStyleCnt="5"/>
      <dgm:spPr/>
    </dgm:pt>
  </dgm:ptLst>
  <dgm:cxnLst>
    <dgm:cxn modelId="{CF2FA909-E17A-48D4-9DE5-727E0A488C9A}" type="presOf" srcId="{4E13ADB9-C321-44A2-817D-91F1F269CFF9}" destId="{E4B20663-629D-478F-87E2-E48B60B4D3F8}" srcOrd="0" destOrd="0" presId="urn:microsoft.com/office/officeart/2008/layout/AscendingPictureAccentProcess"/>
    <dgm:cxn modelId="{155DD617-8AF4-43C6-B1CE-561F36810C16}" type="presOf" srcId="{DE9A275C-3216-440F-AEA8-227E135422E7}" destId="{D23E64FA-0EB7-4C5B-A2BE-1EDA5749A1FC}" srcOrd="0" destOrd="0" presId="urn:microsoft.com/office/officeart/2008/layout/AscendingPictureAccentProcess"/>
    <dgm:cxn modelId="{55F43C1D-1C39-465A-8A8E-2C51F133A747}" type="presOf" srcId="{08CE4C3B-01DC-4083-9C9C-4A046B8D9348}" destId="{06B02140-8CE8-43EF-BC33-DF72C4621B6E}" srcOrd="0" destOrd="0" presId="urn:microsoft.com/office/officeart/2008/layout/AscendingPictureAccentProcess"/>
    <dgm:cxn modelId="{385E923E-CC16-4A44-8D05-BDF07674EBF7}" srcId="{DE9A275C-3216-440F-AEA8-227E135422E7}" destId="{08CE4C3B-01DC-4083-9C9C-4A046B8D9348}" srcOrd="4" destOrd="0" parTransId="{93B7D930-4FE8-4308-A89F-40DD752A4375}" sibTransId="{FBDEADC3-D8F8-4A72-A491-76A12F0BF41D}"/>
    <dgm:cxn modelId="{DE15AD47-BC84-438E-A55A-2A8A6C578393}" srcId="{DE9A275C-3216-440F-AEA8-227E135422E7}" destId="{4E13ADB9-C321-44A2-817D-91F1F269CFF9}" srcOrd="0" destOrd="0" parTransId="{C07E92AE-D4B3-43A4-9A97-D56ACE9EFB1A}" sibTransId="{F5B9C154-5EEE-4B0D-BC0A-23650C33A1D2}"/>
    <dgm:cxn modelId="{ED066775-11D2-4137-AC12-3CCF34027F0E}" type="presOf" srcId="{514B7B93-A9D8-4FE5-B630-5F08A56BFD5D}" destId="{B4937CDA-341A-43AD-984D-CD7595C9BADA}" srcOrd="0" destOrd="0" presId="urn:microsoft.com/office/officeart/2008/layout/AscendingPictureAccentProcess"/>
    <dgm:cxn modelId="{650CB158-97B5-4628-B039-F318EFF8E71C}" srcId="{DE9A275C-3216-440F-AEA8-227E135422E7}" destId="{DB9D2E78-3773-47A3-9629-15A49394BFFF}" srcOrd="2" destOrd="0" parTransId="{4C13DCAA-FC3B-4293-90F4-1E0A2D92840F}" sibTransId="{F47F2E27-AB12-4D8D-BAAF-D30B4CB1765C}"/>
    <dgm:cxn modelId="{4080D990-09EA-40DC-BCAC-34619612438A}" srcId="{DE9A275C-3216-440F-AEA8-227E135422E7}" destId="{CDAF0A6D-A54D-4E3A-AF12-1D7568DFA920}" srcOrd="1" destOrd="0" parTransId="{E638302B-5958-4127-9EAE-B4D4F2CEACB1}" sibTransId="{3BC22532-1BB3-4F70-ACED-C8964EC0FB3B}"/>
    <dgm:cxn modelId="{C74ACF98-03DB-4031-8FB5-35B7E0EBA885}" type="presOf" srcId="{226E5E2B-FE86-4495-9E2F-AC1C68F7F9FA}" destId="{BFF8EC39-7AAC-46C2-BB88-0513093C0F77}" srcOrd="0" destOrd="0" presId="urn:microsoft.com/office/officeart/2008/layout/AscendingPictureAccentProcess"/>
    <dgm:cxn modelId="{B415699B-A412-4459-96A5-0BF8E7BEAC5E}" type="presOf" srcId="{F5B9C154-5EEE-4B0D-BC0A-23650C33A1D2}" destId="{C0FCE9D0-D7E8-43B4-B17F-33E35E65BAC0}" srcOrd="0" destOrd="0" presId="urn:microsoft.com/office/officeart/2008/layout/AscendingPictureAccentProcess"/>
    <dgm:cxn modelId="{30370EA8-4D36-4BC7-839F-CD9B0123360F}" type="presOf" srcId="{3BC22532-1BB3-4F70-ACED-C8964EC0FB3B}" destId="{541F503D-D8F6-4DF8-A77B-6AB1F827193D}" srcOrd="0" destOrd="0" presId="urn:microsoft.com/office/officeart/2008/layout/AscendingPictureAccentProcess"/>
    <dgm:cxn modelId="{164940A8-F20A-4B77-A1C3-47DF6A54B114}" type="presOf" srcId="{FBDEADC3-D8F8-4A72-A491-76A12F0BF41D}" destId="{7684DE96-B3A9-4C00-B834-9B973C4300C0}" srcOrd="0" destOrd="0" presId="urn:microsoft.com/office/officeart/2008/layout/AscendingPictureAccentProcess"/>
    <dgm:cxn modelId="{9FF862BD-E1B5-446A-A703-A76FFE93106F}" srcId="{DE9A275C-3216-440F-AEA8-227E135422E7}" destId="{514B7B93-A9D8-4FE5-B630-5F08A56BFD5D}" srcOrd="3" destOrd="0" parTransId="{4F596C16-AA8E-4BA1-BF87-B49E7A1E6CB0}" sibTransId="{226E5E2B-FE86-4495-9E2F-AC1C68F7F9FA}"/>
    <dgm:cxn modelId="{AD0963BF-335E-48CD-8699-41DEFFFE732D}" type="presOf" srcId="{F47F2E27-AB12-4D8D-BAAF-D30B4CB1765C}" destId="{35C689AD-4CE1-4572-B47C-2B04C6603443}" srcOrd="0" destOrd="0" presId="urn:microsoft.com/office/officeart/2008/layout/AscendingPictureAccentProcess"/>
    <dgm:cxn modelId="{FE5308F1-DE75-4504-9398-3C854BA16345}" type="presOf" srcId="{DB9D2E78-3773-47A3-9629-15A49394BFFF}" destId="{14644749-D159-437D-B570-2A61EAD1D43C}" srcOrd="0" destOrd="0" presId="urn:microsoft.com/office/officeart/2008/layout/AscendingPictureAccentProcess"/>
    <dgm:cxn modelId="{AD24E6FD-16E2-4F4F-8288-785538222CEE}" type="presOf" srcId="{CDAF0A6D-A54D-4E3A-AF12-1D7568DFA920}" destId="{B1650206-9B02-4B4E-8C2B-95C384F44CCB}" srcOrd="0" destOrd="0" presId="urn:microsoft.com/office/officeart/2008/layout/AscendingPictureAccentProcess"/>
    <dgm:cxn modelId="{CC53590E-69B6-4FDD-8697-3542C82FEAD5}" type="presParOf" srcId="{D23E64FA-0EB7-4C5B-A2BE-1EDA5749A1FC}" destId="{8176B8A8-939F-40E3-9645-18BE5AA7A1DB}" srcOrd="0" destOrd="0" presId="urn:microsoft.com/office/officeart/2008/layout/AscendingPictureAccentProcess"/>
    <dgm:cxn modelId="{CF3ED5C9-C017-42C2-95D8-F75AFABA6AF5}" type="presParOf" srcId="{D23E64FA-0EB7-4C5B-A2BE-1EDA5749A1FC}" destId="{5177E180-F1BA-49C9-AB53-4F624C07DD7F}" srcOrd="1" destOrd="0" presId="urn:microsoft.com/office/officeart/2008/layout/AscendingPictureAccentProcess"/>
    <dgm:cxn modelId="{603F151A-EE0F-43EC-86FB-0F3D9EA495CE}" type="presParOf" srcId="{D23E64FA-0EB7-4C5B-A2BE-1EDA5749A1FC}" destId="{6B1AAE3E-28EB-4297-A125-EC1CDB7F3CA3}" srcOrd="2" destOrd="0" presId="urn:microsoft.com/office/officeart/2008/layout/AscendingPictureAccentProcess"/>
    <dgm:cxn modelId="{634ADBBF-B1CD-4EC5-818C-F50C2D4D0565}" type="presParOf" srcId="{D23E64FA-0EB7-4C5B-A2BE-1EDA5749A1FC}" destId="{6C79165F-3CA5-4571-BAA1-019527F641A7}" srcOrd="3" destOrd="0" presId="urn:microsoft.com/office/officeart/2008/layout/AscendingPictureAccentProcess"/>
    <dgm:cxn modelId="{29D4FDE9-DE82-4AD6-92D9-4EACCBCE097E}" type="presParOf" srcId="{D23E64FA-0EB7-4C5B-A2BE-1EDA5749A1FC}" destId="{00E3D8F2-57FE-42A6-A8C2-92C67FEE798F}" srcOrd="4" destOrd="0" presId="urn:microsoft.com/office/officeart/2008/layout/AscendingPictureAccentProcess"/>
    <dgm:cxn modelId="{D54E1364-F665-4BFF-8326-36D7740CA68B}" type="presParOf" srcId="{D23E64FA-0EB7-4C5B-A2BE-1EDA5749A1FC}" destId="{1C8482B3-E7CF-4348-81F0-E6383AE2D72E}" srcOrd="5" destOrd="0" presId="urn:microsoft.com/office/officeart/2008/layout/AscendingPictureAccentProcess"/>
    <dgm:cxn modelId="{9EAF7EB3-4F04-4E89-B47D-6D9BBD6590C4}" type="presParOf" srcId="{D23E64FA-0EB7-4C5B-A2BE-1EDA5749A1FC}" destId="{3D7271A1-B38F-463B-AF78-4EA1AF5A11F4}" srcOrd="6" destOrd="0" presId="urn:microsoft.com/office/officeart/2008/layout/AscendingPictureAccentProcess"/>
    <dgm:cxn modelId="{4AFD6985-0DD1-470E-8F98-129CE4209004}" type="presParOf" srcId="{D23E64FA-0EB7-4C5B-A2BE-1EDA5749A1FC}" destId="{3B604BD2-E557-4694-BF82-53361DE75F6C}" srcOrd="7" destOrd="0" presId="urn:microsoft.com/office/officeart/2008/layout/AscendingPictureAccentProcess"/>
    <dgm:cxn modelId="{903DD952-CC59-4BE0-9F4C-41CBA5F6480D}" type="presParOf" srcId="{D23E64FA-0EB7-4C5B-A2BE-1EDA5749A1FC}" destId="{D56F4E28-883F-414C-80FC-4F3CB715564F}" srcOrd="8" destOrd="0" presId="urn:microsoft.com/office/officeart/2008/layout/AscendingPictureAccentProcess"/>
    <dgm:cxn modelId="{4A6823E4-D454-4DCE-9BBC-D8353FC15DC7}" type="presParOf" srcId="{D23E64FA-0EB7-4C5B-A2BE-1EDA5749A1FC}" destId="{DFCE9AB8-6EB2-44B9-A54E-A2220DD91138}" srcOrd="9" destOrd="0" presId="urn:microsoft.com/office/officeart/2008/layout/AscendingPictureAccentProcess"/>
    <dgm:cxn modelId="{96128EBE-A4FF-44DB-B307-9C5DABA48DE3}" type="presParOf" srcId="{D23E64FA-0EB7-4C5B-A2BE-1EDA5749A1FC}" destId="{DA030C26-5C31-4307-89EB-95A5D1153FC4}" srcOrd="10" destOrd="0" presId="urn:microsoft.com/office/officeart/2008/layout/AscendingPictureAccentProcess"/>
    <dgm:cxn modelId="{8DD092DA-4C34-42EF-9B27-962B73597FCD}" type="presParOf" srcId="{D23E64FA-0EB7-4C5B-A2BE-1EDA5749A1FC}" destId="{D373DD78-716B-4EB2-BAE4-BE62A5523E29}" srcOrd="11" destOrd="0" presId="urn:microsoft.com/office/officeart/2008/layout/AscendingPictureAccentProcess"/>
    <dgm:cxn modelId="{501FD1F4-8A7E-42D1-9531-6BE3CCB734F0}" type="presParOf" srcId="{D23E64FA-0EB7-4C5B-A2BE-1EDA5749A1FC}" destId="{C7EF07B0-484F-4F88-85C1-468FFDA36572}" srcOrd="12" destOrd="0" presId="urn:microsoft.com/office/officeart/2008/layout/AscendingPictureAccentProcess"/>
    <dgm:cxn modelId="{5B86D2B4-2612-4BFF-BBF8-CDA683F7676B}" type="presParOf" srcId="{D23E64FA-0EB7-4C5B-A2BE-1EDA5749A1FC}" destId="{1E6D1B92-F524-4543-BA17-1D96FCB3BF29}" srcOrd="13" destOrd="0" presId="urn:microsoft.com/office/officeart/2008/layout/AscendingPictureAccentProcess"/>
    <dgm:cxn modelId="{AD45054E-CDAA-4451-92CA-DDEC3C21E35E}" type="presParOf" srcId="{D23E64FA-0EB7-4C5B-A2BE-1EDA5749A1FC}" destId="{1CE0BB80-D7C5-44C8-95E0-8B47DEFD57FD}" srcOrd="14" destOrd="0" presId="urn:microsoft.com/office/officeart/2008/layout/AscendingPictureAccentProcess"/>
    <dgm:cxn modelId="{76976949-A9DD-4467-A713-4B764EE9AD3E}" type="presParOf" srcId="{D23E64FA-0EB7-4C5B-A2BE-1EDA5749A1FC}" destId="{E4B20663-629D-478F-87E2-E48B60B4D3F8}" srcOrd="15" destOrd="0" presId="urn:microsoft.com/office/officeart/2008/layout/AscendingPictureAccentProcess"/>
    <dgm:cxn modelId="{27BFC647-A0DA-4BE6-BCDF-56980DF2D437}" type="presParOf" srcId="{D23E64FA-0EB7-4C5B-A2BE-1EDA5749A1FC}" destId="{BC248CF6-D4BE-4F5B-A015-431B245BEDEF}" srcOrd="16" destOrd="0" presId="urn:microsoft.com/office/officeart/2008/layout/AscendingPictureAccentProcess"/>
    <dgm:cxn modelId="{A6CE1D09-2D3A-4EEA-9812-C1C61C4DB4FB}" type="presParOf" srcId="{BC248CF6-D4BE-4F5B-A015-431B245BEDEF}" destId="{C0FCE9D0-D7E8-43B4-B17F-33E35E65BAC0}" srcOrd="0" destOrd="0" presId="urn:microsoft.com/office/officeart/2008/layout/AscendingPictureAccentProcess"/>
    <dgm:cxn modelId="{BA336454-E55C-4A9E-A38E-1420CBC9D8E0}" type="presParOf" srcId="{D23E64FA-0EB7-4C5B-A2BE-1EDA5749A1FC}" destId="{B1650206-9B02-4B4E-8C2B-95C384F44CCB}" srcOrd="17" destOrd="0" presId="urn:microsoft.com/office/officeart/2008/layout/AscendingPictureAccentProcess"/>
    <dgm:cxn modelId="{0BEE0399-9211-474F-8652-BC0F1FBAD465}" type="presParOf" srcId="{D23E64FA-0EB7-4C5B-A2BE-1EDA5749A1FC}" destId="{1CA21EC1-CA7D-4CFB-B06B-8A37C29EAEE7}" srcOrd="18" destOrd="0" presId="urn:microsoft.com/office/officeart/2008/layout/AscendingPictureAccentProcess"/>
    <dgm:cxn modelId="{6E44724F-890C-4088-9B12-BBC15D071036}" type="presParOf" srcId="{1CA21EC1-CA7D-4CFB-B06B-8A37C29EAEE7}" destId="{541F503D-D8F6-4DF8-A77B-6AB1F827193D}" srcOrd="0" destOrd="0" presId="urn:microsoft.com/office/officeart/2008/layout/AscendingPictureAccentProcess"/>
    <dgm:cxn modelId="{A79F30C6-3DC3-410E-A657-B95BDEB9C2E7}" type="presParOf" srcId="{D23E64FA-0EB7-4C5B-A2BE-1EDA5749A1FC}" destId="{14644749-D159-437D-B570-2A61EAD1D43C}" srcOrd="19" destOrd="0" presId="urn:microsoft.com/office/officeart/2008/layout/AscendingPictureAccentProcess"/>
    <dgm:cxn modelId="{EA13ED79-764D-4223-8938-C1C0B7491BD1}" type="presParOf" srcId="{D23E64FA-0EB7-4C5B-A2BE-1EDA5749A1FC}" destId="{95B61ADC-715D-41E9-AD9F-3D7AA39C43D4}" srcOrd="20" destOrd="0" presId="urn:microsoft.com/office/officeart/2008/layout/AscendingPictureAccentProcess"/>
    <dgm:cxn modelId="{3956167A-9E88-4416-B5A5-4AE66F26F173}" type="presParOf" srcId="{95B61ADC-715D-41E9-AD9F-3D7AA39C43D4}" destId="{35C689AD-4CE1-4572-B47C-2B04C6603443}" srcOrd="0" destOrd="0" presId="urn:microsoft.com/office/officeart/2008/layout/AscendingPictureAccentProcess"/>
    <dgm:cxn modelId="{AD599311-4589-413A-9B2B-1091BC22F462}" type="presParOf" srcId="{D23E64FA-0EB7-4C5B-A2BE-1EDA5749A1FC}" destId="{B4937CDA-341A-43AD-984D-CD7595C9BADA}" srcOrd="21" destOrd="0" presId="urn:microsoft.com/office/officeart/2008/layout/AscendingPictureAccentProcess"/>
    <dgm:cxn modelId="{25289D05-7F4F-439F-A2B2-69F54CAA4DDD}" type="presParOf" srcId="{D23E64FA-0EB7-4C5B-A2BE-1EDA5749A1FC}" destId="{EECA7F16-2F3F-4369-A723-85EF3F4C2C7A}" srcOrd="22" destOrd="0" presId="urn:microsoft.com/office/officeart/2008/layout/AscendingPictureAccentProcess"/>
    <dgm:cxn modelId="{D0AB33B1-B6D7-4F3C-86F1-9EE59746618D}" type="presParOf" srcId="{EECA7F16-2F3F-4369-A723-85EF3F4C2C7A}" destId="{BFF8EC39-7AAC-46C2-BB88-0513093C0F77}" srcOrd="0" destOrd="0" presId="urn:microsoft.com/office/officeart/2008/layout/AscendingPictureAccentProcess"/>
    <dgm:cxn modelId="{5DC6AD11-BE4C-4995-B588-C91E0B7F8061}" type="presParOf" srcId="{D23E64FA-0EB7-4C5B-A2BE-1EDA5749A1FC}" destId="{06B02140-8CE8-43EF-BC33-DF72C4621B6E}" srcOrd="23" destOrd="0" presId="urn:microsoft.com/office/officeart/2008/layout/AscendingPictureAccentProcess"/>
    <dgm:cxn modelId="{DF026109-1F70-4C38-8C04-7548A926FCFD}" type="presParOf" srcId="{D23E64FA-0EB7-4C5B-A2BE-1EDA5749A1FC}" destId="{BEBFCF13-2A41-46C6-A474-AF7491F48D0B}" srcOrd="24" destOrd="0" presId="urn:microsoft.com/office/officeart/2008/layout/AscendingPictureAccentProcess"/>
    <dgm:cxn modelId="{BCC568BD-F75C-4447-831F-03126D468F86}" type="presParOf" srcId="{BEBFCF13-2A41-46C6-A474-AF7491F48D0B}" destId="{7684DE96-B3A9-4C00-B834-9B973C4300C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95ADE-649B-4678-811F-DB663E454C6F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C04546-03E3-48BE-8773-D8DEA87C2302}">
      <dgm:prSet phldrT="[Text]" custT="1"/>
      <dgm:spPr/>
      <dgm:t>
        <a:bodyPr/>
        <a:lstStyle/>
        <a:p>
          <a:r>
            <a:rPr lang="en-US" sz="2400" dirty="0" err="1"/>
            <a:t>Pencarian</a:t>
          </a:r>
          <a:r>
            <a:rPr lang="en-US" sz="2400" dirty="0"/>
            <a:t> </a:t>
          </a:r>
          <a:r>
            <a:rPr lang="en-US" sz="2400" dirty="0" err="1"/>
            <a:t>Formasi</a:t>
          </a:r>
          <a:endParaRPr lang="en-US" sz="2400" dirty="0"/>
        </a:p>
      </dgm:t>
    </dgm:pt>
    <dgm:pt modelId="{7F27471E-46CF-4807-AEE4-C0F01C70EE9E}" type="parTrans" cxnId="{F8DB7FC8-47B6-40FB-88BB-A33C885A9B78}">
      <dgm:prSet/>
      <dgm:spPr/>
      <dgm:t>
        <a:bodyPr/>
        <a:lstStyle/>
        <a:p>
          <a:endParaRPr lang="en-US" sz="2400"/>
        </a:p>
      </dgm:t>
    </dgm:pt>
    <dgm:pt modelId="{2FEE7A02-3BC5-4F94-A7F3-60217542E144}" type="sibTrans" cxnId="{F8DB7FC8-47B6-40FB-88BB-A33C885A9B78}">
      <dgm:prSet/>
      <dgm:spPr/>
      <dgm:t>
        <a:bodyPr/>
        <a:lstStyle/>
        <a:p>
          <a:endParaRPr lang="en-US" sz="2400"/>
        </a:p>
      </dgm:t>
    </dgm:pt>
    <dgm:pt modelId="{E417F96E-A675-4DC1-9AAC-218F88CB556C}">
      <dgm:prSet phldrT="[Text]" custT="1"/>
      <dgm:spPr/>
      <dgm:t>
        <a:bodyPr/>
        <a:lstStyle/>
        <a:p>
          <a:r>
            <a:rPr lang="en-US" sz="2400" dirty="0" err="1"/>
            <a:t>Penetrasi</a:t>
          </a:r>
          <a:r>
            <a:rPr lang="en-US" sz="2400" dirty="0"/>
            <a:t> dan </a:t>
          </a:r>
          <a:r>
            <a:rPr lang="en-US" sz="2400" dirty="0" err="1"/>
            <a:t>komunikasi</a:t>
          </a:r>
          <a:r>
            <a:rPr lang="en-US" sz="2400" dirty="0"/>
            <a:t> </a:t>
          </a:r>
          <a:r>
            <a:rPr lang="en-US" sz="2400" dirty="0" err="1"/>
            <a:t>dengan</a:t>
          </a:r>
          <a:r>
            <a:rPr lang="en-US" sz="2400" dirty="0"/>
            <a:t> C&amp;C Server</a:t>
          </a:r>
        </a:p>
      </dgm:t>
    </dgm:pt>
    <dgm:pt modelId="{5818D5F8-D79F-4BC1-AB4C-FFC6C34C6322}" type="parTrans" cxnId="{64AF4FC2-E6A8-4F2B-9D9A-7952F7A28012}">
      <dgm:prSet/>
      <dgm:spPr/>
      <dgm:t>
        <a:bodyPr/>
        <a:lstStyle/>
        <a:p>
          <a:endParaRPr lang="en-US" sz="2400"/>
        </a:p>
      </dgm:t>
    </dgm:pt>
    <dgm:pt modelId="{B6E476E3-8F7B-4CD9-B193-2504F59578F2}" type="sibTrans" cxnId="{64AF4FC2-E6A8-4F2B-9D9A-7952F7A28012}">
      <dgm:prSet/>
      <dgm:spPr/>
      <dgm:t>
        <a:bodyPr/>
        <a:lstStyle/>
        <a:p>
          <a:endParaRPr lang="en-US" sz="2400"/>
        </a:p>
      </dgm:t>
    </dgm:pt>
    <dgm:pt modelId="{99E8B932-F7FE-4851-9403-12DF13F82A80}">
      <dgm:prSet phldrT="[Text]" custT="1"/>
      <dgm:spPr/>
      <dgm:t>
        <a:bodyPr/>
        <a:lstStyle/>
        <a:p>
          <a:r>
            <a:rPr lang="en-US" sz="2400" dirty="0" err="1"/>
            <a:t>Penyerangan</a:t>
          </a:r>
          <a:endParaRPr lang="en-US" sz="2400" dirty="0"/>
        </a:p>
      </dgm:t>
    </dgm:pt>
    <dgm:pt modelId="{9ACBEA61-1D07-48E9-8974-C903DE90E031}" type="parTrans" cxnId="{E719C733-2C20-4AD8-B299-D86180421764}">
      <dgm:prSet/>
      <dgm:spPr/>
      <dgm:t>
        <a:bodyPr/>
        <a:lstStyle/>
        <a:p>
          <a:endParaRPr lang="en-US" sz="2400"/>
        </a:p>
      </dgm:t>
    </dgm:pt>
    <dgm:pt modelId="{3ECBA208-36AC-4026-B4A5-C32D9AA528C2}" type="sibTrans" cxnId="{E719C733-2C20-4AD8-B299-D86180421764}">
      <dgm:prSet/>
      <dgm:spPr/>
      <dgm:t>
        <a:bodyPr/>
        <a:lstStyle/>
        <a:p>
          <a:endParaRPr lang="en-US" sz="2400"/>
        </a:p>
      </dgm:t>
    </dgm:pt>
    <dgm:pt modelId="{57BBA0E6-D089-41C9-832F-457FFDAE5C7C}">
      <dgm:prSet phldrT="[Text]" custT="1"/>
      <dgm:spPr/>
      <dgm:t>
        <a:bodyPr/>
        <a:lstStyle/>
        <a:p>
          <a:r>
            <a:rPr lang="en-US" sz="2400" dirty="0" err="1"/>
            <a:t>Pemutakhiran</a:t>
          </a:r>
          <a:r>
            <a:rPr lang="en-US" sz="2400" dirty="0"/>
            <a:t> </a:t>
          </a:r>
          <a:r>
            <a:rPr lang="en-US" sz="2400" dirty="0" err="1"/>
            <a:t>serangan</a:t>
          </a:r>
          <a:endParaRPr lang="en-US" sz="2400" dirty="0"/>
        </a:p>
      </dgm:t>
    </dgm:pt>
    <dgm:pt modelId="{A6F1AA8B-F545-457E-84CF-8F6CE7F0ADBA}" type="parTrans" cxnId="{2AC91E2A-57A0-447A-8819-6CA4B47C3A50}">
      <dgm:prSet/>
      <dgm:spPr/>
      <dgm:t>
        <a:bodyPr/>
        <a:lstStyle/>
        <a:p>
          <a:endParaRPr lang="en-US" sz="2400"/>
        </a:p>
      </dgm:t>
    </dgm:pt>
    <dgm:pt modelId="{E8FCEB49-0474-4042-8D60-73D96543D17C}" type="sibTrans" cxnId="{2AC91E2A-57A0-447A-8819-6CA4B47C3A50}">
      <dgm:prSet/>
      <dgm:spPr/>
      <dgm:t>
        <a:bodyPr/>
        <a:lstStyle/>
        <a:p>
          <a:endParaRPr lang="en-US" sz="2400"/>
        </a:p>
      </dgm:t>
    </dgm:pt>
    <dgm:pt modelId="{28346BC3-1F47-4CFA-84A4-22C59B778A68}" type="pres">
      <dgm:prSet presAssocID="{FBC95ADE-649B-4678-811F-DB663E454C6F}" presName="Name0" presStyleCnt="0">
        <dgm:presLayoutVars>
          <dgm:dir/>
          <dgm:resizeHandles val="exact"/>
        </dgm:presLayoutVars>
      </dgm:prSet>
      <dgm:spPr/>
    </dgm:pt>
    <dgm:pt modelId="{5FBFB5D0-8A33-43F7-AD45-66A0C2D1DA67}" type="pres">
      <dgm:prSet presAssocID="{FBC95ADE-649B-4678-811F-DB663E454C6F}" presName="cycle" presStyleCnt="0"/>
      <dgm:spPr/>
    </dgm:pt>
    <dgm:pt modelId="{E7B8621A-7F37-4AFD-83EE-F423C58E4125}" type="pres">
      <dgm:prSet presAssocID="{F0C04546-03E3-48BE-8773-D8DEA87C2302}" presName="nodeFirstNode" presStyleLbl="node1" presStyleIdx="0" presStyleCnt="4" custScaleX="105609" custScaleY="68928">
        <dgm:presLayoutVars>
          <dgm:bulletEnabled val="1"/>
        </dgm:presLayoutVars>
      </dgm:prSet>
      <dgm:spPr/>
    </dgm:pt>
    <dgm:pt modelId="{576A4CB9-B96A-4F16-BC50-B69B3A40FBC4}" type="pres">
      <dgm:prSet presAssocID="{2FEE7A02-3BC5-4F94-A7F3-60217542E144}" presName="sibTransFirstNode" presStyleLbl="bgShp" presStyleIdx="0" presStyleCnt="1"/>
      <dgm:spPr/>
    </dgm:pt>
    <dgm:pt modelId="{3607D519-F41F-4367-89E6-6106A7258C49}" type="pres">
      <dgm:prSet presAssocID="{E417F96E-A675-4DC1-9AAC-218F88CB556C}" presName="nodeFollowingNodes" presStyleLbl="node1" presStyleIdx="1" presStyleCnt="4" custScaleX="107190" custScaleY="95372">
        <dgm:presLayoutVars>
          <dgm:bulletEnabled val="1"/>
        </dgm:presLayoutVars>
      </dgm:prSet>
      <dgm:spPr/>
    </dgm:pt>
    <dgm:pt modelId="{A4044F6A-3797-449B-860B-71EA67B636B1}" type="pres">
      <dgm:prSet presAssocID="{99E8B932-F7FE-4851-9403-12DF13F82A80}" presName="nodeFollowingNodes" presStyleLbl="node1" presStyleIdx="2" presStyleCnt="4" custScaleX="105609" custScaleY="68928">
        <dgm:presLayoutVars>
          <dgm:bulletEnabled val="1"/>
        </dgm:presLayoutVars>
      </dgm:prSet>
      <dgm:spPr/>
    </dgm:pt>
    <dgm:pt modelId="{DE316FDB-6041-4955-9124-58F4E0C000A4}" type="pres">
      <dgm:prSet presAssocID="{57BBA0E6-D089-41C9-832F-457FFDAE5C7C}" presName="nodeFollowingNodes" presStyleLbl="node1" presStyleIdx="3" presStyleCnt="4" custScaleX="105609" custScaleY="68928">
        <dgm:presLayoutVars>
          <dgm:bulletEnabled val="1"/>
        </dgm:presLayoutVars>
      </dgm:prSet>
      <dgm:spPr/>
    </dgm:pt>
  </dgm:ptLst>
  <dgm:cxnLst>
    <dgm:cxn modelId="{68BDBC00-4A12-46F9-A928-9C6E9C52124D}" type="presOf" srcId="{99E8B932-F7FE-4851-9403-12DF13F82A80}" destId="{A4044F6A-3797-449B-860B-71EA67B636B1}" srcOrd="0" destOrd="0" presId="urn:microsoft.com/office/officeart/2005/8/layout/cycle3"/>
    <dgm:cxn modelId="{2AC91E2A-57A0-447A-8819-6CA4B47C3A50}" srcId="{FBC95ADE-649B-4678-811F-DB663E454C6F}" destId="{57BBA0E6-D089-41C9-832F-457FFDAE5C7C}" srcOrd="3" destOrd="0" parTransId="{A6F1AA8B-F545-457E-84CF-8F6CE7F0ADBA}" sibTransId="{E8FCEB49-0474-4042-8D60-73D96543D17C}"/>
    <dgm:cxn modelId="{E719C733-2C20-4AD8-B299-D86180421764}" srcId="{FBC95ADE-649B-4678-811F-DB663E454C6F}" destId="{99E8B932-F7FE-4851-9403-12DF13F82A80}" srcOrd="2" destOrd="0" parTransId="{9ACBEA61-1D07-48E9-8974-C903DE90E031}" sibTransId="{3ECBA208-36AC-4026-B4A5-C32D9AA528C2}"/>
    <dgm:cxn modelId="{9345113A-D26A-4B9C-BCC6-D393DA27DD23}" type="presOf" srcId="{FBC95ADE-649B-4678-811F-DB663E454C6F}" destId="{28346BC3-1F47-4CFA-84A4-22C59B778A68}" srcOrd="0" destOrd="0" presId="urn:microsoft.com/office/officeart/2005/8/layout/cycle3"/>
    <dgm:cxn modelId="{61484566-B877-4166-BAD5-BEC06F988B55}" type="presOf" srcId="{F0C04546-03E3-48BE-8773-D8DEA87C2302}" destId="{E7B8621A-7F37-4AFD-83EE-F423C58E4125}" srcOrd="0" destOrd="0" presId="urn:microsoft.com/office/officeart/2005/8/layout/cycle3"/>
    <dgm:cxn modelId="{0B098948-3E03-4A68-8DA4-9C93D94DF3D5}" type="presOf" srcId="{E417F96E-A675-4DC1-9AAC-218F88CB556C}" destId="{3607D519-F41F-4367-89E6-6106A7258C49}" srcOrd="0" destOrd="0" presId="urn:microsoft.com/office/officeart/2005/8/layout/cycle3"/>
    <dgm:cxn modelId="{0CAF6F4F-C55C-4ADF-9F90-666242BB3D43}" type="presOf" srcId="{2FEE7A02-3BC5-4F94-A7F3-60217542E144}" destId="{576A4CB9-B96A-4F16-BC50-B69B3A40FBC4}" srcOrd="0" destOrd="0" presId="urn:microsoft.com/office/officeart/2005/8/layout/cycle3"/>
    <dgm:cxn modelId="{0B00C677-210A-4D81-AB00-BA8ECDAC7165}" type="presOf" srcId="{57BBA0E6-D089-41C9-832F-457FFDAE5C7C}" destId="{DE316FDB-6041-4955-9124-58F4E0C000A4}" srcOrd="0" destOrd="0" presId="urn:microsoft.com/office/officeart/2005/8/layout/cycle3"/>
    <dgm:cxn modelId="{64AF4FC2-E6A8-4F2B-9D9A-7952F7A28012}" srcId="{FBC95ADE-649B-4678-811F-DB663E454C6F}" destId="{E417F96E-A675-4DC1-9AAC-218F88CB556C}" srcOrd="1" destOrd="0" parTransId="{5818D5F8-D79F-4BC1-AB4C-FFC6C34C6322}" sibTransId="{B6E476E3-8F7B-4CD9-B193-2504F59578F2}"/>
    <dgm:cxn modelId="{F8DB7FC8-47B6-40FB-88BB-A33C885A9B78}" srcId="{FBC95ADE-649B-4678-811F-DB663E454C6F}" destId="{F0C04546-03E3-48BE-8773-D8DEA87C2302}" srcOrd="0" destOrd="0" parTransId="{7F27471E-46CF-4807-AEE4-C0F01C70EE9E}" sibTransId="{2FEE7A02-3BC5-4F94-A7F3-60217542E144}"/>
    <dgm:cxn modelId="{9AC3729D-1DFA-4759-82F7-A5A392496EBB}" type="presParOf" srcId="{28346BC3-1F47-4CFA-84A4-22C59B778A68}" destId="{5FBFB5D0-8A33-43F7-AD45-66A0C2D1DA67}" srcOrd="0" destOrd="0" presId="urn:microsoft.com/office/officeart/2005/8/layout/cycle3"/>
    <dgm:cxn modelId="{88458CA1-6FD7-489E-9A78-749FE309D7A4}" type="presParOf" srcId="{5FBFB5D0-8A33-43F7-AD45-66A0C2D1DA67}" destId="{E7B8621A-7F37-4AFD-83EE-F423C58E4125}" srcOrd="0" destOrd="0" presId="urn:microsoft.com/office/officeart/2005/8/layout/cycle3"/>
    <dgm:cxn modelId="{FC6F8752-2D3D-4262-9968-C55F91436EB6}" type="presParOf" srcId="{5FBFB5D0-8A33-43F7-AD45-66A0C2D1DA67}" destId="{576A4CB9-B96A-4F16-BC50-B69B3A40FBC4}" srcOrd="1" destOrd="0" presId="urn:microsoft.com/office/officeart/2005/8/layout/cycle3"/>
    <dgm:cxn modelId="{DC2D382A-FB56-4C83-A1B7-F0E640657167}" type="presParOf" srcId="{5FBFB5D0-8A33-43F7-AD45-66A0C2D1DA67}" destId="{3607D519-F41F-4367-89E6-6106A7258C49}" srcOrd="2" destOrd="0" presId="urn:microsoft.com/office/officeart/2005/8/layout/cycle3"/>
    <dgm:cxn modelId="{E5A7EC90-3F22-42B0-B14D-3B1DD6CF2A34}" type="presParOf" srcId="{5FBFB5D0-8A33-43F7-AD45-66A0C2D1DA67}" destId="{A4044F6A-3797-449B-860B-71EA67B636B1}" srcOrd="3" destOrd="0" presId="urn:microsoft.com/office/officeart/2005/8/layout/cycle3"/>
    <dgm:cxn modelId="{30B5EEBB-1BD2-420B-9BE7-EB4FAF668F14}" type="presParOf" srcId="{5FBFB5D0-8A33-43F7-AD45-66A0C2D1DA67}" destId="{DE316FDB-6041-4955-9124-58F4E0C000A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39E7F8-5CC5-4C43-A851-C94CF2181AFA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B89DF1C6-D118-46A2-8817-1F0393DA86EC}">
      <dgm:prSet phldrT="[Text]"/>
      <dgm:spPr/>
      <dgm:t>
        <a:bodyPr/>
        <a:lstStyle/>
        <a:p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tujuan</a:t>
          </a:r>
          <a:endParaRPr lang="en-US" dirty="0"/>
        </a:p>
      </dgm:t>
    </dgm:pt>
    <dgm:pt modelId="{46AA7A91-596B-4B33-A549-12AD5B8C801A}" type="parTrans" cxnId="{68351355-5B6C-4205-83AF-727B41D2DB77}">
      <dgm:prSet/>
      <dgm:spPr/>
      <dgm:t>
        <a:bodyPr/>
        <a:lstStyle/>
        <a:p>
          <a:endParaRPr lang="en-US"/>
        </a:p>
      </dgm:t>
    </dgm:pt>
    <dgm:pt modelId="{003BB6A5-24AF-45E6-88D4-7798E51643F9}" type="sibTrans" cxnId="{68351355-5B6C-4205-83AF-727B41D2DB77}">
      <dgm:prSet/>
      <dgm:spPr/>
      <dgm:t>
        <a:bodyPr/>
        <a:lstStyle/>
        <a:p>
          <a:endParaRPr lang="en-US"/>
        </a:p>
      </dgm:t>
    </dgm:pt>
    <dgm:pt modelId="{D9BD8049-50EC-4195-9A27-AE4346F265B4}">
      <dgm:prSet phldrT="[Text]"/>
      <dgm:spPr/>
      <dgm:t>
        <a:bodyPr/>
        <a:lstStyle/>
        <a:p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sumber</a:t>
          </a:r>
          <a:r>
            <a:rPr lang="en-US" dirty="0"/>
            <a:t> data</a:t>
          </a:r>
        </a:p>
      </dgm:t>
    </dgm:pt>
    <dgm:pt modelId="{183ABDA8-7F32-4954-A99D-B3CB1EFE1007}" type="parTrans" cxnId="{CD2A8E15-4A09-401C-AB43-9AFC43F0523B}">
      <dgm:prSet/>
      <dgm:spPr/>
      <dgm:t>
        <a:bodyPr/>
        <a:lstStyle/>
        <a:p>
          <a:endParaRPr lang="en-US"/>
        </a:p>
      </dgm:t>
    </dgm:pt>
    <dgm:pt modelId="{3E0D5215-7D72-4ED6-BD97-39C4E2B6F1A3}" type="sibTrans" cxnId="{CD2A8E15-4A09-401C-AB43-9AFC43F0523B}">
      <dgm:prSet/>
      <dgm:spPr/>
      <dgm:t>
        <a:bodyPr/>
        <a:lstStyle/>
        <a:p>
          <a:endParaRPr lang="en-US"/>
        </a:p>
      </dgm:t>
    </dgm:pt>
    <dgm:pt modelId="{DF66FF31-1C9B-491B-9F7C-B08F2D8E3989}">
      <dgm:prSet phldrT="[Text]"/>
      <dgm:spPr/>
      <dgm:t>
        <a:bodyPr/>
        <a:lstStyle/>
        <a:p>
          <a:r>
            <a:rPr lang="en-US" dirty="0" err="1"/>
            <a:t>Mengidentifikasi</a:t>
          </a:r>
          <a:r>
            <a:rPr lang="en-US" dirty="0"/>
            <a:t> </a:t>
          </a:r>
          <a:r>
            <a:rPr lang="en-US" dirty="0" err="1"/>
            <a:t>fitur</a:t>
          </a:r>
          <a:endParaRPr lang="en-US" dirty="0"/>
        </a:p>
      </dgm:t>
    </dgm:pt>
    <dgm:pt modelId="{C23D8B1D-FDC0-4A7C-A742-3C17D167B36E}" type="parTrans" cxnId="{82290A5B-FF17-499A-BAB0-78807020ECC6}">
      <dgm:prSet/>
      <dgm:spPr/>
      <dgm:t>
        <a:bodyPr/>
        <a:lstStyle/>
        <a:p>
          <a:endParaRPr lang="en-US"/>
        </a:p>
      </dgm:t>
    </dgm:pt>
    <dgm:pt modelId="{67486856-F19A-4BFE-B713-929B4CDE294E}" type="sibTrans" cxnId="{82290A5B-FF17-499A-BAB0-78807020ECC6}">
      <dgm:prSet/>
      <dgm:spPr/>
      <dgm:t>
        <a:bodyPr/>
        <a:lstStyle/>
        <a:p>
          <a:endParaRPr lang="en-US"/>
        </a:p>
      </dgm:t>
    </dgm:pt>
    <dgm:pt modelId="{6F4B21AA-200A-4365-AC7E-4B8DC4D77FDC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B97720FE-6EBF-4A1E-BF7C-486D523CB369}" type="parTrans" cxnId="{967C2DA0-65A8-4B41-BC05-B6371FE8E667}">
      <dgm:prSet/>
      <dgm:spPr/>
      <dgm:t>
        <a:bodyPr/>
        <a:lstStyle/>
        <a:p>
          <a:endParaRPr lang="en-US"/>
        </a:p>
      </dgm:t>
    </dgm:pt>
    <dgm:pt modelId="{33734402-12D4-43BA-B7D1-A229B0BFCA71}" type="sibTrans" cxnId="{967C2DA0-65A8-4B41-BC05-B6371FE8E667}">
      <dgm:prSet/>
      <dgm:spPr/>
      <dgm:t>
        <a:bodyPr/>
        <a:lstStyle/>
        <a:p>
          <a:endParaRPr lang="en-US"/>
        </a:p>
      </dgm:t>
    </dgm:pt>
    <dgm:pt modelId="{3A76C9DD-E61A-4873-9581-728454F25B62}">
      <dgm:prSet phldrT="[Text]"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model </a:t>
          </a:r>
        </a:p>
      </dgm:t>
    </dgm:pt>
    <dgm:pt modelId="{CEE178CD-5C08-49EE-83DD-07209F9B7813}" type="parTrans" cxnId="{7CB40C2B-630C-4A1A-A68F-B63D4D3BD340}">
      <dgm:prSet/>
      <dgm:spPr/>
      <dgm:t>
        <a:bodyPr/>
        <a:lstStyle/>
        <a:p>
          <a:endParaRPr lang="en-US"/>
        </a:p>
      </dgm:t>
    </dgm:pt>
    <dgm:pt modelId="{428A9C01-C33F-40B3-B6E9-A57ED6B4F5F1}" type="sibTrans" cxnId="{7CB40C2B-630C-4A1A-A68F-B63D4D3BD340}">
      <dgm:prSet/>
      <dgm:spPr/>
      <dgm:t>
        <a:bodyPr/>
        <a:lstStyle/>
        <a:p>
          <a:endParaRPr lang="en-US"/>
        </a:p>
      </dgm:t>
    </dgm:pt>
    <dgm:pt modelId="{F1825CB8-6DFA-47BE-ADD6-562803793623}">
      <dgm:prSet phldrT="[Text]"/>
      <dgm:spPr/>
      <dgm:t>
        <a:bodyPr/>
        <a:lstStyle/>
        <a:p>
          <a:r>
            <a:rPr lang="en-US" dirty="0" err="1"/>
            <a:t>Mengukur</a:t>
          </a:r>
          <a:r>
            <a:rPr lang="en-US" dirty="0"/>
            <a:t> </a:t>
          </a:r>
          <a:r>
            <a:rPr lang="en-US" dirty="0" err="1"/>
            <a:t>performasi</a:t>
          </a:r>
          <a:endParaRPr lang="en-US" dirty="0"/>
        </a:p>
      </dgm:t>
    </dgm:pt>
    <dgm:pt modelId="{14A6ECC7-11C1-4DBA-BDA3-0FDFC5A5AFC6}" type="parTrans" cxnId="{1358C017-7CCE-4783-BDEF-8067FAD0AEA6}">
      <dgm:prSet/>
      <dgm:spPr/>
      <dgm:t>
        <a:bodyPr/>
        <a:lstStyle/>
        <a:p>
          <a:endParaRPr lang="en-US"/>
        </a:p>
      </dgm:t>
    </dgm:pt>
    <dgm:pt modelId="{9186CE74-6148-4963-8500-0694D452A2A4}" type="sibTrans" cxnId="{1358C017-7CCE-4783-BDEF-8067FAD0AEA6}">
      <dgm:prSet/>
      <dgm:spPr/>
      <dgm:t>
        <a:bodyPr/>
        <a:lstStyle/>
        <a:p>
          <a:endParaRPr lang="en-US"/>
        </a:p>
      </dgm:t>
    </dgm:pt>
    <dgm:pt modelId="{A21F4333-70C9-4DF6-83F0-1F75C27D32D2}">
      <dgm:prSet phldrT="[Text]"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data set</a:t>
          </a:r>
        </a:p>
      </dgm:t>
    </dgm:pt>
    <dgm:pt modelId="{F7381DD8-523A-4A45-8E3B-EE0800042093}" type="parTrans" cxnId="{77028E28-7B8A-4722-AFF8-E6D00517D5B1}">
      <dgm:prSet/>
      <dgm:spPr/>
      <dgm:t>
        <a:bodyPr/>
        <a:lstStyle/>
        <a:p>
          <a:endParaRPr lang="en-US"/>
        </a:p>
      </dgm:t>
    </dgm:pt>
    <dgm:pt modelId="{70F17463-F39B-4BB7-AE29-9FC67701171D}" type="sibTrans" cxnId="{77028E28-7B8A-4722-AFF8-E6D00517D5B1}">
      <dgm:prSet/>
      <dgm:spPr/>
      <dgm:t>
        <a:bodyPr/>
        <a:lstStyle/>
        <a:p>
          <a:endParaRPr lang="en-US"/>
        </a:p>
      </dgm:t>
    </dgm:pt>
    <dgm:pt modelId="{037D9EB5-6025-4FF9-8557-8CCCEDE985C2}" type="pres">
      <dgm:prSet presAssocID="{F439E7F8-5CC5-4C43-A851-C94CF2181AFA}" presName="linearFlow" presStyleCnt="0">
        <dgm:presLayoutVars>
          <dgm:resizeHandles val="exact"/>
        </dgm:presLayoutVars>
      </dgm:prSet>
      <dgm:spPr/>
    </dgm:pt>
    <dgm:pt modelId="{4BC5BF97-DCED-4E28-8ECC-1192320AB98A}" type="pres">
      <dgm:prSet presAssocID="{B89DF1C6-D118-46A2-8817-1F0393DA86EC}" presName="node" presStyleLbl="node1" presStyleIdx="0" presStyleCnt="7">
        <dgm:presLayoutVars>
          <dgm:bulletEnabled val="1"/>
        </dgm:presLayoutVars>
      </dgm:prSet>
      <dgm:spPr/>
    </dgm:pt>
    <dgm:pt modelId="{56A27A1A-93E7-4BC4-B492-205F1ACBCA75}" type="pres">
      <dgm:prSet presAssocID="{003BB6A5-24AF-45E6-88D4-7798E51643F9}" presName="sibTrans" presStyleLbl="sibTrans2D1" presStyleIdx="0" presStyleCnt="6"/>
      <dgm:spPr/>
    </dgm:pt>
    <dgm:pt modelId="{8DF8D66C-CBD6-4408-9E72-B287C5551230}" type="pres">
      <dgm:prSet presAssocID="{003BB6A5-24AF-45E6-88D4-7798E51643F9}" presName="connectorText" presStyleLbl="sibTrans2D1" presStyleIdx="0" presStyleCnt="6"/>
      <dgm:spPr/>
    </dgm:pt>
    <dgm:pt modelId="{D21ED59A-65E3-48BE-8D2E-094E2CF1FB34}" type="pres">
      <dgm:prSet presAssocID="{D9BD8049-50EC-4195-9A27-AE4346F265B4}" presName="node" presStyleLbl="node1" presStyleIdx="1" presStyleCnt="7">
        <dgm:presLayoutVars>
          <dgm:bulletEnabled val="1"/>
        </dgm:presLayoutVars>
      </dgm:prSet>
      <dgm:spPr/>
    </dgm:pt>
    <dgm:pt modelId="{6408C9D5-9124-4438-ABB0-8C55DE100904}" type="pres">
      <dgm:prSet presAssocID="{3E0D5215-7D72-4ED6-BD97-39C4E2B6F1A3}" presName="sibTrans" presStyleLbl="sibTrans2D1" presStyleIdx="1" presStyleCnt="6"/>
      <dgm:spPr/>
    </dgm:pt>
    <dgm:pt modelId="{82879A6C-81A9-468E-B015-9EFF75D1DBBF}" type="pres">
      <dgm:prSet presAssocID="{3E0D5215-7D72-4ED6-BD97-39C4E2B6F1A3}" presName="connectorText" presStyleLbl="sibTrans2D1" presStyleIdx="1" presStyleCnt="6"/>
      <dgm:spPr/>
    </dgm:pt>
    <dgm:pt modelId="{2EC2A1DF-6A58-46AD-9D70-259ACC0E0161}" type="pres">
      <dgm:prSet presAssocID="{DF66FF31-1C9B-491B-9F7C-B08F2D8E3989}" presName="node" presStyleLbl="node1" presStyleIdx="2" presStyleCnt="7">
        <dgm:presLayoutVars>
          <dgm:bulletEnabled val="1"/>
        </dgm:presLayoutVars>
      </dgm:prSet>
      <dgm:spPr/>
    </dgm:pt>
    <dgm:pt modelId="{D12C8D94-9EBD-413B-88AA-DF69829587F1}" type="pres">
      <dgm:prSet presAssocID="{67486856-F19A-4BFE-B713-929B4CDE294E}" presName="sibTrans" presStyleLbl="sibTrans2D1" presStyleIdx="2" presStyleCnt="6"/>
      <dgm:spPr/>
    </dgm:pt>
    <dgm:pt modelId="{4483DAC3-48D8-419D-B6D2-55A7158D290B}" type="pres">
      <dgm:prSet presAssocID="{67486856-F19A-4BFE-B713-929B4CDE294E}" presName="connectorText" presStyleLbl="sibTrans2D1" presStyleIdx="2" presStyleCnt="6"/>
      <dgm:spPr/>
    </dgm:pt>
    <dgm:pt modelId="{B4D0629D-FD07-4B1D-82A3-4DC53E9069EC}" type="pres">
      <dgm:prSet presAssocID="{A21F4333-70C9-4DF6-83F0-1F75C27D32D2}" presName="node" presStyleLbl="node1" presStyleIdx="3" presStyleCnt="7">
        <dgm:presLayoutVars>
          <dgm:bulletEnabled val="1"/>
        </dgm:presLayoutVars>
      </dgm:prSet>
      <dgm:spPr/>
    </dgm:pt>
    <dgm:pt modelId="{1CAF6324-FD54-4B7D-840E-F02AC76DCF8C}" type="pres">
      <dgm:prSet presAssocID="{70F17463-F39B-4BB7-AE29-9FC67701171D}" presName="sibTrans" presStyleLbl="sibTrans2D1" presStyleIdx="3" presStyleCnt="6"/>
      <dgm:spPr/>
    </dgm:pt>
    <dgm:pt modelId="{112F54A6-8AC3-46EF-B7CE-8EE3DC6897F7}" type="pres">
      <dgm:prSet presAssocID="{70F17463-F39B-4BB7-AE29-9FC67701171D}" presName="connectorText" presStyleLbl="sibTrans2D1" presStyleIdx="3" presStyleCnt="6"/>
      <dgm:spPr/>
    </dgm:pt>
    <dgm:pt modelId="{F215A6E4-9EE4-4F38-9A2C-A00C849840CC}" type="pres">
      <dgm:prSet presAssocID="{6F4B21AA-200A-4365-AC7E-4B8DC4D77FDC}" presName="node" presStyleLbl="node1" presStyleIdx="4" presStyleCnt="7">
        <dgm:presLayoutVars>
          <dgm:bulletEnabled val="1"/>
        </dgm:presLayoutVars>
      </dgm:prSet>
      <dgm:spPr/>
    </dgm:pt>
    <dgm:pt modelId="{C399A190-F593-4F94-9A07-939F116B40F6}" type="pres">
      <dgm:prSet presAssocID="{33734402-12D4-43BA-B7D1-A229B0BFCA71}" presName="sibTrans" presStyleLbl="sibTrans2D1" presStyleIdx="4" presStyleCnt="6"/>
      <dgm:spPr/>
    </dgm:pt>
    <dgm:pt modelId="{BE8CBADA-661D-428F-B013-1D1CA65C3B88}" type="pres">
      <dgm:prSet presAssocID="{33734402-12D4-43BA-B7D1-A229B0BFCA71}" presName="connectorText" presStyleLbl="sibTrans2D1" presStyleIdx="4" presStyleCnt="6"/>
      <dgm:spPr/>
    </dgm:pt>
    <dgm:pt modelId="{BA9D16BB-C60D-47F7-ADE4-BAB1C1D0CED7}" type="pres">
      <dgm:prSet presAssocID="{3A76C9DD-E61A-4873-9581-728454F25B62}" presName="node" presStyleLbl="node1" presStyleIdx="5" presStyleCnt="7">
        <dgm:presLayoutVars>
          <dgm:bulletEnabled val="1"/>
        </dgm:presLayoutVars>
      </dgm:prSet>
      <dgm:spPr/>
    </dgm:pt>
    <dgm:pt modelId="{460B00F7-7DDD-49B5-BC12-68B582DEF68E}" type="pres">
      <dgm:prSet presAssocID="{428A9C01-C33F-40B3-B6E9-A57ED6B4F5F1}" presName="sibTrans" presStyleLbl="sibTrans2D1" presStyleIdx="5" presStyleCnt="6"/>
      <dgm:spPr/>
    </dgm:pt>
    <dgm:pt modelId="{461CB06A-C325-4136-BE00-9FBEF8E91690}" type="pres">
      <dgm:prSet presAssocID="{428A9C01-C33F-40B3-B6E9-A57ED6B4F5F1}" presName="connectorText" presStyleLbl="sibTrans2D1" presStyleIdx="5" presStyleCnt="6"/>
      <dgm:spPr/>
    </dgm:pt>
    <dgm:pt modelId="{6AFBE007-E109-4F47-8E0D-EA650855F952}" type="pres">
      <dgm:prSet presAssocID="{F1825CB8-6DFA-47BE-ADD6-562803793623}" presName="node" presStyleLbl="node1" presStyleIdx="6" presStyleCnt="7">
        <dgm:presLayoutVars>
          <dgm:bulletEnabled val="1"/>
        </dgm:presLayoutVars>
      </dgm:prSet>
      <dgm:spPr/>
    </dgm:pt>
  </dgm:ptLst>
  <dgm:cxnLst>
    <dgm:cxn modelId="{CD2A8E15-4A09-401C-AB43-9AFC43F0523B}" srcId="{F439E7F8-5CC5-4C43-A851-C94CF2181AFA}" destId="{D9BD8049-50EC-4195-9A27-AE4346F265B4}" srcOrd="1" destOrd="0" parTransId="{183ABDA8-7F32-4954-A99D-B3CB1EFE1007}" sibTransId="{3E0D5215-7D72-4ED6-BD97-39C4E2B6F1A3}"/>
    <dgm:cxn modelId="{A691B416-DC6A-4750-9A86-EFE057DF4AA1}" type="presOf" srcId="{F1825CB8-6DFA-47BE-ADD6-562803793623}" destId="{6AFBE007-E109-4F47-8E0D-EA650855F952}" srcOrd="0" destOrd="0" presId="urn:microsoft.com/office/officeart/2005/8/layout/process2"/>
    <dgm:cxn modelId="{1358C017-7CCE-4783-BDEF-8067FAD0AEA6}" srcId="{F439E7F8-5CC5-4C43-A851-C94CF2181AFA}" destId="{F1825CB8-6DFA-47BE-ADD6-562803793623}" srcOrd="6" destOrd="0" parTransId="{14A6ECC7-11C1-4DBA-BDA3-0FDFC5A5AFC6}" sibTransId="{9186CE74-6148-4963-8500-0694D452A2A4}"/>
    <dgm:cxn modelId="{ADA5A51A-8F4A-4188-A99E-C1CB1AD612C2}" type="presOf" srcId="{428A9C01-C33F-40B3-B6E9-A57ED6B4F5F1}" destId="{460B00F7-7DDD-49B5-BC12-68B582DEF68E}" srcOrd="0" destOrd="0" presId="urn:microsoft.com/office/officeart/2005/8/layout/process2"/>
    <dgm:cxn modelId="{0D3F5621-7922-4929-B4D9-C88EA36910F4}" type="presOf" srcId="{6F4B21AA-200A-4365-AC7E-4B8DC4D77FDC}" destId="{F215A6E4-9EE4-4F38-9A2C-A00C849840CC}" srcOrd="0" destOrd="0" presId="urn:microsoft.com/office/officeart/2005/8/layout/process2"/>
    <dgm:cxn modelId="{EE4B1227-DFBD-4EDB-B041-3F13CE5C26C9}" type="presOf" srcId="{67486856-F19A-4BFE-B713-929B4CDE294E}" destId="{4483DAC3-48D8-419D-B6D2-55A7158D290B}" srcOrd="1" destOrd="0" presId="urn:microsoft.com/office/officeart/2005/8/layout/process2"/>
    <dgm:cxn modelId="{77028E28-7B8A-4722-AFF8-E6D00517D5B1}" srcId="{F439E7F8-5CC5-4C43-A851-C94CF2181AFA}" destId="{A21F4333-70C9-4DF6-83F0-1F75C27D32D2}" srcOrd="3" destOrd="0" parTransId="{F7381DD8-523A-4A45-8E3B-EE0800042093}" sibTransId="{70F17463-F39B-4BB7-AE29-9FC67701171D}"/>
    <dgm:cxn modelId="{7CB40C2B-630C-4A1A-A68F-B63D4D3BD340}" srcId="{F439E7F8-5CC5-4C43-A851-C94CF2181AFA}" destId="{3A76C9DD-E61A-4873-9581-728454F25B62}" srcOrd="5" destOrd="0" parTransId="{CEE178CD-5C08-49EE-83DD-07209F9B7813}" sibTransId="{428A9C01-C33F-40B3-B6E9-A57ED6B4F5F1}"/>
    <dgm:cxn modelId="{FA1DB635-6952-4676-BCDF-B155B45BEC74}" type="presOf" srcId="{428A9C01-C33F-40B3-B6E9-A57ED6B4F5F1}" destId="{461CB06A-C325-4136-BE00-9FBEF8E91690}" srcOrd="1" destOrd="0" presId="urn:microsoft.com/office/officeart/2005/8/layout/process2"/>
    <dgm:cxn modelId="{C941DC37-4866-4566-9C19-4E92B4040F93}" type="presOf" srcId="{33734402-12D4-43BA-B7D1-A229B0BFCA71}" destId="{BE8CBADA-661D-428F-B013-1D1CA65C3B88}" srcOrd="1" destOrd="0" presId="urn:microsoft.com/office/officeart/2005/8/layout/process2"/>
    <dgm:cxn modelId="{82290A5B-FF17-499A-BAB0-78807020ECC6}" srcId="{F439E7F8-5CC5-4C43-A851-C94CF2181AFA}" destId="{DF66FF31-1C9B-491B-9F7C-B08F2D8E3989}" srcOrd="2" destOrd="0" parTransId="{C23D8B1D-FDC0-4A7C-A742-3C17D167B36E}" sibTransId="{67486856-F19A-4BFE-B713-929B4CDE294E}"/>
    <dgm:cxn modelId="{CED55D42-4FFE-44EF-9BEB-4165AFA4D5EC}" type="presOf" srcId="{3E0D5215-7D72-4ED6-BD97-39C4E2B6F1A3}" destId="{6408C9D5-9124-4438-ABB0-8C55DE100904}" srcOrd="0" destOrd="0" presId="urn:microsoft.com/office/officeart/2005/8/layout/process2"/>
    <dgm:cxn modelId="{A29DAD68-6079-4A0D-960D-55DD7F122ADF}" type="presOf" srcId="{3E0D5215-7D72-4ED6-BD97-39C4E2B6F1A3}" destId="{82879A6C-81A9-468E-B015-9EFF75D1DBBF}" srcOrd="1" destOrd="0" presId="urn:microsoft.com/office/officeart/2005/8/layout/process2"/>
    <dgm:cxn modelId="{967D7D54-4342-4B4D-A753-D0AC4EAB4F8C}" type="presOf" srcId="{33734402-12D4-43BA-B7D1-A229B0BFCA71}" destId="{C399A190-F593-4F94-9A07-939F116B40F6}" srcOrd="0" destOrd="0" presId="urn:microsoft.com/office/officeart/2005/8/layout/process2"/>
    <dgm:cxn modelId="{68351355-5B6C-4205-83AF-727B41D2DB77}" srcId="{F439E7F8-5CC5-4C43-A851-C94CF2181AFA}" destId="{B89DF1C6-D118-46A2-8817-1F0393DA86EC}" srcOrd="0" destOrd="0" parTransId="{46AA7A91-596B-4B33-A549-12AD5B8C801A}" sibTransId="{003BB6A5-24AF-45E6-88D4-7798E51643F9}"/>
    <dgm:cxn modelId="{789FA078-A0BA-4FC6-8FF7-9CF28B3FA394}" type="presOf" srcId="{F439E7F8-5CC5-4C43-A851-C94CF2181AFA}" destId="{037D9EB5-6025-4FF9-8557-8CCCEDE985C2}" srcOrd="0" destOrd="0" presId="urn:microsoft.com/office/officeart/2005/8/layout/process2"/>
    <dgm:cxn modelId="{10F1A558-49FE-4546-BF0E-E2529B378B3E}" type="presOf" srcId="{3A76C9DD-E61A-4873-9581-728454F25B62}" destId="{BA9D16BB-C60D-47F7-ADE4-BAB1C1D0CED7}" srcOrd="0" destOrd="0" presId="urn:microsoft.com/office/officeart/2005/8/layout/process2"/>
    <dgm:cxn modelId="{9EA7B47F-AE90-4CEA-823E-CEB39F63B1D4}" type="presOf" srcId="{003BB6A5-24AF-45E6-88D4-7798E51643F9}" destId="{56A27A1A-93E7-4BC4-B492-205F1ACBCA75}" srcOrd="0" destOrd="0" presId="urn:microsoft.com/office/officeart/2005/8/layout/process2"/>
    <dgm:cxn modelId="{35A1DF87-C261-4397-AD35-CAE9F7B07457}" type="presOf" srcId="{67486856-F19A-4BFE-B713-929B4CDE294E}" destId="{D12C8D94-9EBD-413B-88AA-DF69829587F1}" srcOrd="0" destOrd="0" presId="urn:microsoft.com/office/officeart/2005/8/layout/process2"/>
    <dgm:cxn modelId="{D918C088-549F-42D8-AC53-45932BFE3C38}" type="presOf" srcId="{DF66FF31-1C9B-491B-9F7C-B08F2D8E3989}" destId="{2EC2A1DF-6A58-46AD-9D70-259ACC0E0161}" srcOrd="0" destOrd="0" presId="urn:microsoft.com/office/officeart/2005/8/layout/process2"/>
    <dgm:cxn modelId="{2638F392-04B2-400B-8041-7B75EB3D0B6E}" type="presOf" srcId="{B89DF1C6-D118-46A2-8817-1F0393DA86EC}" destId="{4BC5BF97-DCED-4E28-8ECC-1192320AB98A}" srcOrd="0" destOrd="0" presId="urn:microsoft.com/office/officeart/2005/8/layout/process2"/>
    <dgm:cxn modelId="{C16A1794-DAAB-4F2B-9493-54843FAD9584}" type="presOf" srcId="{003BB6A5-24AF-45E6-88D4-7798E51643F9}" destId="{8DF8D66C-CBD6-4408-9E72-B287C5551230}" srcOrd="1" destOrd="0" presId="urn:microsoft.com/office/officeart/2005/8/layout/process2"/>
    <dgm:cxn modelId="{2E435996-B575-4480-B04E-14B38241B812}" type="presOf" srcId="{70F17463-F39B-4BB7-AE29-9FC67701171D}" destId="{112F54A6-8AC3-46EF-B7CE-8EE3DC6897F7}" srcOrd="1" destOrd="0" presId="urn:microsoft.com/office/officeart/2005/8/layout/process2"/>
    <dgm:cxn modelId="{D9F76F9E-BE3D-4E25-8165-150E4BE4FC8A}" type="presOf" srcId="{D9BD8049-50EC-4195-9A27-AE4346F265B4}" destId="{D21ED59A-65E3-48BE-8D2E-094E2CF1FB34}" srcOrd="0" destOrd="0" presId="urn:microsoft.com/office/officeart/2005/8/layout/process2"/>
    <dgm:cxn modelId="{967C2DA0-65A8-4B41-BC05-B6371FE8E667}" srcId="{F439E7F8-5CC5-4C43-A851-C94CF2181AFA}" destId="{6F4B21AA-200A-4365-AC7E-4B8DC4D77FDC}" srcOrd="4" destOrd="0" parTransId="{B97720FE-6EBF-4A1E-BF7C-486D523CB369}" sibTransId="{33734402-12D4-43BA-B7D1-A229B0BFCA71}"/>
    <dgm:cxn modelId="{213F67E0-4DBB-47D0-9250-C56BF3DF0033}" type="presOf" srcId="{70F17463-F39B-4BB7-AE29-9FC67701171D}" destId="{1CAF6324-FD54-4B7D-840E-F02AC76DCF8C}" srcOrd="0" destOrd="0" presId="urn:microsoft.com/office/officeart/2005/8/layout/process2"/>
    <dgm:cxn modelId="{904C2EF4-C72C-4C04-9A7B-4D70A6FDA65B}" type="presOf" srcId="{A21F4333-70C9-4DF6-83F0-1F75C27D32D2}" destId="{B4D0629D-FD07-4B1D-82A3-4DC53E9069EC}" srcOrd="0" destOrd="0" presId="urn:microsoft.com/office/officeart/2005/8/layout/process2"/>
    <dgm:cxn modelId="{1269E53B-E761-42D6-9EA6-1B8ED6D070FB}" type="presParOf" srcId="{037D9EB5-6025-4FF9-8557-8CCCEDE985C2}" destId="{4BC5BF97-DCED-4E28-8ECC-1192320AB98A}" srcOrd="0" destOrd="0" presId="urn:microsoft.com/office/officeart/2005/8/layout/process2"/>
    <dgm:cxn modelId="{9E3B2FB6-15AB-4C60-BA3C-DE4E007FE5D8}" type="presParOf" srcId="{037D9EB5-6025-4FF9-8557-8CCCEDE985C2}" destId="{56A27A1A-93E7-4BC4-B492-205F1ACBCA75}" srcOrd="1" destOrd="0" presId="urn:microsoft.com/office/officeart/2005/8/layout/process2"/>
    <dgm:cxn modelId="{8E6167DF-EF7B-47CE-B679-3DDB4AA73ED3}" type="presParOf" srcId="{56A27A1A-93E7-4BC4-B492-205F1ACBCA75}" destId="{8DF8D66C-CBD6-4408-9E72-B287C5551230}" srcOrd="0" destOrd="0" presId="urn:microsoft.com/office/officeart/2005/8/layout/process2"/>
    <dgm:cxn modelId="{33B16C62-8420-4EB9-9034-9DB70F045939}" type="presParOf" srcId="{037D9EB5-6025-4FF9-8557-8CCCEDE985C2}" destId="{D21ED59A-65E3-48BE-8D2E-094E2CF1FB34}" srcOrd="2" destOrd="0" presId="urn:microsoft.com/office/officeart/2005/8/layout/process2"/>
    <dgm:cxn modelId="{AB8F1E5F-E812-4952-AC8D-1CA6E8D194BC}" type="presParOf" srcId="{037D9EB5-6025-4FF9-8557-8CCCEDE985C2}" destId="{6408C9D5-9124-4438-ABB0-8C55DE100904}" srcOrd="3" destOrd="0" presId="urn:microsoft.com/office/officeart/2005/8/layout/process2"/>
    <dgm:cxn modelId="{4F9BA1C5-C358-4BD2-BC86-8B2E70C9A0F2}" type="presParOf" srcId="{6408C9D5-9124-4438-ABB0-8C55DE100904}" destId="{82879A6C-81A9-468E-B015-9EFF75D1DBBF}" srcOrd="0" destOrd="0" presId="urn:microsoft.com/office/officeart/2005/8/layout/process2"/>
    <dgm:cxn modelId="{E21494EB-658F-4B72-837E-438DBEE4FEC4}" type="presParOf" srcId="{037D9EB5-6025-4FF9-8557-8CCCEDE985C2}" destId="{2EC2A1DF-6A58-46AD-9D70-259ACC0E0161}" srcOrd="4" destOrd="0" presId="urn:microsoft.com/office/officeart/2005/8/layout/process2"/>
    <dgm:cxn modelId="{B7614A7F-DD3F-4638-A069-6790E34155DD}" type="presParOf" srcId="{037D9EB5-6025-4FF9-8557-8CCCEDE985C2}" destId="{D12C8D94-9EBD-413B-88AA-DF69829587F1}" srcOrd="5" destOrd="0" presId="urn:microsoft.com/office/officeart/2005/8/layout/process2"/>
    <dgm:cxn modelId="{FDF2312A-490F-4305-A3EF-57C89BF82A78}" type="presParOf" srcId="{D12C8D94-9EBD-413B-88AA-DF69829587F1}" destId="{4483DAC3-48D8-419D-B6D2-55A7158D290B}" srcOrd="0" destOrd="0" presId="urn:microsoft.com/office/officeart/2005/8/layout/process2"/>
    <dgm:cxn modelId="{49C398A2-3B32-4AC6-B776-E53A57C9C9C6}" type="presParOf" srcId="{037D9EB5-6025-4FF9-8557-8CCCEDE985C2}" destId="{B4D0629D-FD07-4B1D-82A3-4DC53E9069EC}" srcOrd="6" destOrd="0" presId="urn:microsoft.com/office/officeart/2005/8/layout/process2"/>
    <dgm:cxn modelId="{2D62ECC2-6F7C-4DD2-9107-B10060DD62C9}" type="presParOf" srcId="{037D9EB5-6025-4FF9-8557-8CCCEDE985C2}" destId="{1CAF6324-FD54-4B7D-840E-F02AC76DCF8C}" srcOrd="7" destOrd="0" presId="urn:microsoft.com/office/officeart/2005/8/layout/process2"/>
    <dgm:cxn modelId="{95378C6A-8E5B-4CCC-9505-18CE7648EEA6}" type="presParOf" srcId="{1CAF6324-FD54-4B7D-840E-F02AC76DCF8C}" destId="{112F54A6-8AC3-46EF-B7CE-8EE3DC6897F7}" srcOrd="0" destOrd="0" presId="urn:microsoft.com/office/officeart/2005/8/layout/process2"/>
    <dgm:cxn modelId="{F6FE0814-9BF0-4A56-936E-E8B6D7CEFBAB}" type="presParOf" srcId="{037D9EB5-6025-4FF9-8557-8CCCEDE985C2}" destId="{F215A6E4-9EE4-4F38-9A2C-A00C849840CC}" srcOrd="8" destOrd="0" presId="urn:microsoft.com/office/officeart/2005/8/layout/process2"/>
    <dgm:cxn modelId="{701B77B5-4F53-45FF-91F6-08A69E2C6B39}" type="presParOf" srcId="{037D9EB5-6025-4FF9-8557-8CCCEDE985C2}" destId="{C399A190-F593-4F94-9A07-939F116B40F6}" srcOrd="9" destOrd="0" presId="urn:microsoft.com/office/officeart/2005/8/layout/process2"/>
    <dgm:cxn modelId="{BE4684C4-F14B-4DED-971A-AFE934DED08C}" type="presParOf" srcId="{C399A190-F593-4F94-9A07-939F116B40F6}" destId="{BE8CBADA-661D-428F-B013-1D1CA65C3B88}" srcOrd="0" destOrd="0" presId="urn:microsoft.com/office/officeart/2005/8/layout/process2"/>
    <dgm:cxn modelId="{305DD88C-264B-48B5-9078-ABA7E6D2AA18}" type="presParOf" srcId="{037D9EB5-6025-4FF9-8557-8CCCEDE985C2}" destId="{BA9D16BB-C60D-47F7-ADE4-BAB1C1D0CED7}" srcOrd="10" destOrd="0" presId="urn:microsoft.com/office/officeart/2005/8/layout/process2"/>
    <dgm:cxn modelId="{29B43467-4F3C-41C1-9336-9FB677D0D9C8}" type="presParOf" srcId="{037D9EB5-6025-4FF9-8557-8CCCEDE985C2}" destId="{460B00F7-7DDD-49B5-BC12-68B582DEF68E}" srcOrd="11" destOrd="0" presId="urn:microsoft.com/office/officeart/2005/8/layout/process2"/>
    <dgm:cxn modelId="{2535AAE6-3BEB-4090-A6E9-5FF4CCC96E8F}" type="presParOf" srcId="{460B00F7-7DDD-49B5-BC12-68B582DEF68E}" destId="{461CB06A-C325-4136-BE00-9FBEF8E91690}" srcOrd="0" destOrd="0" presId="urn:microsoft.com/office/officeart/2005/8/layout/process2"/>
    <dgm:cxn modelId="{DC023040-A54B-4378-B05F-BD77227D25D0}" type="presParOf" srcId="{037D9EB5-6025-4FF9-8557-8CCCEDE985C2}" destId="{6AFBE007-E109-4F47-8E0D-EA650855F95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6B8A8-939F-40E3-9645-18BE5AA7A1DB}">
      <dsp:nvSpPr>
        <dsp:cNvPr id="0" name=""/>
        <dsp:cNvSpPr/>
      </dsp:nvSpPr>
      <dsp:spPr>
        <a:xfrm>
          <a:off x="3027451" y="4541603"/>
          <a:ext cx="85582" cy="85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E180-F1BA-49C9-AB53-4F624C07DD7F}">
      <dsp:nvSpPr>
        <dsp:cNvPr id="0" name=""/>
        <dsp:cNvSpPr/>
      </dsp:nvSpPr>
      <dsp:spPr>
        <a:xfrm>
          <a:off x="2837734" y="4618706"/>
          <a:ext cx="85582" cy="85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AE3E-28EB-4297-A125-EC1CDB7F3CA3}">
      <dsp:nvSpPr>
        <dsp:cNvPr id="0" name=""/>
        <dsp:cNvSpPr/>
      </dsp:nvSpPr>
      <dsp:spPr>
        <a:xfrm>
          <a:off x="2643827" y="4682445"/>
          <a:ext cx="85582" cy="85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9165F-3CA5-4571-BAA1-019527F641A7}">
      <dsp:nvSpPr>
        <dsp:cNvPr id="0" name=""/>
        <dsp:cNvSpPr/>
      </dsp:nvSpPr>
      <dsp:spPr>
        <a:xfrm>
          <a:off x="2446928" y="4731791"/>
          <a:ext cx="85582" cy="855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3D8F2-57FE-42A6-A8C2-92C67FEE798F}">
      <dsp:nvSpPr>
        <dsp:cNvPr id="0" name=""/>
        <dsp:cNvSpPr/>
      </dsp:nvSpPr>
      <dsp:spPr>
        <a:xfrm>
          <a:off x="4062816" y="3795241"/>
          <a:ext cx="85582" cy="855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482B3-E7CF-4348-81F0-E6383AE2D72E}">
      <dsp:nvSpPr>
        <dsp:cNvPr id="0" name=""/>
        <dsp:cNvSpPr/>
      </dsp:nvSpPr>
      <dsp:spPr>
        <a:xfrm>
          <a:off x="3912599" y="3947392"/>
          <a:ext cx="85582" cy="85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71A1-B38F-463B-AF78-4EA1AF5A11F4}">
      <dsp:nvSpPr>
        <dsp:cNvPr id="0" name=""/>
        <dsp:cNvSpPr/>
      </dsp:nvSpPr>
      <dsp:spPr>
        <a:xfrm>
          <a:off x="4684634" y="2869999"/>
          <a:ext cx="85582" cy="85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4BD2-E557-4694-BF82-53361DE75F6C}">
      <dsp:nvSpPr>
        <dsp:cNvPr id="0" name=""/>
        <dsp:cNvSpPr/>
      </dsp:nvSpPr>
      <dsp:spPr>
        <a:xfrm>
          <a:off x="5018584" y="1742747"/>
          <a:ext cx="85582" cy="85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F4E28-883F-414C-80FC-4F3CB715564F}">
      <dsp:nvSpPr>
        <dsp:cNvPr id="0" name=""/>
        <dsp:cNvSpPr/>
      </dsp:nvSpPr>
      <dsp:spPr>
        <a:xfrm>
          <a:off x="4851609" y="409371"/>
          <a:ext cx="85582" cy="855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E9AB8-6EB2-44B9-A54E-A2220DD91138}">
      <dsp:nvSpPr>
        <dsp:cNvPr id="0" name=""/>
        <dsp:cNvSpPr/>
      </dsp:nvSpPr>
      <dsp:spPr>
        <a:xfrm>
          <a:off x="4976092" y="313248"/>
          <a:ext cx="85582" cy="855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30C26-5C31-4307-89EB-95A5D1153FC4}">
      <dsp:nvSpPr>
        <dsp:cNvPr id="0" name=""/>
        <dsp:cNvSpPr/>
      </dsp:nvSpPr>
      <dsp:spPr>
        <a:xfrm>
          <a:off x="5100576" y="216612"/>
          <a:ext cx="85582" cy="85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3DD78-716B-4EB2-BAE4-BE62A5523E29}">
      <dsp:nvSpPr>
        <dsp:cNvPr id="0" name=""/>
        <dsp:cNvSpPr/>
      </dsp:nvSpPr>
      <dsp:spPr>
        <a:xfrm>
          <a:off x="5225657" y="313248"/>
          <a:ext cx="85582" cy="85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07B0-484F-4F88-85C1-468FFDA36572}">
      <dsp:nvSpPr>
        <dsp:cNvPr id="0" name=""/>
        <dsp:cNvSpPr/>
      </dsp:nvSpPr>
      <dsp:spPr>
        <a:xfrm>
          <a:off x="5350141" y="409371"/>
          <a:ext cx="85582" cy="85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D1B92-F524-4543-BA17-1D96FCB3BF29}">
      <dsp:nvSpPr>
        <dsp:cNvPr id="0" name=""/>
        <dsp:cNvSpPr/>
      </dsp:nvSpPr>
      <dsp:spPr>
        <a:xfrm>
          <a:off x="5100576" y="420165"/>
          <a:ext cx="85582" cy="855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BB80-D7C5-44C8-95E0-8B47DEFD57FD}">
      <dsp:nvSpPr>
        <dsp:cNvPr id="0" name=""/>
        <dsp:cNvSpPr/>
      </dsp:nvSpPr>
      <dsp:spPr>
        <a:xfrm>
          <a:off x="5100576" y="623718"/>
          <a:ext cx="85582" cy="855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20663-629D-478F-87E2-E48B60B4D3F8}">
      <dsp:nvSpPr>
        <dsp:cNvPr id="0" name=""/>
        <dsp:cNvSpPr/>
      </dsp:nvSpPr>
      <dsp:spPr>
        <a:xfrm>
          <a:off x="1971438" y="4895892"/>
          <a:ext cx="1843907" cy="494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294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Initiation</a:t>
          </a:r>
        </a:p>
      </dsp:txBody>
      <dsp:txXfrm>
        <a:off x="1995577" y="4920031"/>
        <a:ext cx="1795629" cy="446212"/>
      </dsp:txXfrm>
    </dsp:sp>
    <dsp:sp modelId="{C0FCE9D0-D7E8-43B4-B17F-33E35E65BAC0}">
      <dsp:nvSpPr>
        <dsp:cNvPr id="0" name=""/>
        <dsp:cNvSpPr/>
      </dsp:nvSpPr>
      <dsp:spPr>
        <a:xfrm>
          <a:off x="1460039" y="4411425"/>
          <a:ext cx="855223" cy="85482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50206-9B02-4B4E-8C2B-95C384F44CCB}">
      <dsp:nvSpPr>
        <dsp:cNvPr id="0" name=""/>
        <dsp:cNvSpPr/>
      </dsp:nvSpPr>
      <dsp:spPr>
        <a:xfrm>
          <a:off x="3591516" y="4311447"/>
          <a:ext cx="1843907" cy="494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294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Profiling</a:t>
          </a:r>
        </a:p>
      </dsp:txBody>
      <dsp:txXfrm>
        <a:off x="3615655" y="4335586"/>
        <a:ext cx="1795629" cy="446212"/>
      </dsp:txXfrm>
    </dsp:sp>
    <dsp:sp modelId="{541F503D-D8F6-4DF8-A77B-6AB1F827193D}">
      <dsp:nvSpPr>
        <dsp:cNvPr id="0" name=""/>
        <dsp:cNvSpPr/>
      </dsp:nvSpPr>
      <dsp:spPr>
        <a:xfrm>
          <a:off x="3080117" y="3826981"/>
          <a:ext cx="855223" cy="85482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44749-D159-437D-B570-2A61EAD1D43C}">
      <dsp:nvSpPr>
        <dsp:cNvPr id="0" name=""/>
        <dsp:cNvSpPr/>
      </dsp:nvSpPr>
      <dsp:spPr>
        <a:xfrm>
          <a:off x="4470080" y="3466907"/>
          <a:ext cx="1843907" cy="494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294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Vulnerability Examination</a:t>
          </a:r>
        </a:p>
      </dsp:txBody>
      <dsp:txXfrm>
        <a:off x="4494219" y="3491046"/>
        <a:ext cx="1795629" cy="446212"/>
      </dsp:txXfrm>
    </dsp:sp>
    <dsp:sp modelId="{35C689AD-4CE1-4572-B47C-2B04C6603443}">
      <dsp:nvSpPr>
        <dsp:cNvPr id="0" name=""/>
        <dsp:cNvSpPr/>
      </dsp:nvSpPr>
      <dsp:spPr>
        <a:xfrm>
          <a:off x="3958681" y="2982441"/>
          <a:ext cx="855223" cy="85482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7CDA-341A-43AD-984D-CD7595C9BADA}">
      <dsp:nvSpPr>
        <dsp:cNvPr id="0" name=""/>
        <dsp:cNvSpPr/>
      </dsp:nvSpPr>
      <dsp:spPr>
        <a:xfrm>
          <a:off x="4929112" y="2381291"/>
          <a:ext cx="1843907" cy="494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294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Intrusion</a:t>
          </a:r>
        </a:p>
      </dsp:txBody>
      <dsp:txXfrm>
        <a:off x="4953251" y="2405430"/>
        <a:ext cx="1795629" cy="446212"/>
      </dsp:txXfrm>
    </dsp:sp>
    <dsp:sp modelId="{BFF8EC39-7AAC-46C2-BB88-0513093C0F77}">
      <dsp:nvSpPr>
        <dsp:cNvPr id="0" name=""/>
        <dsp:cNvSpPr/>
      </dsp:nvSpPr>
      <dsp:spPr>
        <a:xfrm>
          <a:off x="4417713" y="1896824"/>
          <a:ext cx="855223" cy="85482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02140-8CE8-43EF-BC33-DF72C4621B6E}">
      <dsp:nvSpPr>
        <dsp:cNvPr id="0" name=""/>
        <dsp:cNvSpPr/>
      </dsp:nvSpPr>
      <dsp:spPr>
        <a:xfrm>
          <a:off x="5184662" y="1276141"/>
          <a:ext cx="1843907" cy="4944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294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Covering Track</a:t>
          </a:r>
        </a:p>
      </dsp:txBody>
      <dsp:txXfrm>
        <a:off x="5208801" y="1300280"/>
        <a:ext cx="1795629" cy="446212"/>
      </dsp:txXfrm>
    </dsp:sp>
    <dsp:sp modelId="{7684DE96-B3A9-4C00-B834-9B973C4300C0}">
      <dsp:nvSpPr>
        <dsp:cNvPr id="0" name=""/>
        <dsp:cNvSpPr/>
      </dsp:nvSpPr>
      <dsp:spPr>
        <a:xfrm>
          <a:off x="4673263" y="791674"/>
          <a:ext cx="855223" cy="854820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A4CB9-B96A-4F16-BC50-B69B3A40FBC4}">
      <dsp:nvSpPr>
        <dsp:cNvPr id="0" name=""/>
        <dsp:cNvSpPr/>
      </dsp:nvSpPr>
      <dsp:spPr>
        <a:xfrm>
          <a:off x="704020" y="297946"/>
          <a:ext cx="4102451" cy="4102451"/>
        </a:xfrm>
        <a:prstGeom prst="circularArrow">
          <a:avLst>
            <a:gd name="adj1" fmla="val 4668"/>
            <a:gd name="adj2" fmla="val 272909"/>
            <a:gd name="adj3" fmla="val 12834385"/>
            <a:gd name="adj4" fmla="val 18028827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8621A-7F37-4AFD-83EE-F423C58E4125}">
      <dsp:nvSpPr>
        <dsp:cNvPr id="0" name=""/>
        <dsp:cNvSpPr/>
      </dsp:nvSpPr>
      <dsp:spPr>
        <a:xfrm>
          <a:off x="1390504" y="645878"/>
          <a:ext cx="2729484" cy="8907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Pencarian</a:t>
          </a:r>
          <a:r>
            <a:rPr lang="en-US" sz="2400" kern="1200" dirty="0"/>
            <a:t> </a:t>
          </a:r>
          <a:r>
            <a:rPr lang="en-US" sz="2400" kern="1200" dirty="0" err="1"/>
            <a:t>Formasi</a:t>
          </a:r>
          <a:endParaRPr lang="en-US" sz="2400" kern="1200" dirty="0"/>
        </a:p>
      </dsp:txBody>
      <dsp:txXfrm>
        <a:off x="1433986" y="689360"/>
        <a:ext cx="2642520" cy="803764"/>
      </dsp:txXfrm>
    </dsp:sp>
    <dsp:sp modelId="{3607D519-F41F-4367-89E6-6106A7258C49}">
      <dsp:nvSpPr>
        <dsp:cNvPr id="0" name=""/>
        <dsp:cNvSpPr/>
      </dsp:nvSpPr>
      <dsp:spPr>
        <a:xfrm>
          <a:off x="2843126" y="1948068"/>
          <a:ext cx="2770345" cy="12324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Penetrasi</a:t>
          </a:r>
          <a:r>
            <a:rPr lang="en-US" sz="2400" kern="1200" dirty="0"/>
            <a:t> dan </a:t>
          </a:r>
          <a:r>
            <a:rPr lang="en-US" sz="2400" kern="1200" dirty="0" err="1"/>
            <a:t>komunikasi</a:t>
          </a:r>
          <a:r>
            <a:rPr lang="en-US" sz="2400" kern="1200" dirty="0"/>
            <a:t> </a:t>
          </a:r>
          <a:r>
            <a:rPr lang="en-US" sz="2400" kern="1200" dirty="0" err="1"/>
            <a:t>dengan</a:t>
          </a:r>
          <a:r>
            <a:rPr lang="en-US" sz="2400" kern="1200" dirty="0"/>
            <a:t> C&amp;C Server</a:t>
          </a:r>
        </a:p>
      </dsp:txBody>
      <dsp:txXfrm>
        <a:off x="2903289" y="2008231"/>
        <a:ext cx="2650019" cy="1112127"/>
      </dsp:txXfrm>
    </dsp:sp>
    <dsp:sp modelId="{A4044F6A-3797-449B-860B-71EA67B636B1}">
      <dsp:nvSpPr>
        <dsp:cNvPr id="0" name=""/>
        <dsp:cNvSpPr/>
      </dsp:nvSpPr>
      <dsp:spPr>
        <a:xfrm>
          <a:off x="1390504" y="3591983"/>
          <a:ext cx="2729484" cy="8907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Penyerangan</a:t>
          </a:r>
          <a:endParaRPr lang="en-US" sz="2400" kern="1200" dirty="0"/>
        </a:p>
      </dsp:txBody>
      <dsp:txXfrm>
        <a:off x="1433986" y="3635465"/>
        <a:ext cx="2642520" cy="803764"/>
      </dsp:txXfrm>
    </dsp:sp>
    <dsp:sp modelId="{DE316FDB-6041-4955-9124-58F4E0C000A4}">
      <dsp:nvSpPr>
        <dsp:cNvPr id="0" name=""/>
        <dsp:cNvSpPr/>
      </dsp:nvSpPr>
      <dsp:spPr>
        <a:xfrm>
          <a:off x="-82548" y="2118931"/>
          <a:ext cx="2729484" cy="8907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Pemutakhiran</a:t>
          </a:r>
          <a:r>
            <a:rPr lang="en-US" sz="2400" kern="1200" dirty="0"/>
            <a:t> </a:t>
          </a:r>
          <a:r>
            <a:rPr lang="en-US" sz="2400" kern="1200" dirty="0" err="1"/>
            <a:t>serangan</a:t>
          </a:r>
          <a:endParaRPr lang="en-US" sz="2400" kern="1200" dirty="0"/>
        </a:p>
      </dsp:txBody>
      <dsp:txXfrm>
        <a:off x="-39066" y="2162413"/>
        <a:ext cx="2642520" cy="803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5BF97-DCED-4E28-8ECC-1192320AB98A}">
      <dsp:nvSpPr>
        <dsp:cNvPr id="0" name=""/>
        <dsp:cNvSpPr/>
      </dsp:nvSpPr>
      <dsp:spPr>
        <a:xfrm>
          <a:off x="599853" y="736"/>
          <a:ext cx="2304390" cy="6033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Menentukan</a:t>
          </a:r>
          <a:r>
            <a:rPr lang="en-US" sz="1600" kern="1200" dirty="0"/>
            <a:t> </a:t>
          </a:r>
          <a:r>
            <a:rPr lang="en-US" sz="1600" kern="1200" dirty="0" err="1"/>
            <a:t>tujuan</a:t>
          </a:r>
          <a:endParaRPr lang="en-US" sz="1600" kern="1200" dirty="0"/>
        </a:p>
      </dsp:txBody>
      <dsp:txXfrm>
        <a:off x="617524" y="18407"/>
        <a:ext cx="2269048" cy="567975"/>
      </dsp:txXfrm>
    </dsp:sp>
    <dsp:sp modelId="{56A27A1A-93E7-4BC4-B492-205F1ACBCA75}">
      <dsp:nvSpPr>
        <dsp:cNvPr id="0" name=""/>
        <dsp:cNvSpPr/>
      </dsp:nvSpPr>
      <dsp:spPr>
        <a:xfrm rot="5400000">
          <a:off x="1638926" y="619137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641761"/>
        <a:ext cx="162896" cy="158371"/>
      </dsp:txXfrm>
    </dsp:sp>
    <dsp:sp modelId="{D21ED59A-65E3-48BE-8D2E-094E2CF1FB34}">
      <dsp:nvSpPr>
        <dsp:cNvPr id="0" name=""/>
        <dsp:cNvSpPr/>
      </dsp:nvSpPr>
      <dsp:spPr>
        <a:xfrm>
          <a:off x="599853" y="905713"/>
          <a:ext cx="2304390" cy="6033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Menentukan</a:t>
          </a:r>
          <a:r>
            <a:rPr lang="en-US" sz="1600" kern="1200" dirty="0"/>
            <a:t> </a:t>
          </a:r>
          <a:r>
            <a:rPr lang="en-US" sz="1600" kern="1200" dirty="0" err="1"/>
            <a:t>sumber</a:t>
          </a:r>
          <a:r>
            <a:rPr lang="en-US" sz="1600" kern="1200" dirty="0"/>
            <a:t> data</a:t>
          </a:r>
        </a:p>
      </dsp:txBody>
      <dsp:txXfrm>
        <a:off x="617524" y="923384"/>
        <a:ext cx="2269048" cy="567975"/>
      </dsp:txXfrm>
    </dsp:sp>
    <dsp:sp modelId="{6408C9D5-9124-4438-ABB0-8C55DE100904}">
      <dsp:nvSpPr>
        <dsp:cNvPr id="0" name=""/>
        <dsp:cNvSpPr/>
      </dsp:nvSpPr>
      <dsp:spPr>
        <a:xfrm rot="5400000">
          <a:off x="1638926" y="1524113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1546737"/>
        <a:ext cx="162896" cy="158371"/>
      </dsp:txXfrm>
    </dsp:sp>
    <dsp:sp modelId="{2EC2A1DF-6A58-46AD-9D70-259ACC0E0161}">
      <dsp:nvSpPr>
        <dsp:cNvPr id="0" name=""/>
        <dsp:cNvSpPr/>
      </dsp:nvSpPr>
      <dsp:spPr>
        <a:xfrm>
          <a:off x="599853" y="1810689"/>
          <a:ext cx="2304390" cy="6033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Mengidentifikasi</a:t>
          </a:r>
          <a:r>
            <a:rPr lang="en-US" sz="1600" kern="1200" dirty="0"/>
            <a:t> </a:t>
          </a:r>
          <a:r>
            <a:rPr lang="en-US" sz="1600" kern="1200" dirty="0" err="1"/>
            <a:t>fitur</a:t>
          </a:r>
          <a:endParaRPr lang="en-US" sz="1600" kern="1200" dirty="0"/>
        </a:p>
      </dsp:txBody>
      <dsp:txXfrm>
        <a:off x="617524" y="1828360"/>
        <a:ext cx="2269048" cy="567975"/>
      </dsp:txXfrm>
    </dsp:sp>
    <dsp:sp modelId="{D12C8D94-9EBD-413B-88AA-DF69829587F1}">
      <dsp:nvSpPr>
        <dsp:cNvPr id="0" name=""/>
        <dsp:cNvSpPr/>
      </dsp:nvSpPr>
      <dsp:spPr>
        <a:xfrm rot="5400000">
          <a:off x="1638926" y="2429089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2451713"/>
        <a:ext cx="162896" cy="158371"/>
      </dsp:txXfrm>
    </dsp:sp>
    <dsp:sp modelId="{B4D0629D-FD07-4B1D-82A3-4DC53E9069EC}">
      <dsp:nvSpPr>
        <dsp:cNvPr id="0" name=""/>
        <dsp:cNvSpPr/>
      </dsp:nvSpPr>
      <dsp:spPr>
        <a:xfrm>
          <a:off x="599853" y="2715665"/>
          <a:ext cx="2304390" cy="6033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Membuat</a:t>
          </a:r>
          <a:r>
            <a:rPr lang="en-US" sz="1600" kern="1200" dirty="0"/>
            <a:t> data set</a:t>
          </a:r>
        </a:p>
      </dsp:txBody>
      <dsp:txXfrm>
        <a:off x="617524" y="2733336"/>
        <a:ext cx="2269048" cy="567975"/>
      </dsp:txXfrm>
    </dsp:sp>
    <dsp:sp modelId="{1CAF6324-FD54-4B7D-840E-F02AC76DCF8C}">
      <dsp:nvSpPr>
        <dsp:cNvPr id="0" name=""/>
        <dsp:cNvSpPr/>
      </dsp:nvSpPr>
      <dsp:spPr>
        <a:xfrm rot="5400000">
          <a:off x="1638926" y="3334066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3356690"/>
        <a:ext cx="162896" cy="158371"/>
      </dsp:txXfrm>
    </dsp:sp>
    <dsp:sp modelId="{F215A6E4-9EE4-4F38-9A2C-A00C849840CC}">
      <dsp:nvSpPr>
        <dsp:cNvPr id="0" name=""/>
        <dsp:cNvSpPr/>
      </dsp:nvSpPr>
      <dsp:spPr>
        <a:xfrm>
          <a:off x="599853" y="3620642"/>
          <a:ext cx="2304390" cy="6033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>
        <a:off x="617524" y="3638313"/>
        <a:ext cx="2269048" cy="567975"/>
      </dsp:txXfrm>
    </dsp:sp>
    <dsp:sp modelId="{C399A190-F593-4F94-9A07-939F116B40F6}">
      <dsp:nvSpPr>
        <dsp:cNvPr id="0" name=""/>
        <dsp:cNvSpPr/>
      </dsp:nvSpPr>
      <dsp:spPr>
        <a:xfrm rot="5400000">
          <a:off x="1638926" y="4239042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4261666"/>
        <a:ext cx="162896" cy="158371"/>
      </dsp:txXfrm>
    </dsp:sp>
    <dsp:sp modelId="{BA9D16BB-C60D-47F7-ADE4-BAB1C1D0CED7}">
      <dsp:nvSpPr>
        <dsp:cNvPr id="0" name=""/>
        <dsp:cNvSpPr/>
      </dsp:nvSpPr>
      <dsp:spPr>
        <a:xfrm>
          <a:off x="599853" y="4525618"/>
          <a:ext cx="2304390" cy="6033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Membuat</a:t>
          </a:r>
          <a:r>
            <a:rPr lang="en-US" sz="1600" kern="1200" dirty="0"/>
            <a:t> model </a:t>
          </a:r>
        </a:p>
      </dsp:txBody>
      <dsp:txXfrm>
        <a:off x="617524" y="4543289"/>
        <a:ext cx="2269048" cy="567975"/>
      </dsp:txXfrm>
    </dsp:sp>
    <dsp:sp modelId="{460B00F7-7DDD-49B5-BC12-68B582DEF68E}">
      <dsp:nvSpPr>
        <dsp:cNvPr id="0" name=""/>
        <dsp:cNvSpPr/>
      </dsp:nvSpPr>
      <dsp:spPr>
        <a:xfrm rot="5400000">
          <a:off x="1638926" y="5144018"/>
          <a:ext cx="226244" cy="27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670601" y="5166642"/>
        <a:ext cx="162896" cy="158371"/>
      </dsp:txXfrm>
    </dsp:sp>
    <dsp:sp modelId="{6AFBE007-E109-4F47-8E0D-EA650855F952}">
      <dsp:nvSpPr>
        <dsp:cNvPr id="0" name=""/>
        <dsp:cNvSpPr/>
      </dsp:nvSpPr>
      <dsp:spPr>
        <a:xfrm>
          <a:off x="599853" y="5430594"/>
          <a:ext cx="2304390" cy="6033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Mengukur</a:t>
          </a:r>
          <a:r>
            <a:rPr lang="en-US" sz="1600" kern="1200" dirty="0"/>
            <a:t> </a:t>
          </a:r>
          <a:r>
            <a:rPr lang="en-US" sz="1600" kern="1200" dirty="0" err="1"/>
            <a:t>performasi</a:t>
          </a:r>
          <a:endParaRPr lang="en-US" sz="1600" kern="1200" dirty="0"/>
        </a:p>
      </dsp:txBody>
      <dsp:txXfrm>
        <a:off x="617524" y="5448265"/>
        <a:ext cx="2269048" cy="56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0561" cy="4933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2903" y="5"/>
            <a:ext cx="2940561" cy="4933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A9DC-99C9-4310-A66A-A4585E46ACDE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63451"/>
            <a:ext cx="2940561" cy="493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2903" y="9363451"/>
            <a:ext cx="2940561" cy="493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6EC2E-EE7A-4EE5-8C28-114B73447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2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37175" cy="3695700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04672" y="4681976"/>
            <a:ext cx="4975649" cy="4435555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6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0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5628" y="6400413"/>
            <a:ext cx="275073" cy="276999"/>
          </a:xfrm>
        </p:spPr>
        <p:txBody>
          <a:bodyPr/>
          <a:lstStyle/>
          <a:p>
            <a:fld id="{D8663620-28B0-4ACB-BCA8-12F4AD653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7763" y="85725"/>
            <a:ext cx="11477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1" y="6788150"/>
            <a:ext cx="9915525" cy="76200"/>
            <a:chOff x="0" y="6732053"/>
            <a:chExt cx="9906000" cy="125947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6732053"/>
              <a:ext cx="9906000" cy="1259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6732053"/>
              <a:ext cx="599499" cy="125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42571" y="6732053"/>
              <a:ext cx="542403" cy="1259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84974" y="6732053"/>
              <a:ext cx="142738" cy="1259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27712" y="6732053"/>
              <a:ext cx="53923" cy="125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3"/>
          <p:cNvGrpSpPr>
            <a:grpSpLocks/>
          </p:cNvGrpSpPr>
          <p:nvPr userDrawn="1"/>
        </p:nvGrpSpPr>
        <p:grpSpPr bwMode="auto">
          <a:xfrm rot="10800000">
            <a:off x="-9524" y="-6350"/>
            <a:ext cx="9915525" cy="76200"/>
            <a:chOff x="0" y="6732053"/>
            <a:chExt cx="9906000" cy="125947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732053"/>
              <a:ext cx="9906000" cy="1259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37301"/>
              <a:ext cx="599499" cy="125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2571" y="6737301"/>
              <a:ext cx="542403" cy="1259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84974" y="6737301"/>
              <a:ext cx="142738" cy="1259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27712" y="6737301"/>
              <a:ext cx="53923" cy="125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1463">
                <a:solidFill>
                  <a:prstClr val="white"/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1392" y="200501"/>
            <a:ext cx="9354332" cy="715963"/>
          </a:xfrm>
        </p:spPr>
        <p:txBody>
          <a:bodyPr>
            <a:normAutofit/>
          </a:bodyPr>
          <a:lstStyle>
            <a:lvl1pPr algn="l">
              <a:defRPr sz="2275" b="1">
                <a:latin typeface="Book Antiqua (Headings)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99542" y="1025375"/>
            <a:ext cx="9346182" cy="5698010"/>
          </a:xfrm>
        </p:spPr>
        <p:txBody>
          <a:bodyPr>
            <a:normAutofit/>
          </a:bodyPr>
          <a:lstStyle>
            <a:lvl1pPr>
              <a:defRPr sz="2275">
                <a:latin typeface="Arial" pitchFamily="34" charset="0"/>
                <a:cs typeface="Arial" pitchFamily="34" charset="0"/>
              </a:defRPr>
            </a:lvl1pPr>
            <a:lvl2pPr>
              <a:defRPr sz="1950">
                <a:latin typeface="Arial" pitchFamily="34" charset="0"/>
                <a:cs typeface="Arial" pitchFamily="34" charset="0"/>
              </a:defRPr>
            </a:lvl2pPr>
            <a:lvl3pPr>
              <a:defRPr sz="1625">
                <a:latin typeface="Arial" pitchFamily="34" charset="0"/>
                <a:cs typeface="Arial" pitchFamily="34" charset="0"/>
              </a:defRPr>
            </a:lvl3pPr>
            <a:lvl4pPr>
              <a:defRPr sz="1463">
                <a:latin typeface="Arial" pitchFamily="34" charset="0"/>
                <a:cs typeface="Arial" pitchFamily="34" charset="0"/>
              </a:defRPr>
            </a:lvl4pPr>
            <a:lvl5pPr>
              <a:defRPr sz="1463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26548" y="6547901"/>
            <a:ext cx="238205" cy="242374"/>
          </a:xfrm>
        </p:spPr>
        <p:txBody>
          <a:bodyPr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FD31AE-9388-47D4-B75C-83790DAAB8E6}" type="slidenum">
              <a:rPr lang="id-ID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5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42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1CD1F-4EB3-4714-8397-F89EEE6C5F6F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7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0" y="6788150"/>
            <a:ext cx="9915525" cy="76200"/>
            <a:chOff x="0" y="6732053"/>
            <a:chExt cx="9906000" cy="125947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6732053"/>
              <a:ext cx="9906000" cy="1259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6732053"/>
              <a:ext cx="599499" cy="125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42571" y="6732053"/>
              <a:ext cx="542403" cy="1259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84974" y="6732053"/>
              <a:ext cx="142738" cy="1259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27712" y="6732053"/>
              <a:ext cx="53923" cy="125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3"/>
          <p:cNvGrpSpPr>
            <a:grpSpLocks/>
          </p:cNvGrpSpPr>
          <p:nvPr userDrawn="1"/>
        </p:nvGrpSpPr>
        <p:grpSpPr bwMode="auto">
          <a:xfrm rot="10800000">
            <a:off x="-9525" y="-6350"/>
            <a:ext cx="9915525" cy="76200"/>
            <a:chOff x="0" y="6732053"/>
            <a:chExt cx="9906000" cy="125947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732053"/>
              <a:ext cx="9906000" cy="1259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hangingPunct="1"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779283"/>
              <a:ext cx="599499" cy="125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2571" y="6779283"/>
              <a:ext cx="542403" cy="1259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84974" y="6779283"/>
              <a:ext cx="142738" cy="1259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27712" y="6779283"/>
              <a:ext cx="53923" cy="125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kern="1200">
                <a:solidFill>
                  <a:prstClr val="white"/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1392" y="200499"/>
            <a:ext cx="9354332" cy="715963"/>
          </a:xfrm>
        </p:spPr>
        <p:txBody>
          <a:bodyPr>
            <a:normAutofit/>
          </a:bodyPr>
          <a:lstStyle>
            <a:lvl1pPr algn="l">
              <a:defRPr sz="2800" b="1">
                <a:latin typeface="Book Antiqua (Headings)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99542" y="1025375"/>
            <a:ext cx="9346182" cy="569801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59913" y="6538913"/>
            <a:ext cx="371475" cy="26035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CC5877-9B90-44DC-9722-2AE74801796D}" type="slidenum">
              <a:rPr lang="id-ID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3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B1C72-96C6-45F8-99DC-8FFAC1CC5F15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1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FA20-D4C7-4CED-BDD0-4041E6C79123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4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FC463-F206-4EA0-B4A5-5A791110E48D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A1D-AAD7-431F-89E5-8FEB00862AFC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1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B432E-8736-4286-BFF4-EC2CD9A20D81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57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9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E222-A8BA-4D21-BAF1-1E59F88EF766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7762" y="85725"/>
            <a:ext cx="1147763" cy="374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1"/>
          <p:cNvGrpSpPr/>
          <p:nvPr/>
        </p:nvGrpSpPr>
        <p:grpSpPr>
          <a:xfrm>
            <a:off x="-1" y="6788150"/>
            <a:ext cx="9915527" cy="76200"/>
            <a:chOff x="0" y="0"/>
            <a:chExt cx="9915525" cy="76200"/>
          </a:xfrm>
        </p:grpSpPr>
        <p:sp>
          <p:nvSpPr>
            <p:cNvPr id="26" name="Shape 26"/>
            <p:cNvSpPr/>
            <p:nvPr/>
          </p:nvSpPr>
          <p:spPr>
            <a:xfrm>
              <a:off x="-1" y="0"/>
              <a:ext cx="9915527" cy="76200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-1" y="0"/>
              <a:ext cx="600077" cy="76200"/>
            </a:xfrm>
            <a:prstGeom prst="rect">
              <a:avLst/>
            </a:pr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42900" y="0"/>
              <a:ext cx="542925" cy="76200"/>
            </a:xfrm>
            <a:prstGeom prst="rect">
              <a:avLst/>
            </a:prstGeom>
            <a:solidFill>
              <a:srgbClr val="DBEE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5824" y="0"/>
              <a:ext cx="142877" cy="76200"/>
            </a:xfrm>
            <a:prstGeom prst="rect">
              <a:avLst/>
            </a:pr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028700" y="0"/>
              <a:ext cx="53975" cy="7620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-9526" y="-34925"/>
            <a:ext cx="9915527" cy="104776"/>
            <a:chOff x="0" y="0"/>
            <a:chExt cx="9915525" cy="104775"/>
          </a:xfrm>
        </p:grpSpPr>
        <p:sp>
          <p:nvSpPr>
            <p:cNvPr id="32" name="Shape 32"/>
            <p:cNvSpPr/>
            <p:nvPr/>
          </p:nvSpPr>
          <p:spPr>
            <a:xfrm rot="10800000">
              <a:off x="0" y="28574"/>
              <a:ext cx="9915526" cy="76201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9315450" y="0"/>
              <a:ext cx="600076" cy="76201"/>
            </a:xfrm>
            <a:prstGeom prst="rect">
              <a:avLst/>
            </a:pr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9029700" y="0"/>
              <a:ext cx="542926" cy="76201"/>
            </a:xfrm>
            <a:prstGeom prst="rect">
              <a:avLst/>
            </a:prstGeom>
            <a:solidFill>
              <a:srgbClr val="DBEE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8886825" y="0"/>
              <a:ext cx="142876" cy="76201"/>
            </a:xfrm>
            <a:prstGeom prst="rect">
              <a:avLst/>
            </a:pr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8832850" y="0"/>
              <a:ext cx="53976" cy="762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9513659" y="6534467"/>
            <a:ext cx="263982" cy="26924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6" name="Shape 109"/>
          <p:cNvSpPr>
            <a:spLocks noGrp="1"/>
          </p:cNvSpPr>
          <p:nvPr>
            <p:ph type="title"/>
          </p:nvPr>
        </p:nvSpPr>
        <p:spPr>
          <a:xfrm>
            <a:off x="495300" y="274637"/>
            <a:ext cx="8810626" cy="9064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b="1">
                <a:latin typeface="Book Antiqua (Headings)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Shape 110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DE645-3CCD-408F-B91F-1B760C3FF252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66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52A1B-66D9-4C1A-9B67-18AF62DFA9CA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75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B5FE-80C9-4A9B-A303-E7025C8B3706}" type="slidenum">
              <a:rPr lang="id-ID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69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D:\Farisya.Sync\Kerja.DeTIKnas\www.detiknas.org\www.detiknas.org\public_html\public\styles\login\images\logo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7313" y="233363"/>
            <a:ext cx="8763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29375"/>
            <a:ext cx="9906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35127" y="6550500"/>
            <a:ext cx="5494773" cy="2616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r" hangingPunct="1">
              <a:defRPr/>
            </a:pPr>
            <a:r>
              <a:rPr lang="id-ID" sz="1100" kern="1200" cap="all" dirty="0">
                <a:ln/>
                <a:solidFill>
                  <a:srgbClr val="4F81BD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Dewan Teknologi Informasi dan Komunikasi NasionaL  |</a:t>
            </a:r>
            <a:endParaRPr lang="fr-CH" sz="1100" kern="1200" cap="all" dirty="0">
              <a:ln/>
              <a:solidFill>
                <a:srgbClr val="4F81BD"/>
              </a:solidFill>
              <a:effectLst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H="1">
            <a:off x="6346825" y="928688"/>
            <a:ext cx="3095625" cy="28575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 fontScale="32500" lnSpcReduction="20000"/>
          </a:bodyPr>
          <a:lstStyle>
            <a:lvl1pPr algn="l">
              <a:defRPr u="none">
                <a:solidFill>
                  <a:schemeClr val="tx1"/>
                </a:solidFill>
              </a:defRPr>
            </a:lvl1pPr>
          </a:lstStyle>
          <a:p>
            <a:pPr hangingPunct="1">
              <a:spcBef>
                <a:spcPct val="0"/>
              </a:spcBef>
              <a:defRPr/>
            </a:pPr>
            <a:endParaRPr lang="id-ID" sz="4400" kern="12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 flipH="1">
            <a:off x="6346825" y="714375"/>
            <a:ext cx="3095625" cy="214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 fontScale="25000" lnSpcReduction="20000"/>
          </a:bodyPr>
          <a:lstStyle>
            <a:lvl1pPr algn="l">
              <a:defRPr u="none">
                <a:solidFill>
                  <a:schemeClr val="tx1"/>
                </a:solidFill>
              </a:defRPr>
            </a:lvl1pPr>
          </a:lstStyle>
          <a:p>
            <a:pPr hangingPunct="1">
              <a:spcBef>
                <a:spcPct val="0"/>
              </a:spcBef>
              <a:defRPr/>
            </a:pPr>
            <a:endParaRPr lang="id-ID" sz="4400" kern="1200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2" y="1357298"/>
            <a:ext cx="8915400" cy="50720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46043" y="1214422"/>
            <a:ext cx="3095647" cy="2143140"/>
          </a:xfr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>
            <a:lvl1pPr algn="l">
              <a:defRPr u="none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3325" y="6427788"/>
            <a:ext cx="819150" cy="501650"/>
          </a:xfrm>
        </p:spPr>
        <p:txBody>
          <a:bodyPr/>
          <a:lstStyle>
            <a:lvl1pPr>
              <a:defRPr b="0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457C5735-5C3D-49DF-A357-2223B8DDB37B}" type="slidenum">
              <a:rPr lang="id-ID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pPr>
                <a:defRPr/>
              </a:pPr>
              <a:t>‹#›</a:t>
            </a:fld>
            <a:endParaRPr lang="id-ID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723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15963"/>
            <a:ext cx="609600" cy="46037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>
              <a:defRPr/>
            </a:pPr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9763" y="715963"/>
            <a:ext cx="7666037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>
              <a:defRPr/>
            </a:pPr>
            <a:endParaRPr lang="en-US" kern="12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9580563" y="6618288"/>
            <a:ext cx="341312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8377EC1-92B9-4FB3-B88F-730BAF23AEE7}" type="slidenum">
              <a:rPr lang="en-US" sz="1000" kern="1200" smtClean="0">
                <a:solidFill>
                  <a:prstClr val="black"/>
                </a:solidFill>
                <a:cs typeface="Arial" charset="0"/>
              </a:rPr>
              <a:pPr eaLnBrk="1" hangingPunct="1">
                <a:defRPr/>
              </a:pPr>
              <a:t>‹#›</a:t>
            </a:fld>
            <a:endParaRPr lang="en-US" sz="1000" kern="120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417513"/>
            <a:ext cx="1390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4" y="154958"/>
            <a:ext cx="8077200" cy="531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4" y="838200"/>
            <a:ext cx="9275763" cy="457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6584776"/>
            <a:ext cx="8915400" cy="2286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871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15963"/>
            <a:ext cx="609600" cy="46037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>
              <a:defRPr/>
            </a:pPr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9763" y="715963"/>
            <a:ext cx="7666037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1">
              <a:defRPr/>
            </a:pPr>
            <a:endParaRPr lang="en-US" kern="12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9291638" y="6521450"/>
            <a:ext cx="3413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7D1E778-BEAC-4666-9428-C84731207D8D}" type="slidenum">
              <a:rPr lang="en-US" sz="1000" kern="1200" smtClean="0">
                <a:solidFill>
                  <a:prstClr val="black"/>
                </a:solidFill>
              </a:rPr>
              <a:pPr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kern="1200">
              <a:solidFill>
                <a:prstClr val="black"/>
              </a:solidFill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417513"/>
            <a:ext cx="1390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5" y="154958"/>
            <a:ext cx="8077200" cy="531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4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4800" y="6504005"/>
            <a:ext cx="8915400" cy="2286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7344" y="1058233"/>
            <a:ext cx="9346182" cy="5323095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205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15963"/>
            <a:ext cx="609600" cy="46037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9763" y="715963"/>
            <a:ext cx="7666037" cy="46037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9580563" y="6618288"/>
            <a:ext cx="3413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3FC49148-7C8A-4695-8A80-DD6398A76725}" type="slidenum"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417513"/>
            <a:ext cx="1390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3" y="154958"/>
            <a:ext cx="8077200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838200"/>
            <a:ext cx="9275763" cy="457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6584776"/>
            <a:ext cx="8915400" cy="2286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248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3093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.png" descr="D:\Farisya.Sync\Kerja.DeTIKnas\www.detiknas.org\www.detiknas.org\public_html\public\styles\login\images\logo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7312" y="233362"/>
            <a:ext cx="876301" cy="315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75"/>
            <a:ext cx="990600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587" y="6553200"/>
            <a:ext cx="5491163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 flipH="1">
            <a:off x="6346825" y="928687"/>
            <a:ext cx="3095625" cy="2857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1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6346825" y="714375"/>
            <a:ext cx="3095625" cy="21431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1100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9378493" y="65439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715962"/>
            <a:ext cx="609600" cy="460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9762" y="715962"/>
            <a:ext cx="7666038" cy="4603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9580562" y="6618287"/>
            <a:ext cx="245404" cy="226986"/>
          </a:xfrm>
          <a:prstGeom prst="rect">
            <a:avLst/>
          </a:prstGeom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63" name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417512"/>
            <a:ext cx="1390650" cy="37782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715962"/>
            <a:ext cx="609600" cy="460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39762" y="715962"/>
            <a:ext cx="7666038" cy="46039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FBFBF"/>
                </a:solidFill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9291637" y="6521450"/>
            <a:ext cx="237342" cy="231140"/>
          </a:xfrm>
          <a:prstGeom prst="rect">
            <a:avLst/>
          </a:prstGeom>
        </p:spPr>
        <p:txBody>
          <a:bodyPr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75" name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417512"/>
            <a:ext cx="1390650" cy="37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587" y="6524625"/>
            <a:ext cx="9906001" cy="333375"/>
          </a:xfrm>
          <a:prstGeom prst="rect">
            <a:avLst/>
          </a:prstGeom>
          <a:gradFill>
            <a:gsLst>
              <a:gs pos="0">
                <a:srgbClr val="BFBFBF"/>
              </a:gs>
              <a:gs pos="25999">
                <a:srgbClr val="F2F2F2"/>
              </a:gs>
              <a:gs pos="50000">
                <a:srgbClr val="FFFFFF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568450" y="215900"/>
            <a:ext cx="8337550" cy="188913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" name="logo tanpa tulisan -detiknas.png" descr="D:\Farisya.Sync\Kerja.DeTIKnas\~Kegiatan\NCS-Booklet-2011\images\logo tanpa tulisan -detikn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5" y="34925"/>
            <a:ext cx="1385888" cy="37941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9146718" y="6573361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logo.png" descr="D:\Farisya.Sync\Kerja.DeTIKnas\www.detiknas.org\www.detiknas.org\public_html\public\styles\login\images\logo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7312" y="233362"/>
            <a:ext cx="876301" cy="315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75"/>
            <a:ext cx="9906000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8587" y="6553200"/>
            <a:ext cx="5491163" cy="29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 flipH="1">
            <a:off x="6346825" y="928687"/>
            <a:ext cx="3095625" cy="2857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1400"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6346825" y="714375"/>
            <a:ext cx="3095625" cy="21431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1100"/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9378493" y="65439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15963"/>
            <a:ext cx="609600" cy="46037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39763" y="715963"/>
            <a:ext cx="7666037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9291638" y="6521450"/>
            <a:ext cx="34131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F67C08F-8D27-41CF-8A72-5C5A7E1DCB8E}" type="slidenum">
              <a:rPr lang="en-US" sz="1000" smtClean="0"/>
              <a:pPr eaLnBrk="1" hangingPunct="1">
                <a:defRPr/>
              </a:pPr>
              <a:t>‹#›</a:t>
            </a:fld>
            <a:endParaRPr lang="en-US" sz="1000"/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417513"/>
            <a:ext cx="1390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5" y="154958"/>
            <a:ext cx="8077200" cy="531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4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4800" y="6504005"/>
            <a:ext cx="8915400" cy="2286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7344" y="1058233"/>
            <a:ext cx="9346182" cy="5323095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498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91467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  <p:sldLayoutId id="2147483699" r:id="rId11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id-ID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id-ID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67E14C-FD3A-4BAA-B189-C27F7942B85C}" type="slidenum">
              <a:rPr lang="id-ID" kern="12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d-ID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00" r:id="rId15"/>
    <p:sldLayoutId id="2147483701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ISOT%20HTTP%20Botnet%20Dataset.pdf" TargetMode="Externa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30.tif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2225" y="-45490"/>
            <a:ext cx="9906002" cy="3495675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257175" y="708025"/>
            <a:ext cx="96266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en-AU" dirty="0"/>
          </a:p>
          <a:p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269875" y="77787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56987" y="5469553"/>
            <a:ext cx="7641309" cy="12311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alpha val="81000"/>
                  </a:schemeClr>
                </a:solidFill>
              </a:rPr>
              <a:t>Universitas</a:t>
            </a:r>
            <a:r>
              <a:rPr lang="en-US" sz="1600" b="1" dirty="0">
                <a:solidFill>
                  <a:schemeClr val="tx1">
                    <a:alpha val="81000"/>
                  </a:schemeClr>
                </a:solidFill>
              </a:rPr>
              <a:t> Indonesia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tx1">
                    <a:alpha val="81000"/>
                  </a:schemeClr>
                </a:solidFill>
              </a:rPr>
              <a:t>Depok </a:t>
            </a:r>
            <a:r>
              <a:rPr lang="id-ID" sz="1600" b="1" dirty="0">
                <a:solidFill>
                  <a:schemeClr val="tx1">
                    <a:alpha val="81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tx1">
                    <a:alpha val="81000"/>
                  </a:schemeClr>
                </a:solidFill>
              </a:rPr>
              <a:t>11 September 2019</a:t>
            </a:r>
            <a:endParaRPr lang="id-ID" sz="1600" b="1" dirty="0">
              <a:solidFill>
                <a:schemeClr val="tx1">
                  <a:alpha val="81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988" y="3681147"/>
            <a:ext cx="277191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>
                    <a:alpha val="81000"/>
                  </a:srgbClr>
                </a:solidFill>
              </a:rPr>
              <a:t>Ferry Astika Saputra</a:t>
            </a:r>
            <a:endParaRPr lang="id-ID" sz="2400" b="1" dirty="0">
              <a:solidFill>
                <a:srgbClr val="C00000">
                  <a:alpha val="81000"/>
                </a:srgb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solidFill>
                  <a:schemeClr val="accent2">
                    <a:alpha val="81000"/>
                  </a:schemeClr>
                </a:solidFill>
              </a:rPr>
              <a:t>ferry.astika</a:t>
            </a:r>
            <a:r>
              <a:rPr lang="en-US" b="1" dirty="0">
                <a:solidFill>
                  <a:schemeClr val="accent2">
                    <a:alpha val="81000"/>
                  </a:schemeClr>
                </a:solidFill>
              </a:rPr>
              <a:t>[at]</a:t>
            </a:r>
            <a:r>
              <a:rPr lang="id-ID" b="1" dirty="0">
                <a:solidFill>
                  <a:schemeClr val="accent2">
                    <a:alpha val="81000"/>
                  </a:schemeClr>
                </a:solidFill>
              </a:rPr>
              <a:t>ui</a:t>
            </a:r>
            <a:r>
              <a:rPr lang="en-US" b="1" dirty="0">
                <a:solidFill>
                  <a:schemeClr val="accent2">
                    <a:alpha val="81000"/>
                  </a:schemeClr>
                </a:solidFill>
              </a:rPr>
              <a:t>.ac.id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2">
                    <a:alpha val="81000"/>
                  </a:schemeClr>
                </a:solidFill>
              </a:rPr>
              <a:t>ferryas</a:t>
            </a:r>
            <a:r>
              <a:rPr lang="en-US" b="1" dirty="0">
                <a:solidFill>
                  <a:schemeClr val="accent2">
                    <a:alpha val="81000"/>
                  </a:schemeClr>
                </a:solidFill>
              </a:rPr>
              <a:t>[at]pens.ac.id</a:t>
            </a:r>
            <a:endParaRPr lang="id-ID" b="1" dirty="0">
              <a:solidFill>
                <a:schemeClr val="accent2">
                  <a:alpha val="81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C00000">
                  <a:alpha val="81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4B1DF-CE4B-4C49-845C-8291DC4BB81D}"/>
              </a:ext>
            </a:extLst>
          </p:cNvPr>
          <p:cNvSpPr/>
          <p:nvPr/>
        </p:nvSpPr>
        <p:spPr>
          <a:xfrm>
            <a:off x="269875" y="565910"/>
            <a:ext cx="8719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>
                    <a:alpha val="81000"/>
                  </a:schemeClr>
                </a:solidFill>
              </a:rPr>
              <a:t>Workshop :</a:t>
            </a:r>
          </a:p>
          <a:p>
            <a:pPr>
              <a:defRPr/>
            </a:pPr>
            <a:r>
              <a:rPr lang="en-US" sz="4000" b="1" dirty="0">
                <a:solidFill>
                  <a:schemeClr val="bg1">
                    <a:alpha val="81000"/>
                  </a:schemeClr>
                </a:solidFill>
              </a:rPr>
              <a:t>Data Mining for </a:t>
            </a:r>
          </a:p>
          <a:p>
            <a:pPr>
              <a:defRPr/>
            </a:pPr>
            <a:r>
              <a:rPr lang="en-US" sz="4000" b="1" dirty="0">
                <a:solidFill>
                  <a:schemeClr val="bg1">
                    <a:alpha val="81000"/>
                  </a:schemeClr>
                </a:solidFill>
              </a:rPr>
              <a:t>Network Security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96DAC-DD8E-49E6-B29B-329260E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054" y="4336220"/>
            <a:ext cx="1198707" cy="1138772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2C7AAEF1-2B9E-47B9-A9CD-F8542D8C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111" y="5673478"/>
            <a:ext cx="698346" cy="67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292px-UI_Logo.png">
            <a:extLst>
              <a:ext uri="{FF2B5EF4-FFF2-40B4-BE49-F238E27FC236}">
                <a16:creationId xmlns:a16="http://schemas.microsoft.com/office/drawing/2014/main" id="{3B1071FF-DDE5-417D-8F47-5BBB3774C9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73324" y="4336220"/>
            <a:ext cx="1124973" cy="1230992"/>
          </a:xfrm>
          <a:prstGeom prst="rect">
            <a:avLst/>
          </a:prstGeom>
        </p:spPr>
      </p:pic>
      <p:pic>
        <p:nvPicPr>
          <p:cNvPr id="14" name="Picture 13" descr="C:\Users\ferryas\AppData\Local\Microsoft\Windows\INetCache\Content.MSO\DD4377F.tmp">
            <a:extLst>
              <a:ext uri="{FF2B5EF4-FFF2-40B4-BE49-F238E27FC236}">
                <a16:creationId xmlns:a16="http://schemas.microsoft.com/office/drawing/2014/main" id="{7C71E4B6-56E4-42FF-B2E2-E0A506F1583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4380184"/>
            <a:ext cx="1348740" cy="134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11E8-DE0F-48BB-830A-1B81E7E9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Data-mining based IDS :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klasterisasi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BD1F-1539-4239-A1FD-B95EE048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 Kumar, M. </a:t>
            </a:r>
            <a:r>
              <a:rPr lang="en-US" dirty="0" err="1"/>
              <a:t>Hanumanthappa</a:t>
            </a:r>
            <a:r>
              <a:rPr lang="en-US" dirty="0"/>
              <a:t>, and T. V. S. Kumar, "Intrusion Detection System using decision tree algorithm," in </a:t>
            </a:r>
            <a:r>
              <a:rPr lang="en-US" i="1" dirty="0"/>
              <a:t>2012 IEEE 14th International Conference on Communication Technology</a:t>
            </a:r>
            <a:r>
              <a:rPr lang="en-US" dirty="0"/>
              <a:t>, 2012, pp. 629-634.</a:t>
            </a:r>
          </a:p>
          <a:p>
            <a:r>
              <a:rPr lang="en-US" dirty="0"/>
              <a:t>K. V. R. Swamy and K. S. V. Lakshmi, "Network Intrusion Detection Using improved Decision Tree Algorithm," </a:t>
            </a:r>
            <a:r>
              <a:rPr lang="en-US" i="1" dirty="0"/>
              <a:t>International Journal of Computer Science and Information Technologies, </a:t>
            </a:r>
            <a:r>
              <a:rPr lang="en-US" dirty="0"/>
              <a:t>vol. 3, pp. 4970-4975, 2012.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0AB2-2593-4B9F-92D1-1B49C286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6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E01C-73E5-48CB-A6FC-1E1090A3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069F-2CAC-43C0-A026-4282D5D5E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1440" y="5882917"/>
            <a:ext cx="371475" cy="260350"/>
          </a:xfrm>
        </p:spPr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80AD9E-890F-4964-978D-B7E5CDCFDC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541428"/>
              </p:ext>
            </p:extLst>
          </p:nvPr>
        </p:nvGraphicFramePr>
        <p:xfrm>
          <a:off x="5933246" y="622852"/>
          <a:ext cx="3504097" cy="603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0F7212-8073-4C34-AC30-4C4EE978A2A5}"/>
              </a:ext>
            </a:extLst>
          </p:cNvPr>
          <p:cNvGrpSpPr/>
          <p:nvPr/>
        </p:nvGrpSpPr>
        <p:grpSpPr>
          <a:xfrm>
            <a:off x="4174300" y="4231855"/>
            <a:ext cx="1848178" cy="665578"/>
            <a:chOff x="453035" y="4051560"/>
            <a:chExt cx="2598026" cy="67488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7EB190-72C2-460D-ADC9-1BB0FF73C462}"/>
                </a:ext>
              </a:extLst>
            </p:cNvPr>
            <p:cNvSpPr/>
            <p:nvPr/>
          </p:nvSpPr>
          <p:spPr>
            <a:xfrm>
              <a:off x="453035" y="4051560"/>
              <a:ext cx="2598026" cy="6748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B516417-E145-499C-8120-B285DA00FE01}"/>
                </a:ext>
              </a:extLst>
            </p:cNvPr>
            <p:cNvSpPr txBox="1"/>
            <p:nvPr/>
          </p:nvSpPr>
          <p:spPr>
            <a:xfrm>
              <a:off x="472802" y="4071327"/>
              <a:ext cx="2558492" cy="63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r>
                <a:rPr lang="en-US" dirty="0"/>
                <a:t>Parameter Tuning</a:t>
              </a:r>
            </a:p>
          </p:txBody>
        </p:sp>
      </p:grp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409447FE-29BD-4D95-9B51-48C074837002}"/>
              </a:ext>
            </a:extLst>
          </p:cNvPr>
          <p:cNvSpPr/>
          <p:nvPr/>
        </p:nvSpPr>
        <p:spPr>
          <a:xfrm rot="10800000" flipV="1">
            <a:off x="5007101" y="5046414"/>
            <a:ext cx="1494190" cy="1314630"/>
          </a:xfrm>
          <a:prstGeom prst="bentUpArrow">
            <a:avLst>
              <a:gd name="adj1" fmla="val 7457"/>
              <a:gd name="adj2" fmla="val 9879"/>
              <a:gd name="adj3" fmla="val 1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097D4-C48B-4265-B5D8-D62D433CF149}"/>
              </a:ext>
            </a:extLst>
          </p:cNvPr>
          <p:cNvSpPr txBox="1"/>
          <p:nvPr/>
        </p:nvSpPr>
        <p:spPr>
          <a:xfrm>
            <a:off x="291392" y="910170"/>
            <a:ext cx="573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(1) :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baru </a:t>
            </a:r>
            <a:r>
              <a:rPr lang="en-US" dirty="0" err="1"/>
              <a:t>berdasakan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ahli</a:t>
            </a:r>
            <a:r>
              <a:rPr lang="en-US" dirty="0"/>
              <a:t>  (Prior Knowledge)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9AC7F-0523-4BE5-A32A-919803C1CC1F}"/>
              </a:ext>
            </a:extLst>
          </p:cNvPr>
          <p:cNvSpPr txBox="1"/>
          <p:nvPr/>
        </p:nvSpPr>
        <p:spPr>
          <a:xfrm>
            <a:off x="277329" y="1675583"/>
            <a:ext cx="5112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(2) :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err="1"/>
              <a:t>Menghilangkan</a:t>
            </a:r>
            <a:r>
              <a:rPr lang="en-US" dirty="0"/>
              <a:t> data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 err="1"/>
              <a:t>Penanganan</a:t>
            </a:r>
            <a:r>
              <a:rPr lang="en-US" dirty="0"/>
              <a:t> item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“null”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err="1"/>
              <a:t>Normalisasi</a:t>
            </a:r>
            <a:r>
              <a:rPr lang="en-US" dirty="0"/>
              <a:t> data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set data : training dan testing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37489F5-B3C0-44A0-A137-0CE2A0C414F7}"/>
              </a:ext>
            </a:extLst>
          </p:cNvPr>
          <p:cNvSpPr/>
          <p:nvPr/>
        </p:nvSpPr>
        <p:spPr>
          <a:xfrm>
            <a:off x="6111710" y="4471295"/>
            <a:ext cx="389581" cy="186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C77C9-1D83-4BA4-8BCD-2C589B09CCE7}"/>
              </a:ext>
            </a:extLst>
          </p:cNvPr>
          <p:cNvSpPr/>
          <p:nvPr/>
        </p:nvSpPr>
        <p:spPr>
          <a:xfrm>
            <a:off x="291392" y="4054136"/>
            <a:ext cx="364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(4) :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model pada set data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C0F344-0A56-454B-A062-75C9A11750AB}"/>
              </a:ext>
            </a:extLst>
          </p:cNvPr>
          <p:cNvSpPr/>
          <p:nvPr/>
        </p:nvSpPr>
        <p:spPr>
          <a:xfrm>
            <a:off x="271528" y="3257158"/>
            <a:ext cx="3367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(3) :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data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A5183-DBE8-400D-818A-75F3DF43352B}"/>
              </a:ext>
            </a:extLst>
          </p:cNvPr>
          <p:cNvSpPr txBox="1"/>
          <p:nvPr/>
        </p:nvSpPr>
        <p:spPr>
          <a:xfrm>
            <a:off x="8828015" y="7317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7B66F-71FC-41E5-ACBB-E9EB4FF95E85}"/>
              </a:ext>
            </a:extLst>
          </p:cNvPr>
          <p:cNvSpPr txBox="1"/>
          <p:nvPr/>
        </p:nvSpPr>
        <p:spPr>
          <a:xfrm>
            <a:off x="8834642" y="16263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6717F-A974-4D13-A1EF-DBC95FB4F52E}"/>
              </a:ext>
            </a:extLst>
          </p:cNvPr>
          <p:cNvSpPr txBox="1"/>
          <p:nvPr/>
        </p:nvSpPr>
        <p:spPr>
          <a:xfrm>
            <a:off x="8812482" y="256418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5FBD1-71DF-4D26-A705-536E228C89FB}"/>
              </a:ext>
            </a:extLst>
          </p:cNvPr>
          <p:cNvSpPr txBox="1"/>
          <p:nvPr/>
        </p:nvSpPr>
        <p:spPr>
          <a:xfrm>
            <a:off x="8784237" y="34883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CDCF4C-B3F7-4C56-A319-92669051CB17}"/>
              </a:ext>
            </a:extLst>
          </p:cNvPr>
          <p:cNvSpPr txBox="1"/>
          <p:nvPr/>
        </p:nvSpPr>
        <p:spPr>
          <a:xfrm>
            <a:off x="8812482" y="42817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40C4F1-BF5E-4BA7-82F1-EADBE25A3CFB}"/>
              </a:ext>
            </a:extLst>
          </p:cNvPr>
          <p:cNvSpPr txBox="1"/>
          <p:nvPr/>
        </p:nvSpPr>
        <p:spPr>
          <a:xfrm>
            <a:off x="8814532" y="522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61499-4497-4EB5-B4F6-737987709917}"/>
              </a:ext>
            </a:extLst>
          </p:cNvPr>
          <p:cNvSpPr txBox="1"/>
          <p:nvPr/>
        </p:nvSpPr>
        <p:spPr>
          <a:xfrm>
            <a:off x="8788172" y="61974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21A971-3014-4D73-B376-0F4313BB1329}"/>
              </a:ext>
            </a:extLst>
          </p:cNvPr>
          <p:cNvSpPr/>
          <p:nvPr/>
        </p:nvSpPr>
        <p:spPr>
          <a:xfrm>
            <a:off x="375553" y="5093639"/>
            <a:ext cx="3644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(5) 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parameter model :</a:t>
            </a:r>
          </a:p>
          <a:p>
            <a:pPr marL="342900" indent="-342900">
              <a:buAutoNum type="alphaLcParenR"/>
            </a:pP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 statistic, machine learning, hybrid</a:t>
            </a:r>
          </a:p>
          <a:p>
            <a:pPr marL="342900" indent="-342900">
              <a:buAutoNum type="alphaLcParenR"/>
            </a:pP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2F3A9D-742D-4CF4-84C8-F9F4864604AF}"/>
              </a:ext>
            </a:extLst>
          </p:cNvPr>
          <p:cNvSpPr txBox="1"/>
          <p:nvPr/>
        </p:nvSpPr>
        <p:spPr>
          <a:xfrm>
            <a:off x="5253144" y="49169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18164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5342-EEE8-4FBB-836D-83495ED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Intrusi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id-ID" dirty="0"/>
              <a:t> di data-mining based 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4A08-B244-4246-BF84-D7199A7E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92" y="1967081"/>
            <a:ext cx="3352956" cy="131945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/>
              <a:t>DARPA KDDCUP99</a:t>
            </a:r>
            <a:endParaRPr lang="id-ID" sz="2400" dirty="0"/>
          </a:p>
          <a:p>
            <a:r>
              <a:rPr lang="en-US" sz="2400" dirty="0"/>
              <a:t>GURE-KDD</a:t>
            </a:r>
          </a:p>
          <a:p>
            <a:r>
              <a:rPr lang="en-US" sz="2400" dirty="0"/>
              <a:t>NSL-KDD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F9660-B817-4BE2-BF03-C70F1AC47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E8FAA-1915-449E-8B44-151FF3203521}"/>
              </a:ext>
            </a:extLst>
          </p:cNvPr>
          <p:cNvSpPr txBox="1">
            <a:spLocks/>
          </p:cNvSpPr>
          <p:nvPr/>
        </p:nvSpPr>
        <p:spPr bwMode="auto">
          <a:xfrm>
            <a:off x="291393" y="3286538"/>
            <a:ext cx="3352955" cy="3512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id-ID" sz="2400" dirty="0"/>
              <a:t>SCX2012 </a:t>
            </a:r>
          </a:p>
          <a:p>
            <a:r>
              <a:rPr lang="id-ID" sz="2400" dirty="0"/>
              <a:t>ISCX2017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80FF0-2F54-421D-A043-7E40A2A589E8}"/>
              </a:ext>
            </a:extLst>
          </p:cNvPr>
          <p:cNvSpPr txBox="1"/>
          <p:nvPr/>
        </p:nvSpPr>
        <p:spPr>
          <a:xfrm>
            <a:off x="3655936" y="1217733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Jumlah </a:t>
            </a:r>
            <a:endParaRPr lang="en-US" dirty="0"/>
          </a:p>
          <a:p>
            <a:r>
              <a:rPr lang="id-ID" dirty="0"/>
              <a:t>Fitur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50A4-4818-4052-B287-D7260F06FBDB}"/>
              </a:ext>
            </a:extLst>
          </p:cNvPr>
          <p:cNvSpPr txBox="1"/>
          <p:nvPr/>
        </p:nvSpPr>
        <p:spPr>
          <a:xfrm>
            <a:off x="4759715" y="1394522"/>
            <a:ext cx="183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Kelompok Atribut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B9CFD-5762-48E0-B3AE-B4C40584DC6F}"/>
              </a:ext>
            </a:extLst>
          </p:cNvPr>
          <p:cNvSpPr txBox="1"/>
          <p:nvPr/>
        </p:nvSpPr>
        <p:spPr>
          <a:xfrm>
            <a:off x="7463553" y="1379047"/>
            <a:ext cx="236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Jumlah Label Intrusi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5467E3-5343-4B88-B1E1-16C80565308E}"/>
              </a:ext>
            </a:extLst>
          </p:cNvPr>
          <p:cNvSpPr txBox="1">
            <a:spLocks/>
          </p:cNvSpPr>
          <p:nvPr/>
        </p:nvSpPr>
        <p:spPr bwMode="auto">
          <a:xfrm>
            <a:off x="3644348" y="1967081"/>
            <a:ext cx="914400" cy="13194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</a:t>
            </a:r>
            <a:r>
              <a:rPr lang="id-ID" sz="2400" dirty="0"/>
              <a:t>1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BF2219-A13C-41EA-8DF0-A6AB9266073A}"/>
              </a:ext>
            </a:extLst>
          </p:cNvPr>
          <p:cNvSpPr txBox="1">
            <a:spLocks/>
          </p:cNvSpPr>
          <p:nvPr/>
        </p:nvSpPr>
        <p:spPr bwMode="auto">
          <a:xfrm>
            <a:off x="3644348" y="3286538"/>
            <a:ext cx="914399" cy="35714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85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873C16-0871-4503-B799-25C32F38EA2E}"/>
              </a:ext>
            </a:extLst>
          </p:cNvPr>
          <p:cNvSpPr txBox="1">
            <a:spLocks/>
          </p:cNvSpPr>
          <p:nvPr/>
        </p:nvSpPr>
        <p:spPr bwMode="auto">
          <a:xfrm>
            <a:off x="4558749" y="1964275"/>
            <a:ext cx="2184468" cy="13194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Basic tcp, time based, content based,machine based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135C30-EC01-4BCF-937D-8A25718571FF}"/>
              </a:ext>
            </a:extLst>
          </p:cNvPr>
          <p:cNvSpPr txBox="1">
            <a:spLocks/>
          </p:cNvSpPr>
          <p:nvPr/>
        </p:nvSpPr>
        <p:spPr bwMode="auto">
          <a:xfrm>
            <a:off x="4558749" y="3283731"/>
            <a:ext cx="2184468" cy="35742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Time-based, packet based, byte-based, behaviuor-based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71432D-DCE2-465B-9BD5-9B32307D3AF3}"/>
              </a:ext>
            </a:extLst>
          </p:cNvPr>
          <p:cNvSpPr txBox="1">
            <a:spLocks/>
          </p:cNvSpPr>
          <p:nvPr/>
        </p:nvSpPr>
        <p:spPr bwMode="auto">
          <a:xfrm>
            <a:off x="6743216" y="1961469"/>
            <a:ext cx="3088172" cy="13194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(5) : Normal, </a:t>
            </a:r>
            <a:r>
              <a:rPr lang="id-ID" sz="2000" dirty="0"/>
              <a:t>Scanning, DoS,R2L,U2R</a:t>
            </a:r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510021-598B-438D-A9F1-96B5E746483B}"/>
              </a:ext>
            </a:extLst>
          </p:cNvPr>
          <p:cNvSpPr txBox="1">
            <a:spLocks/>
          </p:cNvSpPr>
          <p:nvPr/>
        </p:nvSpPr>
        <p:spPr bwMode="auto">
          <a:xfrm>
            <a:off x="6743218" y="3283732"/>
            <a:ext cx="3088168" cy="35714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(15) : </a:t>
            </a:r>
            <a:r>
              <a:rPr lang="id-ID" sz="1800" dirty="0"/>
              <a:t>Benign</a:t>
            </a:r>
            <a:r>
              <a:rPr lang="en-US" sz="1800" dirty="0"/>
              <a:t>/Normal</a:t>
            </a:r>
            <a:r>
              <a:rPr lang="id-ID" sz="1800" dirty="0"/>
              <a:t>;</a:t>
            </a:r>
            <a:endParaRPr lang="en-US" sz="1800" dirty="0"/>
          </a:p>
          <a:p>
            <a:pPr marL="0" indent="0">
              <a:buNone/>
            </a:pPr>
            <a:r>
              <a:rPr lang="id-ID" sz="1800" dirty="0"/>
              <a:t> DoS Hulk; Port Scan; DDoS; </a:t>
            </a:r>
            <a:r>
              <a:rPr lang="en-US" sz="1800" dirty="0"/>
              <a:t> </a:t>
            </a:r>
            <a:r>
              <a:rPr lang="id-ID" sz="1800" dirty="0"/>
              <a:t>DoS GoldenEye; FTPPatator; SSHPatator; </a:t>
            </a:r>
            <a:endParaRPr lang="en-US" sz="1800" dirty="0"/>
          </a:p>
          <a:p>
            <a:pPr marL="0" indent="0">
              <a:buNone/>
            </a:pPr>
            <a:r>
              <a:rPr lang="id-ID" sz="1800" dirty="0"/>
              <a:t>DoS Slow Loris; </a:t>
            </a:r>
            <a:endParaRPr lang="en-US" sz="1800" dirty="0"/>
          </a:p>
          <a:p>
            <a:pPr marL="0" indent="0">
              <a:buNone/>
            </a:pPr>
            <a:r>
              <a:rPr lang="id-ID" sz="1800" dirty="0"/>
              <a:t>DoS Slow HTTP Test; </a:t>
            </a:r>
            <a:r>
              <a:rPr lang="id-ID" sz="1800" b="1" dirty="0">
                <a:solidFill>
                  <a:srgbClr val="FF0000"/>
                </a:solidFill>
              </a:rPr>
              <a:t>Botnet</a:t>
            </a:r>
            <a:r>
              <a:rPr lang="id-ID" sz="1800" dirty="0"/>
              <a:t>; Web Attack: Brute Force; </a:t>
            </a:r>
            <a:endParaRPr lang="en-US" sz="1800" dirty="0"/>
          </a:p>
          <a:p>
            <a:pPr marL="0" indent="0">
              <a:buNone/>
            </a:pPr>
            <a:r>
              <a:rPr lang="id-ID" sz="1800" dirty="0"/>
              <a:t>Web Attack: XSS; Infiltration; Web Attack: SQL Injection; Heartbleed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567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8DAE0-F845-4C15-86ED-6CE52A92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3" y="2919833"/>
            <a:ext cx="5666981" cy="3879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388-5DCA-4241-99B3-26DBBBA5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49AF-7F36-4222-A5A5-3BDFC526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2" y="1025375"/>
            <a:ext cx="9346182" cy="225523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Dibuat</a:t>
            </a:r>
            <a:r>
              <a:rPr lang="en-US" dirty="0"/>
              <a:t> oleh Information security and object technology (ISOT) University of </a:t>
            </a:r>
            <a:r>
              <a:rPr lang="en-US" dirty="0" err="1"/>
              <a:t>Victoria,Kanada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URL : </a:t>
            </a:r>
            <a:r>
              <a:rPr lang="en-ID" dirty="0"/>
              <a:t>https://www.uvic.ca/engineering/ece/isot/datasets/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sub data set :</a:t>
            </a:r>
          </a:p>
          <a:p>
            <a:pPr lvl="1"/>
            <a:r>
              <a:rPr lang="en-US" dirty="0" err="1"/>
              <a:t>Trafik</a:t>
            </a:r>
            <a:r>
              <a:rPr lang="en-US" dirty="0"/>
              <a:t> DNS yang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 system yang </a:t>
            </a:r>
            <a:r>
              <a:rPr lang="en-US" dirty="0" err="1"/>
              <a:t>terjangkit</a:t>
            </a:r>
            <a:r>
              <a:rPr lang="en-US" dirty="0"/>
              <a:t> 8 </a:t>
            </a:r>
            <a:r>
              <a:rPr lang="en-US" dirty="0" err="1"/>
              <a:t>jenis</a:t>
            </a:r>
            <a:r>
              <a:rPr lang="en-US" dirty="0"/>
              <a:t> botnet</a:t>
            </a:r>
          </a:p>
          <a:p>
            <a:pPr lvl="1"/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0B7D3-854F-4234-81C3-43B402FC6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959AF-3B79-48C9-9B2D-D2AC655FBF52}"/>
              </a:ext>
            </a:extLst>
          </p:cNvPr>
          <p:cNvSpPr txBox="1"/>
          <p:nvPr/>
        </p:nvSpPr>
        <p:spPr>
          <a:xfrm flipH="1">
            <a:off x="7155916" y="6047874"/>
            <a:ext cx="151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Link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57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2BF-53F5-46C8-B06F-2AFB26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9B4A-07EF-4C4D-9153-E931B1AA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06" y="856933"/>
            <a:ext cx="8955083" cy="153334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Wireshark </a:t>
            </a:r>
          </a:p>
          <a:p>
            <a:r>
              <a:rPr lang="en-US" dirty="0" err="1"/>
              <a:t>GeoIP</a:t>
            </a:r>
            <a:r>
              <a:rPr lang="en-US" dirty="0"/>
              <a:t> </a:t>
            </a:r>
          </a:p>
          <a:p>
            <a:r>
              <a:rPr lang="en-US" dirty="0" err="1"/>
              <a:t>Knime</a:t>
            </a:r>
            <a:r>
              <a:rPr lang="en-US" dirty="0"/>
              <a:t> Analytics Platform :</a:t>
            </a:r>
          </a:p>
          <a:p>
            <a:pPr lvl="1"/>
            <a:r>
              <a:rPr lang="en-ID" dirty="0"/>
              <a:t>KNIME OpenStreetMap extension </a:t>
            </a:r>
          </a:p>
          <a:p>
            <a:pPr lvl="1"/>
            <a:r>
              <a:rPr lang="en-ID" dirty="0"/>
              <a:t>KNIME Web Analytics extension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7FAF-2059-4D12-A861-3AE672A44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1F7D-FCE1-449E-84B9-1D046613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771301"/>
            <a:ext cx="8239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2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73C84F08-193E-43EA-AA01-15EA9A2C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83" y="2041025"/>
            <a:ext cx="1875152" cy="18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76AE8-00AF-45EF-8D54-BD51FA5F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464" y="75249"/>
            <a:ext cx="5357984" cy="16919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7236112" y="6341110"/>
            <a:ext cx="2311400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812" y="4277856"/>
            <a:ext cx="9522254" cy="2229935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502904" y="2604728"/>
            <a:ext cx="7040491" cy="46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/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fi-FI" sz="3600" dirty="0">
                <a:solidFill>
                  <a:srgbClr val="C00000"/>
                </a:solidFill>
                <a:latin typeface="Segoe UI Light" pitchFamily="34" charset="0"/>
                <a:cs typeface="Segoe UI Light" pitchFamily="34" charset="0"/>
              </a:rPr>
              <a:t>Ngelmu iku kelakone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fi-FI" sz="3600" dirty="0">
                <a:solidFill>
                  <a:srgbClr val="C00000"/>
                </a:solidFill>
                <a:latin typeface="Segoe UI Light" pitchFamily="34" charset="0"/>
                <a:cs typeface="Segoe UI Light" pitchFamily="34" charset="0"/>
              </a:rPr>
              <a:t>kanthi laku</a:t>
            </a:r>
            <a:r>
              <a:rPr lang="en-US" sz="2000" i="1" dirty="0">
                <a:solidFill>
                  <a:srgbClr val="C00000"/>
                </a:solidFill>
                <a:latin typeface="Segoe UI Light" pitchFamily="34" charset="0"/>
                <a:cs typeface="Segoe UI Light" pitchFamily="34" charset="0"/>
              </a:rPr>
              <a:t>                                                 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2000" i="1" dirty="0">
                <a:solidFill>
                  <a:srgbClr val="C00000"/>
                </a:solidFill>
                <a:latin typeface="Segoe UI Light" pitchFamily="34" charset="0"/>
                <a:cs typeface="Segoe UI Light" pitchFamily="34" charset="0"/>
              </a:rPr>
              <a:t>                                                             --Anonymous--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endParaRPr lang="en-US" sz="3600" dirty="0"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7235" y="2183956"/>
            <a:ext cx="9271831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6038852" y="2156884"/>
            <a:ext cx="1666031" cy="993728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defRPr/>
            </a:pPr>
            <a:endParaRPr lang="en-US" sz="1300" dirty="0">
              <a:solidFill>
                <a:schemeClr val="tx1">
                  <a:lumMod val="60000"/>
                  <a:lumOff val="40000"/>
                </a:schemeClr>
              </a:solidFill>
              <a:latin typeface="Oswald Light"/>
              <a:cs typeface="Oswal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052" y="2681692"/>
            <a:ext cx="271638" cy="372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80052" y="3253196"/>
            <a:ext cx="271638" cy="372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08680" y="3253196"/>
            <a:ext cx="271638" cy="3726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92861" y="4499785"/>
            <a:ext cx="9435080" cy="1892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4F1218-99EA-4731-9017-DF4294BB2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664" y="75377"/>
            <a:ext cx="1707761" cy="1622373"/>
          </a:xfrm>
          <a:prstGeom prst="rect">
            <a:avLst/>
          </a:prstGeom>
        </p:spPr>
      </p:pic>
      <p:pic>
        <p:nvPicPr>
          <p:cNvPr id="17" name="Picture 16" descr="292px-UI_Logo.png">
            <a:extLst>
              <a:ext uri="{FF2B5EF4-FFF2-40B4-BE49-F238E27FC236}">
                <a16:creationId xmlns:a16="http://schemas.microsoft.com/office/drawing/2014/main" id="{B7609CFA-892F-4D37-8416-66DA0CCCBC2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923269" y="169005"/>
            <a:ext cx="1622373" cy="1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033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017A-5437-42F7-97D3-61D52761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0F77-C2F5-4D9E-B5DE-46975AA1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34" y="2782957"/>
            <a:ext cx="9517454" cy="3874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Menempuh</a:t>
            </a:r>
            <a:r>
              <a:rPr lang="en-US" sz="2400" dirty="0"/>
              <a:t> Pendidikan S1 Teknik </a:t>
            </a:r>
            <a:r>
              <a:rPr lang="en-US" sz="2400" dirty="0" err="1"/>
              <a:t>Elektro</a:t>
            </a:r>
            <a:r>
              <a:rPr lang="en-US" sz="2400" dirty="0"/>
              <a:t> di </a:t>
            </a:r>
            <a:r>
              <a:rPr lang="en-US" sz="2400" dirty="0" err="1"/>
              <a:t>Institut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Sepuluh</a:t>
            </a:r>
            <a:r>
              <a:rPr lang="en-US" sz="2400" dirty="0"/>
              <a:t> </a:t>
            </a:r>
            <a:r>
              <a:rPr lang="en-US" sz="2400" dirty="0" err="1"/>
              <a:t>Nopember</a:t>
            </a:r>
            <a:r>
              <a:rPr lang="en-US" sz="2400" dirty="0"/>
              <a:t> (ITS) pada </a:t>
            </a:r>
            <a:r>
              <a:rPr lang="en-US" sz="2400" dirty="0" err="1"/>
              <a:t>tahun</a:t>
            </a:r>
            <a:r>
              <a:rPr lang="en-US" sz="2400" dirty="0"/>
              <a:t> 1995-2000.  Pada </a:t>
            </a:r>
            <a:r>
              <a:rPr lang="en-US" sz="2400" dirty="0" err="1"/>
              <a:t>tahun</a:t>
            </a:r>
            <a:r>
              <a:rPr lang="en-US" sz="2400" dirty="0"/>
              <a:t> 2000, </a:t>
            </a:r>
            <a:r>
              <a:rPr lang="en-US" sz="2400" dirty="0" err="1"/>
              <a:t>bergabung</a:t>
            </a:r>
            <a:r>
              <a:rPr lang="en-US" sz="2400" dirty="0"/>
              <a:t> di </a:t>
            </a:r>
            <a:r>
              <a:rPr lang="en-US" sz="2400" dirty="0" err="1"/>
              <a:t>jurusan</a:t>
            </a:r>
            <a:r>
              <a:rPr lang="en-US" sz="2400" dirty="0"/>
              <a:t> Teknik </a:t>
            </a:r>
            <a:r>
              <a:rPr lang="en-US" sz="2400" dirty="0" err="1"/>
              <a:t>Informatika</a:t>
            </a:r>
            <a:r>
              <a:rPr lang="en-US" sz="2400" dirty="0"/>
              <a:t> PENS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staf</a:t>
            </a:r>
            <a:r>
              <a:rPr lang="en-US" sz="2400" dirty="0"/>
              <a:t> </a:t>
            </a:r>
            <a:r>
              <a:rPr lang="en-US" sz="2400" dirty="0" err="1"/>
              <a:t>pengajar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Master of Science di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Saga University </a:t>
            </a:r>
            <a:r>
              <a:rPr lang="en-US" sz="2400" dirty="0" err="1"/>
              <a:t>Jepang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2006-2008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beasiswa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Jepang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ditekuni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dan wireless sensor network.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Tahun</a:t>
            </a:r>
            <a:r>
              <a:rPr lang="en-US" sz="2400" dirty="0"/>
              <a:t> 2013, </a:t>
            </a:r>
            <a:r>
              <a:rPr lang="en-US" sz="2400" dirty="0" err="1"/>
              <a:t>dipercaya</a:t>
            </a:r>
            <a:r>
              <a:rPr lang="en-US" sz="2400" dirty="0"/>
              <a:t> oleh IDSRTII/CC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platform IDS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Mata Garuda.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Penghargaan</a:t>
            </a:r>
            <a:r>
              <a:rPr lang="en-US" sz="2400" dirty="0"/>
              <a:t> yang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diraih</a:t>
            </a:r>
            <a:r>
              <a:rPr lang="en-US" sz="2400" dirty="0"/>
              <a:t> :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JICA fellowship on SPEET Project 2002-2003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 err="1"/>
              <a:t>Monbukagakusho</a:t>
            </a:r>
            <a:r>
              <a:rPr lang="en-US" sz="2000" dirty="0"/>
              <a:t> scholarship, 2005-2008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Merit Winner of APICTA 2014 (network security category)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CERT fellowship Asia Pacific Information Security Center 2015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Network Security Researcher fellowship JICA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6ACC-C759-4B35-8044-1AD9B50BC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BA168-5D5C-4818-ACDF-5689DD16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52905"/>
            <a:ext cx="4316160" cy="183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E102B-B7E2-4E34-9A5D-0FA63352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67" y="1783945"/>
            <a:ext cx="40290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B742-43A4-4EF1-A920-7E3645AE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2" y="2319129"/>
            <a:ext cx="9346182" cy="44042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Serangan</a:t>
            </a:r>
            <a:r>
              <a:rPr lang="en-US" b="1" dirty="0"/>
              <a:t> </a:t>
            </a:r>
            <a:r>
              <a:rPr lang="en-US" b="1" dirty="0" err="1"/>
              <a:t>siber</a:t>
            </a:r>
            <a:r>
              <a:rPr lang="en-US" b="1" dirty="0"/>
              <a:t> / </a:t>
            </a:r>
            <a:r>
              <a:rPr lang="en-US" b="1" dirty="0" err="1"/>
              <a:t>Intrusi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id-ID" dirty="0"/>
              <a:t>serangan secara logik berupa aktivitas yang dapat mengganggu bahkan merusak sistem komputer, aplikasi  infrastruktur jaringan komputer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A1F56-63F0-45F0-A076-66E509595F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80D199-1201-4FE8-8D66-13C710CE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7" y="3651766"/>
            <a:ext cx="2543175" cy="180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id-ID" dirty="0"/>
              <a:t>yang biasa dilakukan oleh manusia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571881"/>
              </p:ext>
            </p:extLst>
          </p:nvPr>
        </p:nvGraphicFramePr>
        <p:xfrm>
          <a:off x="1417390" y="622852"/>
          <a:ext cx="8488610" cy="560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3410" y="5093320"/>
            <a:ext cx="28809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Information Gathering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Intelligence Survey &amp; Scouting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Perimeter Mapping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Asset Identification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458" y="4024636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Vulnerability Analysis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Exploitation 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389" y="300543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Exploitation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Propagation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89F6A-15C5-40DF-8F65-CD0C252989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" y="1244876"/>
            <a:ext cx="5454502" cy="2345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319E0-BDA3-4A2B-8F52-11D1ABA9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666" y="200499"/>
            <a:ext cx="1025722" cy="99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0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D57A-54CC-4DB0-972C-2CD064D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Botnet</a:t>
            </a:r>
            <a:r>
              <a:rPr lang="id-ID" dirty="0"/>
              <a:t> </a:t>
            </a:r>
            <a:r>
              <a:rPr lang="en-US" dirty="0"/>
              <a:t>(</a:t>
            </a:r>
            <a:r>
              <a:rPr lang="en-US" dirty="0" err="1"/>
              <a:t>mesin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733AF5-9025-4ABB-BA08-AFD523092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015767"/>
              </p:ext>
            </p:extLst>
          </p:nvPr>
        </p:nvGraphicFramePr>
        <p:xfrm>
          <a:off x="260277" y="1152938"/>
          <a:ext cx="5530924" cy="5128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E5B23-4ADA-4441-A525-F53096410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43F04-B0CC-4B10-AB62-551B02CB0C71}"/>
              </a:ext>
            </a:extLst>
          </p:cNvPr>
          <p:cNvSpPr txBox="1"/>
          <p:nvPr/>
        </p:nvSpPr>
        <p:spPr>
          <a:xfrm>
            <a:off x="6139514" y="916462"/>
            <a:ext cx="34750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Bot </a:t>
            </a:r>
            <a:r>
              <a:rPr lang="en-US" dirty="0" err="1"/>
              <a:t>melakukan</a:t>
            </a:r>
            <a:r>
              <a:rPr lang="en-US" dirty="0"/>
              <a:t> network scanning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host lain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OS, </a:t>
            </a:r>
            <a:r>
              <a:rPr lang="en-US" dirty="0" err="1"/>
              <a:t>aplikasi</a:t>
            </a:r>
            <a:r>
              <a:rPr lang="en-US" dirty="0"/>
              <a:t>  </a:t>
            </a:r>
            <a:r>
              <a:rPr lang="en-US" dirty="0" err="1"/>
              <a:t>dls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program </a:t>
            </a:r>
            <a:r>
              <a:rPr lang="en-US" dirty="0" err="1"/>
              <a:t>jahat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host baru. Host baru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C&amp;C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C&amp;C server </a:t>
            </a:r>
            <a:r>
              <a:rPr lang="en-US" dirty="0" err="1"/>
              <a:t>mengontrol</a:t>
            </a:r>
            <a:r>
              <a:rPr lang="en-US" dirty="0"/>
              <a:t> dan </a:t>
            </a:r>
            <a:r>
              <a:rPr lang="en-US" dirty="0" err="1"/>
              <a:t>memerintahkan</a:t>
            </a:r>
            <a:r>
              <a:rPr lang="en-US" dirty="0"/>
              <a:t> bot baru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C&amp;C server </a:t>
            </a:r>
            <a:r>
              <a:rPr lang="en-US" dirty="0" err="1"/>
              <a:t>memerintahkan</a:t>
            </a:r>
            <a:r>
              <a:rPr lang="en-US" dirty="0"/>
              <a:t> 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program </a:t>
            </a:r>
            <a:r>
              <a:rPr lang="en-US" dirty="0" err="1"/>
              <a:t>jahat</a:t>
            </a:r>
            <a:r>
              <a:rPr lang="en-US" dirty="0"/>
              <a:t> yang baru </a:t>
            </a:r>
          </a:p>
        </p:txBody>
      </p:sp>
    </p:spTree>
    <p:extLst>
      <p:ext uri="{BB962C8B-B14F-4D97-AF65-F5344CB8AC3E}">
        <p14:creationId xmlns:p14="http://schemas.microsoft.com/office/powerpoint/2010/main" val="377717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2" y="0"/>
            <a:ext cx="9906002" cy="6858000"/>
          </a:xfrm>
          <a:prstGeom prst="rect">
            <a:avLst/>
          </a:prstGeom>
          <a:solidFill>
            <a:srgbClr val="C0504D"/>
          </a:solidFill>
          <a:ln>
            <a:solidFill>
              <a:srgbClr val="800000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95300" y="3695005"/>
            <a:ext cx="857885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2800"/>
              </a:spcBef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IDS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D55-79F4-412D-A324-AEC4673E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IDS pada </a:t>
            </a:r>
            <a:r>
              <a:rPr lang="en-US" dirty="0" err="1"/>
              <a:t>umumnya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E1D3-D27D-4048-9604-4755E1143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BC77E-8848-4FAF-AF1A-6BD720131A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2" y="1136719"/>
            <a:ext cx="5858179" cy="243177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7EE18-BE05-4BAB-9D87-05C02A86875E}"/>
              </a:ext>
            </a:extLst>
          </p:cNvPr>
          <p:cNvSpPr txBox="1"/>
          <p:nvPr/>
        </p:nvSpPr>
        <p:spPr>
          <a:xfrm>
            <a:off x="6546574" y="1524000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Misuse-based 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C4D09-5B45-427F-93BD-3E5632BC57BA}"/>
              </a:ext>
            </a:extLst>
          </p:cNvPr>
          <p:cNvSpPr txBox="1"/>
          <p:nvPr/>
        </p:nvSpPr>
        <p:spPr>
          <a:xfrm>
            <a:off x="474835" y="3300509"/>
            <a:ext cx="895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Spesifikasi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header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signature database yang </a:t>
            </a:r>
            <a:r>
              <a:rPr lang="en-US" dirty="0" err="1"/>
              <a:t>dibuat</a:t>
            </a:r>
            <a:r>
              <a:rPr lang="en-US" dirty="0"/>
              <a:t> oleh vendor IDS. </a:t>
            </a:r>
          </a:p>
          <a:p>
            <a:pPr marL="342900" indent="-342900">
              <a:buAutoNum type="arabicPeriod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intrusi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F0FF0-0EA2-4677-A26D-EBFC9D2F66A2}"/>
              </a:ext>
            </a:extLst>
          </p:cNvPr>
          <p:cNvSpPr txBox="1"/>
          <p:nvPr/>
        </p:nvSpPr>
        <p:spPr>
          <a:xfrm>
            <a:off x="474835" y="4500838"/>
            <a:ext cx="895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Keunggulan</a:t>
            </a:r>
            <a:r>
              <a:rPr lang="en-US" b="1" dirty="0"/>
              <a:t>  :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i="1" dirty="0"/>
              <a:t>False-Positive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 </a:t>
            </a:r>
            <a:r>
              <a:rPr lang="en-US" dirty="0" err="1"/>
              <a:t>intrusi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</a:t>
            </a:r>
            <a:r>
              <a:rPr lang="en-US" dirty="0" err="1"/>
              <a:t>dari</a:t>
            </a:r>
            <a:r>
              <a:rPr lang="en-US" dirty="0"/>
              <a:t> Vendor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2F5E8-DB2F-4250-92ED-DCB2C7D534D5}"/>
              </a:ext>
            </a:extLst>
          </p:cNvPr>
          <p:cNvSpPr txBox="1"/>
          <p:nvPr/>
        </p:nvSpPr>
        <p:spPr>
          <a:xfrm>
            <a:off x="490393" y="5651362"/>
            <a:ext cx="895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Kelemahan</a:t>
            </a:r>
            <a:r>
              <a:rPr lang="en-US" b="1" dirty="0"/>
              <a:t>  :</a:t>
            </a:r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baru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-&gt;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vendor</a:t>
            </a:r>
          </a:p>
          <a:p>
            <a:pPr marL="342900" indent="-342900">
              <a:buAutoNum type="arabicPeriod"/>
            </a:pPr>
            <a:r>
              <a:rPr lang="en-US" dirty="0" err="1"/>
              <a:t>Komputasi</a:t>
            </a:r>
            <a:r>
              <a:rPr lang="en-US" dirty="0"/>
              <a:t> pada </a:t>
            </a:r>
            <a:r>
              <a:rPr lang="en-US" i="1" dirty="0"/>
              <a:t>matching engine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dan volume </a:t>
            </a:r>
            <a:r>
              <a:rPr lang="en-US" dirty="0" err="1"/>
              <a:t>serangan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197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D55-79F4-412D-A324-AEC4673E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IDS pada </a:t>
            </a:r>
            <a:r>
              <a:rPr lang="en-US" dirty="0" err="1"/>
              <a:t>umumnya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E1D3-D27D-4048-9604-4755E1143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CBD2C-639A-4257-92C2-10058E72E6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1" y="1091315"/>
            <a:ext cx="5858179" cy="243177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E4D9-BC9C-4DE8-9906-F0401BAD672B}"/>
              </a:ext>
            </a:extLst>
          </p:cNvPr>
          <p:cNvSpPr txBox="1"/>
          <p:nvPr/>
        </p:nvSpPr>
        <p:spPr>
          <a:xfrm>
            <a:off x="6546573" y="1596885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Anomaly-based 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A73B-127E-439F-AA64-14A62342B912}"/>
              </a:ext>
            </a:extLst>
          </p:cNvPr>
          <p:cNvSpPr txBox="1"/>
          <p:nvPr/>
        </p:nvSpPr>
        <p:spPr>
          <a:xfrm>
            <a:off x="474835" y="3260568"/>
            <a:ext cx="895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Spesifikasi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id-ID" dirty="0"/>
              <a:t>profil dari trafik </a:t>
            </a:r>
            <a:r>
              <a:rPr lang="en-US" dirty="0"/>
              <a:t>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data profil trafik dasar </a:t>
            </a:r>
            <a:r>
              <a:rPr lang="en-US" dirty="0"/>
              <a:t>yang </a:t>
            </a:r>
            <a:r>
              <a:rPr lang="id-ID" dirty="0"/>
              <a:t>dbuat berdasarkan pengetahuan dari administrator </a:t>
            </a:r>
            <a:r>
              <a:rPr lang="en-US" dirty="0"/>
              <a:t>(expert). </a:t>
            </a:r>
          </a:p>
          <a:p>
            <a:pPr marL="342900" indent="-342900">
              <a:buAutoNum type="arabicPeriod"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(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anomaly)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intrusi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B121D-7BF5-4F55-B513-B5363E0FBC28}"/>
              </a:ext>
            </a:extLst>
          </p:cNvPr>
          <p:cNvSpPr txBox="1"/>
          <p:nvPr/>
        </p:nvSpPr>
        <p:spPr>
          <a:xfrm>
            <a:off x="474835" y="4732964"/>
            <a:ext cx="89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Keunggulan</a:t>
            </a:r>
            <a:r>
              <a:rPr lang="en-US" b="1" dirty="0"/>
              <a:t>  :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baru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EC02B-B5D9-402D-807A-DE0B4F093A9C}"/>
              </a:ext>
            </a:extLst>
          </p:cNvPr>
          <p:cNvSpPr txBox="1"/>
          <p:nvPr/>
        </p:nvSpPr>
        <p:spPr>
          <a:xfrm>
            <a:off x="512935" y="5374363"/>
            <a:ext cx="895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Kelemahan</a:t>
            </a:r>
            <a:r>
              <a:rPr lang="en-US" b="1" dirty="0"/>
              <a:t>  :</a:t>
            </a:r>
          </a:p>
          <a:p>
            <a:pPr marL="342900" indent="-342900">
              <a:buAutoNum type="arabicPeriod"/>
            </a:pP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i="1" dirty="0"/>
              <a:t>False-Positive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ketidaksesuaian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id-ID" dirty="0"/>
          </a:p>
          <a:p>
            <a:pPr marL="342900" indent="-342900">
              <a:buAutoNum type="arabicPeriod"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pengetahuan</a:t>
            </a:r>
            <a:r>
              <a:rPr lang="en-US" dirty="0"/>
              <a:t> admin -&gt;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profiling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41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D55-79F4-412D-A324-AEC4673E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IDS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E1D3-D27D-4048-9604-4755E1143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C5877-9B90-44DC-9722-2AE74801796D}" type="slidenum">
              <a:rPr lang="id-ID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E4D9-BC9C-4DE8-9906-F0401BAD672B}"/>
              </a:ext>
            </a:extLst>
          </p:cNvPr>
          <p:cNvSpPr txBox="1"/>
          <p:nvPr/>
        </p:nvSpPr>
        <p:spPr>
          <a:xfrm>
            <a:off x="6269194" y="1914332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data-mining based 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A73B-127E-439F-AA64-14A62342B912}"/>
              </a:ext>
            </a:extLst>
          </p:cNvPr>
          <p:cNvSpPr txBox="1"/>
          <p:nvPr/>
        </p:nvSpPr>
        <p:spPr>
          <a:xfrm>
            <a:off x="474835" y="3260568"/>
            <a:ext cx="895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Spesifikasi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TCP / UDP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normal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proses data mining. </a:t>
            </a:r>
          </a:p>
          <a:p>
            <a:pPr marL="342900" indent="-342900">
              <a:buAutoNum type="arabicPeriod"/>
            </a:pPr>
            <a:r>
              <a:rPr lang="en-US" dirty="0"/>
              <a:t>Model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data-mining pada data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B121D-7BF5-4F55-B513-B5363E0FBC28}"/>
              </a:ext>
            </a:extLst>
          </p:cNvPr>
          <p:cNvSpPr txBox="1"/>
          <p:nvPr/>
        </p:nvSpPr>
        <p:spPr>
          <a:xfrm>
            <a:off x="474835" y="4732964"/>
            <a:ext cx="89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Keunggulan</a:t>
            </a:r>
            <a:r>
              <a:rPr lang="en-US" b="1" dirty="0"/>
              <a:t>  :</a:t>
            </a:r>
          </a:p>
          <a:p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i="1" dirty="0"/>
              <a:t>False-Positive</a:t>
            </a:r>
            <a:r>
              <a:rPr lang="en-US" dirty="0"/>
              <a:t> yang </a:t>
            </a:r>
            <a:r>
              <a:rPr lang="en-US" dirty="0" err="1"/>
              <a:t>rendah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EC02B-B5D9-402D-807A-DE0B4F093A9C}"/>
              </a:ext>
            </a:extLst>
          </p:cNvPr>
          <p:cNvSpPr txBox="1"/>
          <p:nvPr/>
        </p:nvSpPr>
        <p:spPr>
          <a:xfrm>
            <a:off x="474835" y="5457172"/>
            <a:ext cx="895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Kelemahan</a:t>
            </a:r>
            <a:r>
              <a:rPr lang="en-US" b="1" dirty="0"/>
              <a:t>  :</a:t>
            </a:r>
          </a:p>
          <a:p>
            <a:pPr marL="342900" indent="-342900">
              <a:buAutoNum type="arabicPeriod"/>
            </a:pPr>
            <a:r>
              <a:rPr lang="en-US" dirty="0" err="1"/>
              <a:t>Kualitas</a:t>
            </a:r>
            <a:r>
              <a:rPr lang="en-US" dirty="0"/>
              <a:t> data training yang </a:t>
            </a:r>
            <a:r>
              <a:rPr lang="en-US" dirty="0" err="1"/>
              <a:t>baik</a:t>
            </a:r>
            <a:r>
              <a:rPr lang="en-US" dirty="0"/>
              <a:t> dan parameter tuning yang </a:t>
            </a:r>
            <a:r>
              <a:rPr lang="en-US" dirty="0" err="1"/>
              <a:t>tepat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classifier training dan 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867A8-EA8B-4910-AFDE-0C9F9EC3C8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2" y="1122154"/>
            <a:ext cx="5870869" cy="213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12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10052</TotalTime>
  <Words>1007</Words>
  <Application>Microsoft Office PowerPoint</Application>
  <PresentationFormat>A4 Paper (210x297 mm)</PresentationFormat>
  <Paragraphs>155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 (Headings)</vt:lpstr>
      <vt:lpstr>Calibri</vt:lpstr>
      <vt:lpstr>Calibri Light</vt:lpstr>
      <vt:lpstr>Helvetica</vt:lpstr>
      <vt:lpstr>Oswald Light</vt:lpstr>
      <vt:lpstr>Segoe UI Light</vt:lpstr>
      <vt:lpstr>Office Theme</vt:lpstr>
      <vt:lpstr>2_Office Theme</vt:lpstr>
      <vt:lpstr>PowerPoint Presentation</vt:lpstr>
      <vt:lpstr>Profil Singkat Peneliti  :</vt:lpstr>
      <vt:lpstr>PowerPoint Presentation</vt:lpstr>
      <vt:lpstr>Siklus serangan siber yang biasa dilakukan oleh manusia</vt:lpstr>
      <vt:lpstr>Siklus serangan siber dengan Botnet (mesin)</vt:lpstr>
      <vt:lpstr>PowerPoint Presentation</vt:lpstr>
      <vt:lpstr>Arsitektur IDS pada umumnya (1)</vt:lpstr>
      <vt:lpstr>Arsitektur IDS pada umumnya (2)</vt:lpstr>
      <vt:lpstr>Alternatif Arsitektur IDS </vt:lpstr>
      <vt:lpstr>Data-mining based IDS : klasifikasi atau klasterisasi</vt:lpstr>
      <vt:lpstr>Langkah dalam data mining</vt:lpstr>
      <vt:lpstr>Dataset Intrusi yang populer di data-mining based IDS</vt:lpstr>
      <vt:lpstr>ISOT DATA SET</vt:lpstr>
      <vt:lpstr>Aplikasi yang dibutuhkan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Ferry Astika Saputra</dc:creator>
  <cp:lastModifiedBy>Ferry Astika Saputra</cp:lastModifiedBy>
  <cp:revision>395</cp:revision>
  <cp:lastPrinted>2016-08-02T11:19:36Z</cp:lastPrinted>
  <dcterms:modified xsi:type="dcterms:W3CDTF">2019-09-11T13:26:55Z</dcterms:modified>
</cp:coreProperties>
</file>