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4" r:id="rId8"/>
    <p:sldId id="263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04553"/>
            <a:ext cx="7766936" cy="2492492"/>
          </a:xfrm>
        </p:spPr>
        <p:txBody>
          <a:bodyPr/>
          <a:lstStyle/>
          <a:p>
            <a:r>
              <a:rPr lang="en-US" dirty="0" smtClean="0"/>
              <a:t>PEMBUATAN SISTEM INFORMASI PETERNAKAN BERBASIS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963" y="4050833"/>
            <a:ext cx="5655040" cy="10968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MELINA ANGGRAINI R H		(06.2014.1.06370)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ACHMAD REZA MARDIKA		(06.2014.1.06373)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892935"/>
            <a:ext cx="8596668" cy="1320800"/>
          </a:xfrm>
        </p:spPr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8809" y="2252252"/>
          <a:ext cx="8477162" cy="1701561"/>
        </p:xfrm>
        <a:graphic>
          <a:graphicData uri="http://schemas.openxmlformats.org/drawingml/2006/table">
            <a:tbl>
              <a:tblPr firstRow="1" bandRow="1"/>
              <a:tblGrid>
                <a:gridCol w="4238581"/>
                <a:gridCol w="4238581"/>
              </a:tblGrid>
              <a:tr h="567187">
                <a:tc>
                  <a:txBody>
                    <a:bodyPr/>
                    <a:lstStyle/>
                    <a:p>
                      <a:r>
                        <a:rPr lang="en-US" dirty="0" smtClean="0"/>
                        <a:t>Melina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Reza</a:t>
                      </a:r>
                      <a:endParaRPr lang="en-US" dirty="0"/>
                    </a:p>
                  </a:txBody>
                  <a:tcPr/>
                </a:tc>
              </a:tr>
              <a:tr h="567187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Peternak</a:t>
                      </a:r>
                      <a:endParaRPr lang="en-US" dirty="0"/>
                    </a:p>
                  </a:txBody>
                  <a:tcPr/>
                </a:tc>
              </a:tr>
              <a:tr h="567187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Bab I, II,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Laporan</a:t>
                      </a:r>
                      <a:r>
                        <a:rPr lang="en-US" dirty="0" smtClean="0"/>
                        <a:t> Bab III, IV,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197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betan Machine Uni" charset="0"/>
              </a:rPr>
              <a:t>Peternakan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adalah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kegiatan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dalam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bidang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membudidayakan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dan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merawat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hewan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ternak</a:t>
            </a:r>
            <a:r>
              <a:rPr lang="en-US" sz="2400" dirty="0" smtClean="0">
                <a:latin typeface="Tibetan Machine Uni" charset="0"/>
              </a:rPr>
              <a:t> yang </a:t>
            </a:r>
            <a:r>
              <a:rPr lang="en-US" sz="2400" dirty="0" err="1" smtClean="0">
                <a:latin typeface="Tibetan Machine Uni" charset="0"/>
              </a:rPr>
              <a:t>akan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mendapatkan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hasil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dari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hewan</a:t>
            </a:r>
            <a:r>
              <a:rPr lang="en-US" sz="2400" dirty="0" smtClean="0">
                <a:latin typeface="Tibetan Machine Uni" charset="0"/>
              </a:rPr>
              <a:t> </a:t>
            </a:r>
            <a:r>
              <a:rPr lang="en-US" sz="2400" dirty="0" err="1" smtClean="0">
                <a:latin typeface="Tibetan Machine Uni" charset="0"/>
              </a:rPr>
              <a:t>tersebut</a:t>
            </a:r>
            <a:r>
              <a:rPr lang="en-US" sz="2400" dirty="0" smtClean="0">
                <a:latin typeface="Tibetan Machine Uni" charset="0"/>
              </a:rPr>
              <a:t>. </a:t>
            </a:r>
            <a:r>
              <a:rPr lang="x-none" altLang="en-US" sz="2400" dirty="0" smtClean="0">
                <a:latin typeface="Tibetan Machine Uni" charset="0"/>
              </a:rPr>
              <a:t>Dilandasi karena pencacatan pekerjaan peternakan dengan menggunakan cara manual sangat sulit, maka dibuat sebuah sistem untuk pencacatan pekerjaan peternakan secara terkomputerisasi.</a:t>
            </a:r>
            <a:endParaRPr lang="x-none" altLang="en-US" sz="2400" dirty="0" smtClean="0">
              <a:latin typeface="Tibetan Machine Un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2"/>
            <a:ext cx="8596668" cy="1320800"/>
          </a:xfrm>
        </p:spPr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6462"/>
            <a:ext cx="8596668" cy="274463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memudahkan</a:t>
            </a:r>
            <a:r>
              <a:rPr lang="en-US" sz="2800" dirty="0" smtClean="0"/>
              <a:t>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peternakan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ternaknya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peternakan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7634"/>
            <a:ext cx="8596668" cy="948744"/>
          </a:xfrm>
        </p:spPr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315845"/>
            <a:ext cx="8596630" cy="235902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>
                <a:latin typeface="Times New Roman" charset="0"/>
                <a:sym typeface="+mn-ea"/>
              </a:rPr>
              <a:t>Membuat sebuah aplikasi yang dapat mengelola maupun mengontrol </a:t>
            </a:r>
            <a:r>
              <a:rPr lang="x-none" altLang="en-US" sz="2800">
                <a:latin typeface="Times New Roman" charset="0"/>
                <a:sym typeface="+mn-ea"/>
              </a:rPr>
              <a:t>peternakan dengan mencatat</a:t>
            </a:r>
            <a:r>
              <a:rPr lang="en-US" sz="2800">
                <a:latin typeface="Times New Roman" charset="0"/>
                <a:sym typeface="+mn-ea"/>
              </a:rPr>
              <a:t> perkembangan hewan </a:t>
            </a:r>
            <a:r>
              <a:rPr lang="x-none" altLang="en-US" sz="2800">
                <a:latin typeface="Times New Roman" charset="0"/>
                <a:sym typeface="+mn-ea"/>
              </a:rPr>
              <a:t>dan aktifitas</a:t>
            </a:r>
            <a:r>
              <a:rPr lang="en-US" sz="2800">
                <a:latin typeface="Times New Roman" charset="0"/>
                <a:sym typeface="+mn-ea"/>
              </a:rPr>
              <a:t> yang ada di peternakan.</a:t>
            </a:r>
            <a:endParaRPr lang="en-US" sz="2800">
              <a:latin typeface="Times New Roman" charset="0"/>
              <a:sym typeface="+mn-ea"/>
            </a:endParaRPr>
          </a:p>
          <a:p>
            <a:pPr algn="just"/>
            <a:r>
              <a:rPr lang="x-none" altLang="en-US" sz="2800" dirty="0">
                <a:latin typeface="Times New Roman" charset="0"/>
                <a:sym typeface="+mn-ea"/>
              </a:rPr>
              <a:t>sehingga diharapkan pencatatan dan penyimpanan data pekerjaan peternakan dapat lebih mudah dilakukan.</a:t>
            </a:r>
            <a:endParaRPr lang="x-none" altLang="en-US" sz="2800" dirty="0">
              <a:latin typeface="Times New Roman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Firebase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342900" indent="-342900" algn="just"/>
            <a:r>
              <a:rPr lang="en-US">
                <a:latin typeface="Times New Roman" charset="0"/>
                <a:sym typeface="+mn-ea"/>
              </a:rPr>
              <a:t>Firebase</a:t>
            </a:r>
            <a:r>
              <a:rPr lang="x-none" altLang="en-US">
                <a:latin typeface="Times New Roman" charset="0"/>
                <a:sym typeface="+mn-ea"/>
              </a:rPr>
              <a:t> layanan Google API untuk membuat sebuah database dan memperoleh data secara real time hanya dengan beberapa baris kode saja.</a:t>
            </a:r>
            <a:endParaRPr lang="x-none" altLang="en-US">
              <a:latin typeface="Times New Roman" charset="0"/>
            </a:endParaRPr>
          </a:p>
          <a:p>
            <a:pPr marL="342900" indent="-342900" algn="just"/>
            <a:endParaRPr lang="x-none" altLang="en-US">
              <a:latin typeface="Times New Roman" charset="0"/>
            </a:endParaRPr>
          </a:p>
          <a:p>
            <a:pPr marL="0" indent="0">
              <a:buNone/>
            </a:pPr>
            <a:endParaRPr lang="x-none" altLang="en-US">
              <a:latin typeface="Times New Roman" charset="0"/>
            </a:endParaRPr>
          </a:p>
        </p:txBody>
      </p:sp>
      <p:pic>
        <p:nvPicPr>
          <p:cNvPr id="6" name="Picture 4" descr="Screenshot from 2017-10-27 05:39:43"/>
          <p:cNvPicPr>
            <a:picLocks noChangeAspect="1"/>
          </p:cNvPicPr>
          <p:nvPr>
            <p:ph sz="half" idx="2"/>
          </p:nvPr>
        </p:nvPicPr>
        <p:blipFill rotWithShape="1">
          <a:blip r:embed="rId1"/>
          <a:srcRect r="6218"/>
          <a:stretch>
            <a:fillRect/>
          </a:stretch>
        </p:blipFill>
        <p:spPr bwMode="auto">
          <a:xfrm>
            <a:off x="5096510" y="2160905"/>
            <a:ext cx="4170680" cy="38804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Peternak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384"/>
            <a:ext cx="8596668" cy="454046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Mengelola</a:t>
            </a:r>
            <a:r>
              <a:rPr lang="en-US" sz="2800" dirty="0" smtClean="0"/>
              <a:t> data </a:t>
            </a:r>
            <a:r>
              <a:rPr lang="en-US" sz="2800" dirty="0" err="1" smtClean="0"/>
              <a:t>kandang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riwayat</a:t>
            </a:r>
            <a:r>
              <a:rPr lang="en-US" sz="2800" dirty="0"/>
              <a:t> </a:t>
            </a:r>
            <a:r>
              <a:rPr lang="en-US" sz="2800" dirty="0" err="1" smtClean="0"/>
              <a:t>bobot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ternak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jadwal</a:t>
            </a:r>
            <a:r>
              <a:rPr lang="en-US" sz="2800" dirty="0" smtClean="0"/>
              <a:t> </a:t>
            </a:r>
            <a:r>
              <a:rPr lang="en-US" sz="2800" dirty="0" err="1" smtClean="0"/>
              <a:t>pemberian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sakit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siap</a:t>
            </a:r>
            <a:r>
              <a:rPr lang="en-US" sz="2800" dirty="0" smtClean="0"/>
              <a:t> </a:t>
            </a:r>
            <a:r>
              <a:rPr lang="en-US" sz="2800" dirty="0" err="1" smtClean="0"/>
              <a:t>potong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08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peternak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jadwal</a:t>
            </a:r>
            <a:r>
              <a:rPr lang="en-US" sz="2800" dirty="0" smtClean="0"/>
              <a:t> </a:t>
            </a:r>
            <a:r>
              <a:rPr lang="en-US" sz="2800" dirty="0" err="1" smtClean="0"/>
              <a:t>pemberian</a:t>
            </a:r>
            <a:r>
              <a:rPr lang="en-US" sz="2800" dirty="0" smtClean="0"/>
              <a:t> </a:t>
            </a:r>
            <a:r>
              <a:rPr lang="en-US" sz="2800" dirty="0" err="1" smtClean="0"/>
              <a:t>pakan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, </a:t>
            </a:r>
            <a:r>
              <a:rPr lang="en-US" sz="2800" dirty="0" err="1" smtClean="0"/>
              <a:t>berat</a:t>
            </a:r>
            <a:r>
              <a:rPr lang="en-US" sz="2800" dirty="0" smtClean="0"/>
              <a:t> </a:t>
            </a:r>
            <a:r>
              <a:rPr lang="en-US" sz="2800" dirty="0" err="1" smtClean="0"/>
              <a:t>badan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riwayat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pakan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endParaRPr lang="en-US" sz="2800" dirty="0" smtClean="0"/>
          </a:p>
          <a:p>
            <a:r>
              <a:rPr lang="en-US" sz="2800" dirty="0" err="1" smtClean="0"/>
              <a:t>Mengelola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peternak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Peternakan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60730" y="1630149"/>
            <a:ext cx="8113272" cy="4064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pic>
        <p:nvPicPr>
          <p:cNvPr id="4" name="Picture 3" descr="Screenshot_2017-11-20-19-38-08-136_com.example.root.ternaknesia"/>
          <p:cNvPicPr/>
          <p:nvPr/>
        </p:nvPicPr>
        <p:blipFill>
          <a:blip r:embed="rId1"/>
          <a:stretch>
            <a:fillRect/>
          </a:stretch>
        </p:blipFill>
        <p:spPr>
          <a:xfrm>
            <a:off x="813647" y="1554479"/>
            <a:ext cx="1295804" cy="2065013"/>
          </a:xfrm>
          <a:prstGeom prst="rect">
            <a:avLst/>
          </a:prstGeom>
        </p:spPr>
      </p:pic>
      <p:pic>
        <p:nvPicPr>
          <p:cNvPr id="5" name="Picture 4" descr="Screenshot_2018-01-10-13-29-32-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1958" y="1554477"/>
            <a:ext cx="1313125" cy="2092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8" y="1554477"/>
            <a:ext cx="1161572" cy="2065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70" y="1554476"/>
            <a:ext cx="1161572" cy="2065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51" y="1554476"/>
            <a:ext cx="1161572" cy="2065016"/>
          </a:xfrm>
          <a:prstGeom prst="rect">
            <a:avLst/>
          </a:prstGeom>
        </p:spPr>
      </p:pic>
      <p:pic>
        <p:nvPicPr>
          <p:cNvPr id="10" name="Picture 9" descr="Screenshot_2018-01-10-13-30-56-57"/>
          <p:cNvPicPr/>
          <p:nvPr/>
        </p:nvPicPr>
        <p:blipFill>
          <a:blip r:embed="rId6"/>
          <a:stretch>
            <a:fillRect/>
          </a:stretch>
        </p:blipFill>
        <p:spPr>
          <a:xfrm>
            <a:off x="813647" y="3952101"/>
            <a:ext cx="1295804" cy="2065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79" y="3952101"/>
            <a:ext cx="1296336" cy="20652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59" y="3952101"/>
            <a:ext cx="1313124" cy="206522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647825" y="2276475"/>
            <a:ext cx="85413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88016" y="2047875"/>
            <a:ext cx="85413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4737" y="3048000"/>
            <a:ext cx="85413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86270" y="1844040"/>
            <a:ext cx="955675" cy="116078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1636</Words>
  <Application>Kingsoft Office WPP</Application>
  <PresentationFormat>Widescreen</PresentationFormat>
  <Paragraphs>56</Paragraphs>
  <Slides>10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Facet</vt:lpstr>
      <vt:lpstr>PEMBUATAN SISTEM INFORMASI PETERNAKAN BERBASIS ANDROID</vt:lpstr>
      <vt:lpstr>Latar Belakang</vt:lpstr>
      <vt:lpstr>Rumusan Masalah</vt:lpstr>
      <vt:lpstr>Tujuan</vt:lpstr>
      <vt:lpstr>Firebase</vt:lpstr>
      <vt:lpstr>Peternak</vt:lpstr>
      <vt:lpstr>Owner</vt:lpstr>
      <vt:lpstr>Design System Informasi Peternakan</vt:lpstr>
      <vt:lpstr>Owner</vt:lpstr>
      <vt:lpstr>Pembagian Tugas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SISTEM INFORMASI PETERNAKAN BERBASIS ANDROID</dc:title>
  <dc:creator>MARH</dc:creator>
  <cp:lastModifiedBy>reza</cp:lastModifiedBy>
  <cp:revision>15</cp:revision>
  <dcterms:created xsi:type="dcterms:W3CDTF">2018-03-27T07:16:58Z</dcterms:created>
  <dcterms:modified xsi:type="dcterms:W3CDTF">2018-03-27T07:16:58Z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