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147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4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Presenting Machine Learning Products to the Business Users</a:t>
            </a: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7" y="579248"/>
            <a:ext cx="8057563" cy="4564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Presenting Machine Learning Products to the Business Users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Machine Learning Products to the Business Users</dc:title>
  <cp:lastModifiedBy>ASUS</cp:lastModifiedBy>
  <cp:revision>1</cp:revision>
  <dcterms:modified xsi:type="dcterms:W3CDTF">2023-02-17T10:27:06Z</dcterms:modified>
</cp:coreProperties>
</file>