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3998da9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3998da9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github.com/ferrysetefanus/Improving-Employee-Retention-by-Predicting-Employee-Attrition-Using-Machine-Learn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ferrysetefanus/Improving-Employee-Retention-by-Predicting-Employee-Attrition-Using-Machin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-147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Resign Reason Analysis for Employee Attrition Management Strategy</a:t>
            </a:r>
            <a:endParaRPr b="1"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350" y="625825"/>
            <a:ext cx="3368886" cy="24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60825"/>
            <a:ext cx="4687549" cy="248225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57400" y="3372775"/>
            <a:ext cx="8752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the </a:t>
            </a:r>
            <a:r>
              <a:rPr lang="en" sz="1800">
                <a:solidFill>
                  <a:schemeClr val="accent5"/>
                </a:solidFill>
              </a:rPr>
              <a:t>sunburst chart</a:t>
            </a:r>
            <a:r>
              <a:rPr lang="en" sz="1800"/>
              <a:t> above, the</a:t>
            </a:r>
            <a:r>
              <a:rPr lang="en" sz="1800">
                <a:solidFill>
                  <a:schemeClr val="accent5"/>
                </a:solidFill>
              </a:rPr>
              <a:t> 2 main causes of resigning</a:t>
            </a:r>
            <a:r>
              <a:rPr lang="en" sz="1800"/>
              <a:t> data analysts are </a:t>
            </a:r>
            <a:r>
              <a:rPr lang="en" sz="1800">
                <a:solidFill>
                  <a:schemeClr val="accent5"/>
                </a:solidFill>
              </a:rPr>
              <a:t>toxic culture</a:t>
            </a:r>
            <a:r>
              <a:rPr lang="en" sz="1800"/>
              <a:t> and </a:t>
            </a:r>
            <a:r>
              <a:rPr lang="en" sz="1800">
                <a:solidFill>
                  <a:schemeClr val="accent5"/>
                </a:solidFill>
              </a:rPr>
              <a:t>internal conflict</a:t>
            </a:r>
            <a:r>
              <a:rPr lang="en" sz="1800"/>
              <a:t> within the company. All of the resigned data analyst employees are also fresh graduates who </a:t>
            </a:r>
            <a:r>
              <a:rPr lang="en" sz="1800">
                <a:solidFill>
                  <a:schemeClr val="accent5"/>
                </a:solidFill>
              </a:rPr>
              <a:t>may not be accustomed</a:t>
            </a:r>
            <a:r>
              <a:rPr lang="en" sz="1800"/>
              <a:t> to the work environment or culture in the company. </a:t>
            </a:r>
            <a:r>
              <a:rPr lang="en" sz="1800">
                <a:solidFill>
                  <a:schemeClr val="accent5"/>
                </a:solidFill>
              </a:rPr>
              <a:t>Actions</a:t>
            </a:r>
            <a:r>
              <a:rPr lang="en" sz="1800"/>
              <a:t> that can be taken by company management in order to </a:t>
            </a:r>
            <a:r>
              <a:rPr lang="en" sz="1800">
                <a:solidFill>
                  <a:schemeClr val="accent5"/>
                </a:solidFill>
              </a:rPr>
              <a:t>overcome</a:t>
            </a:r>
            <a:r>
              <a:rPr lang="en" sz="1800"/>
              <a:t> this problem include :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details, see jupyter notebook </a:t>
            </a:r>
            <a:r>
              <a:rPr b="0" i="0" lang="en" sz="11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0" y="-147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Resign Reason Analysis for Employee Attrition Management Strategy</a:t>
            </a:r>
            <a:endParaRPr b="1"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9300" y="1114650"/>
            <a:ext cx="8825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Give </a:t>
            </a:r>
            <a:r>
              <a:rPr lang="en" sz="1800">
                <a:solidFill>
                  <a:schemeClr val="accent5"/>
                </a:solidFill>
              </a:rPr>
              <a:t>appreciation</a:t>
            </a:r>
            <a:r>
              <a:rPr lang="en" sz="1800">
                <a:solidFill>
                  <a:schemeClr val="dk1"/>
                </a:solidFill>
              </a:rPr>
              <a:t> to employees for their </a:t>
            </a:r>
            <a:r>
              <a:rPr lang="en" sz="1800">
                <a:solidFill>
                  <a:schemeClr val="accent5"/>
                </a:solidFill>
              </a:rPr>
              <a:t>achievements</a:t>
            </a:r>
            <a:r>
              <a:rPr lang="en" sz="1800">
                <a:solidFill>
                  <a:schemeClr val="dk1"/>
                </a:solidFill>
              </a:rPr>
              <a:t>, make them</a:t>
            </a:r>
            <a:r>
              <a:rPr lang="en" sz="1800">
                <a:solidFill>
                  <a:schemeClr val="accent5"/>
                </a:solidFill>
              </a:rPr>
              <a:t> feel valuable</a:t>
            </a:r>
            <a:r>
              <a:rPr lang="en" sz="1800">
                <a:solidFill>
                  <a:schemeClr val="dk1"/>
                </a:solidFill>
              </a:rPr>
              <a:t> to the company.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Focus on the </a:t>
            </a:r>
            <a:r>
              <a:rPr lang="en" sz="1800">
                <a:solidFill>
                  <a:schemeClr val="accent5"/>
                </a:solidFill>
              </a:rPr>
              <a:t>strengths</a:t>
            </a:r>
            <a:r>
              <a:rPr lang="en" sz="1800">
                <a:solidFill>
                  <a:schemeClr val="dk1"/>
                </a:solidFill>
              </a:rPr>
              <a:t> of each individual, by focusing on the strengths of each employee, the management can use their strengths to </a:t>
            </a:r>
            <a:r>
              <a:rPr lang="en" sz="1800">
                <a:solidFill>
                  <a:schemeClr val="accent5"/>
                </a:solidFill>
              </a:rPr>
              <a:t>help the company's needs </a:t>
            </a:r>
            <a:r>
              <a:rPr lang="en" sz="1800">
                <a:solidFill>
                  <a:schemeClr val="dk1"/>
                </a:solidFill>
              </a:rPr>
              <a:t>and provide opportunities for them to </a:t>
            </a:r>
            <a:r>
              <a:rPr lang="en" sz="1800">
                <a:solidFill>
                  <a:schemeClr val="accent5"/>
                </a:solidFill>
              </a:rPr>
              <a:t>shine with their strengths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Create a </a:t>
            </a:r>
            <a:r>
              <a:rPr lang="en" sz="1800">
                <a:solidFill>
                  <a:schemeClr val="accent5"/>
                </a:solidFill>
              </a:rPr>
              <a:t>positive discussion environmen</a:t>
            </a:r>
            <a:r>
              <a:rPr lang="en" sz="1800">
                <a:solidFill>
                  <a:schemeClr val="dk1"/>
                </a:solidFill>
              </a:rPr>
              <a:t>t, if there is an internal problem, then management must focus on </a:t>
            </a:r>
            <a:r>
              <a:rPr lang="en" sz="1800">
                <a:solidFill>
                  <a:schemeClr val="accent5"/>
                </a:solidFill>
              </a:rPr>
              <a:t>what problems occur and the source of the problem</a:t>
            </a:r>
            <a:r>
              <a:rPr lang="en" sz="1800">
                <a:solidFill>
                  <a:schemeClr val="dk1"/>
                </a:solidFill>
              </a:rPr>
              <a:t>, d</a:t>
            </a:r>
            <a:r>
              <a:rPr lang="en" sz="1800">
                <a:solidFill>
                  <a:schemeClr val="accent5"/>
                </a:solidFill>
              </a:rPr>
              <a:t>o not focus</a:t>
            </a:r>
            <a:r>
              <a:rPr lang="en" sz="1800">
                <a:solidFill>
                  <a:schemeClr val="dk1"/>
                </a:solidFill>
              </a:rPr>
              <a:t> on things that are </a:t>
            </a:r>
            <a:r>
              <a:rPr lang="en" sz="1800">
                <a:solidFill>
                  <a:schemeClr val="accent5"/>
                </a:solidFill>
              </a:rPr>
              <a:t>personally attacking an individua</a:t>
            </a:r>
            <a:r>
              <a:rPr lang="en" sz="1800">
                <a:solidFill>
                  <a:schemeClr val="dk1"/>
                </a:solidFill>
              </a:rPr>
              <a:t>l. Create a long-term strategy to prevent this from happening again in the future.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details, see jupyter notebook </a:t>
            </a:r>
            <a:r>
              <a:rPr b="0" i="0" lang="en" sz="11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