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Presenting Machine Learning Products to the Business Users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25"/>
            <a:ext cx="8771551" cy="4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