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tDgs9wwK7uMtyE+UB151hs02z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github.com/ferrysetefanus/Investigate-Hotel-Business-using-Data-Visu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12" y="560375"/>
            <a:ext cx="7555323" cy="30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43275" y="3450300"/>
            <a:ext cx="9000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1200"/>
              <a:t>June, July, and August are the peak months for hotel bookings.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These two types of hotels reached the highest bookings in July for city hotels at 11.18% (4092 bookings) and in June for resort hotels at 9.63% (1760 bookings). this can occur due to the holiday season for schools.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An increase in hotel booking trend also occurred in December, which amounted to 10.32% (3777 bookings) for city hotels and 9.61% for hotel resorts (1755 bookings). This can occur due to the Christmas and New Year holidays.</a:t>
            </a:r>
            <a:r>
              <a:rPr lang="en"/>
              <a:t>	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	</a:t>
            </a:r>
            <a:r>
              <a:rPr lang="en" sz="1100">
                <a:solidFill>
                  <a:schemeClr val="dk1"/>
                </a:solidFill>
              </a:rPr>
              <a:t>For more details, you can check out the jupyter notebook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