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ko4D2JBgg+9CynKrpftjCWIw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github.com/ferrysetefanus/Investigate-Hotel-Business-using-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b="1"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25" y="508425"/>
            <a:ext cx="5091750" cy="30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43275" y="3450300"/>
            <a:ext cx="900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200"/>
              <a:t>There is a positive correlation between the booking cancellation ratio and the duration of stay for each hotel type. The longer the duration of stay, the higher the booking cancellation ratio.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The most canceled duration of stay for city hotels occurs at the duration of 4 weeks (87.23%). While the most canceled duration of stay for resort hotels occurs in the duration of 3 weeks (46.75%).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200"/>
              <a:t>There are several possibilities as to why this might happen. Some examples include sudden emergencies that have to be canceled, vacation plans that have changed, or purely human errors.</a:t>
            </a:r>
            <a:endParaRPr sz="1200"/>
          </a:p>
          <a:p>
            <a:pPr indent="45720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</a:t>
            </a:r>
            <a:r>
              <a:rPr lang="en" sz="1100">
                <a:solidFill>
                  <a:srgbClr val="000000"/>
                </a:solidFill>
              </a:rPr>
              <a:t>For more details, you can check out the jupyter notebook </a:t>
            </a:r>
            <a:r>
              <a:rPr lang="en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