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3eb17b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3eb17b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3eb17b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3eb17b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3eb17b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13eb17b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3eb17b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3eb17b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3eb17b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3eb17b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13eb17b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13eb17b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rrysetefanus/Predict-Customer-Clicked-Ads-Classification-by-Using-Machine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errysetefanus/Predict-Customer-Clicked-Ads-Classification-by-Using-Machine-Lear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errysetefanus/Predict-Customer-Clicked-Ads-Classification-by-Using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26868"/>
          <a:stretch/>
        </p:blipFill>
        <p:spPr>
          <a:xfrm>
            <a:off x="494030" y="1169116"/>
            <a:ext cx="4728343" cy="28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222375" y="1495788"/>
            <a:ext cx="3000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75">
                <a:solidFill>
                  <a:schemeClr val="dk1"/>
                </a:solidFill>
              </a:rPr>
              <a:t>The 4 </a:t>
            </a:r>
            <a:r>
              <a:rPr lang="en" sz="1475">
                <a:solidFill>
                  <a:schemeClr val="accent5"/>
                </a:solidFill>
              </a:rPr>
              <a:t>most influential</a:t>
            </a:r>
            <a:r>
              <a:rPr lang="en" sz="1475">
                <a:solidFill>
                  <a:schemeClr val="dk1"/>
                </a:solidFill>
              </a:rPr>
              <a:t> features in this machine learning model are </a:t>
            </a:r>
            <a:r>
              <a:rPr lang="en" sz="1475">
                <a:solidFill>
                  <a:schemeClr val="accent5"/>
                </a:solidFill>
              </a:rPr>
              <a:t>daily internet usage</a:t>
            </a:r>
            <a:r>
              <a:rPr lang="en" sz="1475">
                <a:solidFill>
                  <a:schemeClr val="dk1"/>
                </a:solidFill>
              </a:rPr>
              <a:t>, </a:t>
            </a:r>
            <a:r>
              <a:rPr lang="en" sz="1475">
                <a:solidFill>
                  <a:schemeClr val="accent5"/>
                </a:solidFill>
              </a:rPr>
              <a:t>daily time spent on site</a:t>
            </a:r>
            <a:r>
              <a:rPr lang="en" sz="1475">
                <a:solidFill>
                  <a:schemeClr val="dk1"/>
                </a:solidFill>
              </a:rPr>
              <a:t>, </a:t>
            </a:r>
            <a:r>
              <a:rPr lang="en" sz="1475">
                <a:solidFill>
                  <a:schemeClr val="accent5"/>
                </a:solidFill>
              </a:rPr>
              <a:t>area income</a:t>
            </a:r>
            <a:r>
              <a:rPr lang="en" sz="1475">
                <a:solidFill>
                  <a:schemeClr val="dk1"/>
                </a:solidFill>
              </a:rPr>
              <a:t>, and </a:t>
            </a:r>
            <a:r>
              <a:rPr lang="en" sz="1475">
                <a:solidFill>
                  <a:schemeClr val="accent5"/>
                </a:solidFill>
              </a:rPr>
              <a:t>age</a:t>
            </a:r>
            <a:r>
              <a:rPr lang="en" sz="1475">
                <a:solidFill>
                  <a:schemeClr val="dk1"/>
                </a:solidFill>
              </a:rPr>
              <a:t>. Therefore, we can </a:t>
            </a:r>
            <a:r>
              <a:rPr lang="en" sz="1475">
                <a:solidFill>
                  <a:schemeClr val="accent5"/>
                </a:solidFill>
              </a:rPr>
              <a:t>focus ads</a:t>
            </a:r>
            <a:r>
              <a:rPr lang="en" sz="1475">
                <a:solidFill>
                  <a:schemeClr val="dk1"/>
                </a:solidFill>
              </a:rPr>
              <a:t> to the group with the </a:t>
            </a:r>
            <a:r>
              <a:rPr lang="en" sz="1475">
                <a:solidFill>
                  <a:schemeClr val="accent5"/>
                </a:solidFill>
              </a:rPr>
              <a:t>highest click conversion rate</a:t>
            </a:r>
            <a:r>
              <a:rPr lang="en" sz="1475">
                <a:solidFill>
                  <a:schemeClr val="dk1"/>
                </a:solidFill>
              </a:rPr>
              <a:t> based on these 4 features.</a:t>
            </a:r>
            <a:endParaRPr sz="1475">
              <a:solidFill>
                <a:schemeClr val="dk1"/>
              </a:solidFill>
            </a:endParaRPr>
          </a:p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chemeClr val="dk1"/>
              </a:solidFill>
            </a:endParaRPr>
          </a:p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4343400" y="2232600"/>
            <a:ext cx="448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</a:t>
            </a:r>
            <a:r>
              <a:rPr lang="en">
                <a:solidFill>
                  <a:srgbClr val="0097A7"/>
                </a:solidFill>
              </a:rPr>
              <a:t>senior internet</a:t>
            </a:r>
            <a:r>
              <a:rPr lang="en"/>
              <a:t> users and site visitors are less likely to be interested in ads, we can </a:t>
            </a:r>
            <a:r>
              <a:rPr lang="en">
                <a:solidFill>
                  <a:srgbClr val="0097A7"/>
                </a:solidFill>
              </a:rPr>
              <a:t>focus ads</a:t>
            </a:r>
            <a:r>
              <a:rPr lang="en"/>
              <a:t> on </a:t>
            </a:r>
            <a:r>
              <a:rPr lang="en">
                <a:solidFill>
                  <a:srgbClr val="0097A7"/>
                </a:solidFill>
              </a:rPr>
              <a:t>new internet </a:t>
            </a:r>
            <a:r>
              <a:rPr lang="en"/>
              <a:t>users and site visitors.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775"/>
            <a:ext cx="4008936" cy="19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47121"/>
            <a:ext cx="4038599" cy="199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4915525" y="1896475"/>
            <a:ext cx="3000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</a:t>
            </a:r>
            <a:r>
              <a:rPr lang="en">
                <a:solidFill>
                  <a:srgbClr val="0097A7"/>
                </a:solidFill>
              </a:rPr>
              <a:t>middle-aged</a:t>
            </a:r>
            <a:r>
              <a:rPr lang="en"/>
              <a:t> and </a:t>
            </a:r>
            <a:r>
              <a:rPr lang="en">
                <a:solidFill>
                  <a:srgbClr val="0097A7"/>
                </a:solidFill>
              </a:rPr>
              <a:t>senior </a:t>
            </a:r>
            <a:r>
              <a:rPr lang="en"/>
              <a:t>users tend to have a </a:t>
            </a:r>
            <a:r>
              <a:rPr lang="en">
                <a:solidFill>
                  <a:srgbClr val="0097A7"/>
                </a:solidFill>
              </a:rPr>
              <a:t>higher click conversion rate </a:t>
            </a:r>
            <a:r>
              <a:rPr lang="en"/>
              <a:t>compared to users with a relatively young age, we can focus on the type of </a:t>
            </a:r>
            <a:r>
              <a:rPr lang="en">
                <a:solidFill>
                  <a:srgbClr val="0097A7"/>
                </a:solidFill>
              </a:rPr>
              <a:t>ads suitable</a:t>
            </a:r>
            <a:r>
              <a:rPr lang="en"/>
              <a:t> for middle-aged / senior users.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5" y="1526813"/>
            <a:ext cx="4610725" cy="227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81" name="Google Shape;81;p16"/>
          <p:cNvSpPr txBox="1"/>
          <p:nvPr/>
        </p:nvSpPr>
        <p:spPr>
          <a:xfrm>
            <a:off x="318200" y="669650"/>
            <a:ext cx="7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Simulation (Before Modeling)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489150" y="1239575"/>
            <a:ext cx="2165700" cy="7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= 50%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73600" y="2915975"/>
            <a:ext cx="7124100" cy="11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Ads Cost = 1$  * 1000 user = 1.000</a:t>
            </a:r>
            <a:r>
              <a:rPr lang="en" sz="1800">
                <a:solidFill>
                  <a:schemeClr val="dk1"/>
                </a:solidFill>
              </a:rPr>
              <a:t>$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Average product price = 5$ x 500 = 2500$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800"/>
              <a:buChar char="-"/>
            </a:pPr>
            <a:r>
              <a:rPr lang="en" sz="1800">
                <a:solidFill>
                  <a:srgbClr val="0097A7"/>
                </a:solidFill>
              </a:rPr>
              <a:t>Revenue = 2.500$ - 1.000$ = 1.500$</a:t>
            </a:r>
            <a:endParaRPr sz="1800">
              <a:solidFill>
                <a:srgbClr val="0097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6"/>
          <p:cNvSpPr/>
          <p:nvPr/>
        </p:nvSpPr>
        <p:spPr>
          <a:xfrm>
            <a:off x="4244250" y="2200925"/>
            <a:ext cx="655500" cy="5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91" name="Google Shape;91;p17"/>
          <p:cNvSpPr txBox="1"/>
          <p:nvPr/>
        </p:nvSpPr>
        <p:spPr>
          <a:xfrm>
            <a:off x="318200" y="669650"/>
            <a:ext cx="7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Simulation (After Modeling, only focusing ads on customer who will click the ads)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23950" y="1250638"/>
            <a:ext cx="6896100" cy="7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= 500 * 98% (recall score) = 490 user (only focus on these users)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973600" y="2915975"/>
            <a:ext cx="7124100" cy="11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Ads Cost = 1$  * 490 user = 490</a:t>
            </a:r>
            <a:r>
              <a:rPr lang="en" sz="1800">
                <a:solidFill>
                  <a:schemeClr val="dk1"/>
                </a:solidFill>
              </a:rPr>
              <a:t>$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Average product price = 5$ x 490 = 2450$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800"/>
              <a:buChar char="-"/>
            </a:pPr>
            <a:r>
              <a:rPr lang="en" sz="1800">
                <a:solidFill>
                  <a:srgbClr val="0097A7"/>
                </a:solidFill>
              </a:rPr>
              <a:t>Revenue = </a:t>
            </a:r>
            <a:r>
              <a:rPr lang="en" sz="1800">
                <a:solidFill>
                  <a:srgbClr val="0097A7"/>
                </a:solidFill>
              </a:rPr>
              <a:t>2450$</a:t>
            </a:r>
            <a:r>
              <a:rPr lang="en" sz="1800">
                <a:solidFill>
                  <a:srgbClr val="0097A7"/>
                </a:solidFill>
              </a:rPr>
              <a:t> - </a:t>
            </a:r>
            <a:r>
              <a:rPr lang="en" sz="1800">
                <a:solidFill>
                  <a:srgbClr val="0097A7"/>
                </a:solidFill>
              </a:rPr>
              <a:t>490$</a:t>
            </a:r>
            <a:r>
              <a:rPr lang="en" sz="1800">
                <a:solidFill>
                  <a:srgbClr val="0097A7"/>
                </a:solidFill>
              </a:rPr>
              <a:t> = 1.960$</a:t>
            </a:r>
            <a:endParaRPr sz="1800">
              <a:solidFill>
                <a:srgbClr val="0097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7"/>
          <p:cNvSpPr/>
          <p:nvPr/>
        </p:nvSpPr>
        <p:spPr>
          <a:xfrm>
            <a:off x="4244250" y="2200925"/>
            <a:ext cx="655500" cy="5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101" name="Google Shape;101;p18"/>
          <p:cNvSpPr txBox="1"/>
          <p:nvPr/>
        </p:nvSpPr>
        <p:spPr>
          <a:xfrm>
            <a:off x="318200" y="669650"/>
            <a:ext cx="7622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7A7"/>
                </a:solidFill>
              </a:rPr>
              <a:t>Summary</a:t>
            </a:r>
            <a:endParaRPr sz="24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8"/>
          <p:cNvSpPr txBox="1"/>
          <p:nvPr/>
        </p:nvSpPr>
        <p:spPr>
          <a:xfrm>
            <a:off x="432175" y="1325050"/>
            <a:ext cx="843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utilizing </a:t>
            </a:r>
            <a:r>
              <a:rPr lang="en" sz="2400">
                <a:solidFill>
                  <a:srgbClr val="0097A7"/>
                </a:solidFill>
              </a:rPr>
              <a:t>machine learning</a:t>
            </a:r>
            <a:r>
              <a:rPr lang="en" sz="2400"/>
              <a:t>, we can </a:t>
            </a:r>
            <a:r>
              <a:rPr lang="en" sz="2400">
                <a:solidFill>
                  <a:srgbClr val="0097A7"/>
                </a:solidFill>
              </a:rPr>
              <a:t>focus our ads</a:t>
            </a:r>
            <a:r>
              <a:rPr lang="en" sz="2400"/>
              <a:t> on customers who are </a:t>
            </a:r>
            <a:r>
              <a:rPr lang="en" sz="2400">
                <a:solidFill>
                  <a:srgbClr val="0097A7"/>
                </a:solidFill>
              </a:rPr>
              <a:t>predicted to click</a:t>
            </a:r>
            <a:r>
              <a:rPr lang="en" sz="2400"/>
              <a:t> on our ads. </a:t>
            </a:r>
            <a:r>
              <a:rPr lang="en" sz="2400">
                <a:solidFill>
                  <a:srgbClr val="0097A7"/>
                </a:solidFill>
              </a:rPr>
              <a:t>By knowing </a:t>
            </a:r>
            <a:r>
              <a:rPr lang="en" sz="2400"/>
              <a:t>which customers will click, we can r</a:t>
            </a:r>
            <a:r>
              <a:rPr lang="en" sz="2400">
                <a:solidFill>
                  <a:srgbClr val="0097A7"/>
                </a:solidFill>
              </a:rPr>
              <a:t>educe the cost</a:t>
            </a:r>
            <a:r>
              <a:rPr lang="en" sz="2400"/>
              <a:t> of serving ads. Through business simulation, it is found that there is an increase in </a:t>
            </a:r>
            <a:r>
              <a:rPr lang="en" sz="2400">
                <a:solidFill>
                  <a:srgbClr val="0097A7"/>
                </a:solidFill>
              </a:rPr>
              <a:t>revenue of 30.67%</a:t>
            </a:r>
            <a:r>
              <a:rPr lang="en" sz="2400"/>
              <a:t> (from 1500$ to 1960$) by using </a:t>
            </a:r>
            <a:r>
              <a:rPr lang="en" sz="2400">
                <a:solidFill>
                  <a:srgbClr val="0097A7"/>
                </a:solidFill>
              </a:rPr>
              <a:t>machine learning to target</a:t>
            </a:r>
            <a:r>
              <a:rPr lang="en" sz="2400"/>
              <a:t> ads to customers who will specifically click on ads.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