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8ff1398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8ff1398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8ff1398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8ff1398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8ff1398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8ff1398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8ff13988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8ff13988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ferrysetefanus/Predict-Customer-Personality-to-Boost-Marketing-Campaign-by-Using-Machine-Learning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ferrysetefanus/Predict-Customer-Personality-to-Boost-Marketing-Campaign-by-Using-Machine-Learning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ferrysetefanus/Predict-Customer-Personality-to-Boost-Marketing-Campaign-by-Using-Machine-Learning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ferrysetefanus/Predict-Customer-Personality-to-Boost-Marketing-Campaign-by-Using-Machine-Learning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more detail</a:t>
            </a:r>
            <a:r>
              <a:rPr lang="en" sz="1100">
                <a:solidFill>
                  <a:srgbClr val="000000"/>
                </a:solidFill>
              </a:rPr>
              <a:t>, </a:t>
            </a:r>
            <a:r>
              <a:rPr lang="en" sz="1100"/>
              <a:t>see</a:t>
            </a:r>
            <a:r>
              <a:rPr lang="en" sz="1100">
                <a:solidFill>
                  <a:srgbClr val="000000"/>
                </a:solidFill>
              </a:rPr>
              <a:t> jupyter notebook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here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575" y="712763"/>
            <a:ext cx="3303900" cy="37658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623725" y="802625"/>
            <a:ext cx="54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0700" y="712775"/>
            <a:ext cx="381000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450075" y="2365150"/>
            <a:ext cx="3747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There is only 1 column that has a null value, namely the income column. Because the income column is skewed, to fill in a null value, it can be imputed using the median method. As for duplicates, no duplicate data was found in this dataset, so no handling is required.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more detail</a:t>
            </a:r>
            <a:r>
              <a:rPr lang="en" sz="1100">
                <a:solidFill>
                  <a:srgbClr val="000000"/>
                </a:solidFill>
              </a:rPr>
              <a:t>, </a:t>
            </a:r>
            <a:r>
              <a:rPr lang="en" sz="1100"/>
              <a:t>see</a:t>
            </a:r>
            <a:r>
              <a:rPr lang="en" sz="1100">
                <a:solidFill>
                  <a:srgbClr val="000000"/>
                </a:solidFill>
              </a:rPr>
              <a:t> jupyter notebook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here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623725" y="802625"/>
            <a:ext cx="54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75425" y="747750"/>
            <a:ext cx="37473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In this case, we will use RFM analysis with a slight modification to help reduce the dimensionality of the data to be used as a model. By using the RFM analysis method, some of the columns used are :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- R : Recency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- F : total_transactions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- M : total_spent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Coupled with the age and joined_in_days column, so the columns that will be used when modeling are Recency, total_transactions, total_spent, age and joined_in_days. Because all the columns used are numerical, there is no need to do feature encoding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25" y="885050"/>
            <a:ext cx="4816476" cy="3054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more detail</a:t>
            </a:r>
            <a:r>
              <a:rPr lang="en" sz="1100">
                <a:solidFill>
                  <a:srgbClr val="000000"/>
                </a:solidFill>
              </a:rPr>
              <a:t>, </a:t>
            </a:r>
            <a:r>
              <a:rPr lang="en" sz="1100"/>
              <a:t>see</a:t>
            </a:r>
            <a:r>
              <a:rPr lang="en" sz="1100">
                <a:solidFill>
                  <a:srgbClr val="000000"/>
                </a:solidFill>
              </a:rPr>
              <a:t> jupyter notebook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here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623725" y="802625"/>
            <a:ext cx="54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821825"/>
            <a:ext cx="3423553" cy="19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3800" y="878825"/>
            <a:ext cx="3962525" cy="17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4004100" y="1538775"/>
            <a:ext cx="647700" cy="5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18200" y="3034800"/>
            <a:ext cx="84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because the total_spent column has a moderate skew intensity, then do a square root transformation to reduce the skewness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more detail</a:t>
            </a:r>
            <a:r>
              <a:rPr lang="en" sz="1100">
                <a:solidFill>
                  <a:srgbClr val="000000"/>
                </a:solidFill>
              </a:rPr>
              <a:t>, </a:t>
            </a:r>
            <a:r>
              <a:rPr lang="en" sz="1100"/>
              <a:t>see</a:t>
            </a:r>
            <a:r>
              <a:rPr lang="en" sz="1100">
                <a:solidFill>
                  <a:srgbClr val="000000"/>
                </a:solidFill>
              </a:rPr>
              <a:t> jupyter notebook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here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623725" y="802625"/>
            <a:ext cx="54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59100" y="3759950"/>
            <a:ext cx="84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</a:t>
            </a:r>
            <a:r>
              <a:rPr lang="en" sz="1500"/>
              <a:t>hen feature standardization is performed using StandardScaler(), the image above is a visualization of data distribution after feature standardization is performed.</a:t>
            </a:r>
            <a:endParaRPr sz="15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9088" y="560363"/>
            <a:ext cx="58007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