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a752a7a7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a752a7a7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fa752a7a7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fa752a7a7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8af0ff8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8af0ff8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ferrysetefanus/Predict-Customer-Personality-to-Boost-Marketing-Campaign-by-Using-Machine-Learning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ferrysetefanus/Predict-Customer-Personality-to-Boost-Marketing-Campaign-by-Using-Machine-Learning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ferrysetefanus/Predict-Customer-Personality-to-Boost-Marketing-Campaign-by-Using-Machine-Learning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Data Modeling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For more details</a:t>
            </a:r>
            <a:r>
              <a:rPr lang="en" sz="1100">
                <a:solidFill>
                  <a:srgbClr val="000000"/>
                </a:solidFill>
              </a:rPr>
              <a:t>, </a:t>
            </a:r>
            <a:r>
              <a:rPr lang="en" sz="1100"/>
              <a:t>see </a:t>
            </a:r>
            <a:r>
              <a:rPr lang="en" sz="1100">
                <a:solidFill>
                  <a:srgbClr val="000000"/>
                </a:solidFill>
              </a:rPr>
              <a:t> jupyter notebook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here</a:t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12775"/>
            <a:ext cx="4419600" cy="2186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6000" y="712775"/>
            <a:ext cx="4337525" cy="2079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18200" y="3091800"/>
            <a:ext cx="8675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Based on visualization of the elbow method using k-means clustering, it can be seen that n_clusters = 4 is the optimal number to be used as the number of clusters, when viewed using the inertia score n_clusters = 3 or 4 can be used as the optimal number of clusters.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Data Modeling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For more details</a:t>
            </a:r>
            <a:r>
              <a:rPr lang="en" sz="1100">
                <a:solidFill>
                  <a:srgbClr val="000000"/>
                </a:solidFill>
              </a:rPr>
              <a:t>, </a:t>
            </a:r>
            <a:r>
              <a:rPr lang="en" sz="1100"/>
              <a:t>see </a:t>
            </a:r>
            <a:r>
              <a:rPr lang="en" sz="1100">
                <a:solidFill>
                  <a:srgbClr val="000000"/>
                </a:solidFill>
              </a:rPr>
              <a:t> jupyter notebook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here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18200" y="3895500"/>
            <a:ext cx="867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200" y="560374"/>
            <a:ext cx="4253800" cy="3099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400" y="636575"/>
            <a:ext cx="4039952" cy="29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389450" y="3661725"/>
            <a:ext cx="8562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When evaluated using a silhouette score with 2 metrics, namely euclidean and mahalanobis, it can be seen that the optimal number of clusters is 3 before the silhouette value drops even further. So, for this dataset, 3 clusters are used to interpret customer personality.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Data Modeling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For more details</a:t>
            </a:r>
            <a:r>
              <a:rPr lang="en" sz="1100">
                <a:solidFill>
                  <a:srgbClr val="000000"/>
                </a:solidFill>
              </a:rPr>
              <a:t>, </a:t>
            </a:r>
            <a:r>
              <a:rPr lang="en" sz="1100"/>
              <a:t>see </a:t>
            </a:r>
            <a:r>
              <a:rPr lang="en" sz="1100">
                <a:solidFill>
                  <a:srgbClr val="000000"/>
                </a:solidFill>
              </a:rPr>
              <a:t> jupyter notebook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here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18200" y="3895500"/>
            <a:ext cx="867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6" name="Google Shape;76;p15"/>
          <p:cNvSpPr txBox="1"/>
          <p:nvPr/>
        </p:nvSpPr>
        <p:spPr>
          <a:xfrm>
            <a:off x="389450" y="3661725"/>
            <a:ext cx="8562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14141"/>
                </a:solidFill>
                <a:highlight>
                  <a:srgbClr val="FFFFFF"/>
                </a:highlight>
              </a:rPr>
              <a:t>By using the RFM method to reduce dimensions and using the PCA method to facilitate visualization, it can be seen clearly that there are 3 separated customer clusters generated by the k-means algorithm.</a:t>
            </a:r>
            <a:endParaRPr sz="1500">
              <a:solidFill>
                <a:srgbClr val="41414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1414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14141"/>
              </a:solidFill>
              <a:highlight>
                <a:srgbClr val="FFFFFF"/>
              </a:highlight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1325" y="631400"/>
            <a:ext cx="5167791" cy="27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