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4de0e4ed4b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4de0e4ed4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4de0e4ed4b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4de0e4ed4b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de0e4ed4b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de0e4ed4b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91b8c0889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91b8c088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1b8c0889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1b8c088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1b8c088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1b8c088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1b8c088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1b8c088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54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ata.lacity.org/Public-Safety/Crime-Data-from-2020-to-Present/2nrs-mtv8"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d"/>
              <a:t>Final Project Data Engineering</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id"/>
              <a:t>Dibimbing.id Data Engineer Batch 2</a:t>
            </a:r>
            <a:endParaRPr/>
          </a:p>
          <a:p>
            <a:pPr marL="0" lvl="0" indent="0" algn="ctr" rtl="0">
              <a:spcBef>
                <a:spcPts val="0"/>
              </a:spcBef>
              <a:spcAft>
                <a:spcPts val="0"/>
              </a:spcAft>
              <a:buNone/>
            </a:pPr>
            <a:r>
              <a:rPr lang="id"/>
              <a:t>Ferry Setefanus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Overview</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id" dirty="0"/>
              <a:t>Tema dari final project saya adalah melakukan analisis terhadap data kejahatan yang terjadi di kota los angeles dengan tujuan untuk menemukan pola - pola kejahatan seperti apa yang sering terjadi di los angeles dari tahun 2020 hingga 2023 sehingga dapat memunculkan insight mengenai kejahatan apa saja yang sering terjadi, di mana kejahatan tersebut terjadi, kapan saja terjadinya, dll. Sehingga expected output dari final project ini adalah menghasilkan sebuah dashboard yang menampilkan informasi - informasi tersebut melalui sebuah pipeline yang menggunakan arsitektur batch processing untuk memproses data secara terjadwal.</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Dataset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id"/>
              <a:t>Dataset yang digunakan dalam final project ini didapatkan melalui website </a:t>
            </a:r>
            <a:r>
              <a:rPr lang="id" u="sng">
                <a:solidFill>
                  <a:schemeClr val="hlink"/>
                </a:solidFill>
                <a:hlinkClick r:id="rId3"/>
              </a:rPr>
              <a:t>https://catalog.data.gov/dataset/crime-data-from-2020-to-present</a:t>
            </a:r>
            <a:r>
              <a:rPr lang="id"/>
              <a:t>. Dataset ini rutin diupdate setiap harinya dari tahun 2020 hingga 2023 sekarang dan juga tersedia secara public.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Progress yang sudah dikerjakan</a:t>
            </a:r>
            <a:endParaRPr/>
          </a:p>
        </p:txBody>
      </p:sp>
      <p:sp>
        <p:nvSpPr>
          <p:cNvPr id="74" name="Google Shape;74;p16"/>
          <p:cNvSpPr txBox="1"/>
          <p:nvPr/>
        </p:nvSpPr>
        <p:spPr>
          <a:xfrm>
            <a:off x="3642600" y="3764250"/>
            <a:ext cx="185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Arsitektur Pipeline </a:t>
            </a:r>
            <a:endParaRPr/>
          </a:p>
        </p:txBody>
      </p:sp>
      <p:pic>
        <p:nvPicPr>
          <p:cNvPr id="3" name="Picture 2">
            <a:extLst>
              <a:ext uri="{FF2B5EF4-FFF2-40B4-BE49-F238E27FC236}">
                <a16:creationId xmlns:a16="http://schemas.microsoft.com/office/drawing/2014/main" id="{95FBEE06-D355-0BCF-D7B2-EDC60981300E}"/>
              </a:ext>
            </a:extLst>
          </p:cNvPr>
          <p:cNvPicPr>
            <a:picLocks noChangeAspect="1"/>
          </p:cNvPicPr>
          <p:nvPr/>
        </p:nvPicPr>
        <p:blipFill>
          <a:blip r:embed="rId3"/>
          <a:stretch>
            <a:fillRect/>
          </a:stretch>
        </p:blipFill>
        <p:spPr>
          <a:xfrm>
            <a:off x="417786" y="1267461"/>
            <a:ext cx="8024648" cy="22615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Progress yang sudah dikerjakan</a:t>
            </a:r>
            <a:endParaRPr/>
          </a:p>
        </p:txBody>
      </p:sp>
      <p:sp>
        <p:nvSpPr>
          <p:cNvPr id="80" name="Google Shape;80;p17"/>
          <p:cNvSpPr txBox="1"/>
          <p:nvPr/>
        </p:nvSpPr>
        <p:spPr>
          <a:xfrm>
            <a:off x="2461400" y="3840650"/>
            <a:ext cx="389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Konfigurasi Arsitektur menggunakan Docker</a:t>
            </a:r>
            <a:endParaRPr/>
          </a:p>
        </p:txBody>
      </p:sp>
      <p:pic>
        <p:nvPicPr>
          <p:cNvPr id="81" name="Google Shape;81;p17"/>
          <p:cNvPicPr preferRelativeResize="0"/>
          <p:nvPr/>
        </p:nvPicPr>
        <p:blipFill>
          <a:blip r:embed="rId3">
            <a:alphaModFix/>
          </a:blip>
          <a:stretch>
            <a:fillRect/>
          </a:stretch>
        </p:blipFill>
        <p:spPr>
          <a:xfrm>
            <a:off x="2227650" y="1170113"/>
            <a:ext cx="4340846" cy="2441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Progress yang sudah dikerjakan</a:t>
            </a:r>
            <a:endParaRPr/>
          </a:p>
        </p:txBody>
      </p:sp>
      <p:sp>
        <p:nvSpPr>
          <p:cNvPr id="87" name="Google Shape;87;p18"/>
          <p:cNvSpPr txBox="1"/>
          <p:nvPr/>
        </p:nvSpPr>
        <p:spPr>
          <a:xfrm>
            <a:off x="3747200" y="3942500"/>
            <a:ext cx="132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Spark Master</a:t>
            </a:r>
            <a:endParaRPr/>
          </a:p>
        </p:txBody>
      </p:sp>
      <p:pic>
        <p:nvPicPr>
          <p:cNvPr id="88" name="Google Shape;88;p18"/>
          <p:cNvPicPr preferRelativeResize="0"/>
          <p:nvPr/>
        </p:nvPicPr>
        <p:blipFill>
          <a:blip r:embed="rId3">
            <a:alphaModFix/>
          </a:blip>
          <a:stretch>
            <a:fillRect/>
          </a:stretch>
        </p:blipFill>
        <p:spPr>
          <a:xfrm>
            <a:off x="2170963" y="1246525"/>
            <a:ext cx="4476667" cy="251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Progress yang sudah dikerjakan</a:t>
            </a:r>
            <a:endParaRPr dirty="0"/>
          </a:p>
        </p:txBody>
      </p:sp>
      <p:sp>
        <p:nvSpPr>
          <p:cNvPr id="94" name="Google Shape;94;p19"/>
          <p:cNvSpPr txBox="1"/>
          <p:nvPr/>
        </p:nvSpPr>
        <p:spPr>
          <a:xfrm>
            <a:off x="3747200" y="3942500"/>
            <a:ext cx="132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Airflow</a:t>
            </a:r>
            <a:endParaRPr/>
          </a:p>
        </p:txBody>
      </p:sp>
      <p:pic>
        <p:nvPicPr>
          <p:cNvPr id="3" name="Picture 2">
            <a:extLst>
              <a:ext uri="{FF2B5EF4-FFF2-40B4-BE49-F238E27FC236}">
                <a16:creationId xmlns:a16="http://schemas.microsoft.com/office/drawing/2014/main" id="{462E938E-81FF-1E53-9914-A16F25AC9E8D}"/>
              </a:ext>
            </a:extLst>
          </p:cNvPr>
          <p:cNvPicPr>
            <a:picLocks noChangeAspect="1"/>
          </p:cNvPicPr>
          <p:nvPr/>
        </p:nvPicPr>
        <p:blipFill>
          <a:blip r:embed="rId3"/>
          <a:stretch>
            <a:fillRect/>
          </a:stretch>
        </p:blipFill>
        <p:spPr>
          <a:xfrm>
            <a:off x="1679028" y="1017725"/>
            <a:ext cx="5155324" cy="28998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Progress yang sudah dikerjakan</a:t>
            </a:r>
            <a:endParaRPr dirty="0"/>
          </a:p>
        </p:txBody>
      </p:sp>
      <p:sp>
        <p:nvSpPr>
          <p:cNvPr id="94" name="Google Shape;94;p19"/>
          <p:cNvSpPr txBox="1"/>
          <p:nvPr/>
        </p:nvSpPr>
        <p:spPr>
          <a:xfrm>
            <a:off x="3747200" y="3942500"/>
            <a:ext cx="132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err="1"/>
              <a:t>Metabase</a:t>
            </a:r>
            <a:endParaRPr dirty="0"/>
          </a:p>
        </p:txBody>
      </p:sp>
      <p:pic>
        <p:nvPicPr>
          <p:cNvPr id="4" name="Picture 3">
            <a:extLst>
              <a:ext uri="{FF2B5EF4-FFF2-40B4-BE49-F238E27FC236}">
                <a16:creationId xmlns:a16="http://schemas.microsoft.com/office/drawing/2014/main" id="{42C372E0-E65E-C848-07A6-EB6B5EC85F23}"/>
              </a:ext>
            </a:extLst>
          </p:cNvPr>
          <p:cNvPicPr>
            <a:picLocks noChangeAspect="1"/>
          </p:cNvPicPr>
          <p:nvPr/>
        </p:nvPicPr>
        <p:blipFill>
          <a:blip r:embed="rId3"/>
          <a:stretch>
            <a:fillRect/>
          </a:stretch>
        </p:blipFill>
        <p:spPr>
          <a:xfrm>
            <a:off x="2191697" y="1281485"/>
            <a:ext cx="4261786" cy="2397254"/>
          </a:xfrm>
          <a:prstGeom prst="rect">
            <a:avLst/>
          </a:prstGeom>
        </p:spPr>
      </p:pic>
    </p:spTree>
    <p:extLst>
      <p:ext uri="{BB962C8B-B14F-4D97-AF65-F5344CB8AC3E}">
        <p14:creationId xmlns:p14="http://schemas.microsoft.com/office/powerpoint/2010/main" val="28635585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178</Words>
  <Application>Microsoft Office PowerPoint</Application>
  <PresentationFormat>On-screen Show (16:9)</PresentationFormat>
  <Paragraphs>17</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Final Project Data Engineering</vt:lpstr>
      <vt:lpstr>Overview</vt:lpstr>
      <vt:lpstr>Dataset</vt:lpstr>
      <vt:lpstr>Progress yang sudah dikerjakan</vt:lpstr>
      <vt:lpstr>Progress yang sudah dikerjakan</vt:lpstr>
      <vt:lpstr>Progress yang sudah dikerjakan</vt:lpstr>
      <vt:lpstr>Progress yang sudah dikerjakan</vt:lpstr>
      <vt:lpstr>Progress yang sudah dikerjakan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Data Engineering</dc:title>
  <cp:lastModifiedBy>Asus</cp:lastModifiedBy>
  <cp:revision>1</cp:revision>
  <dcterms:modified xsi:type="dcterms:W3CDTF">2023-11-03T19:55:31Z</dcterms:modified>
</cp:coreProperties>
</file>