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e0e4ed4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e0e4ed4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de0e4ed4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de0e4ed4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de0e4ed4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de0e4ed4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1b8c088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1b8c088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1b8c088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1b8c088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1b8c088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1b8c088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1b8c088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1b8c088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lacity.org/Public-Safety/Crime-Data-from-2020-to-Present/2nrs-mtv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 Project Data Engineering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Dibimbing.id Data Engineer Batch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Ferry Setefanus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Tema dari final project saya adalah melakukan analisis terhadap data kejahatan yang terjadi di kota los angeles dengan tujuan untuk menemukan pola - pola kejahatan seperti apa yang sering terjadi di los angeles dari tahun 2020 hingga 2023 sehingga dapat memunculkan insight mengenai kejahatan apa saja yang sering terjadi, di mana</a:t>
            </a:r>
            <a:r>
              <a:rPr lang="id"/>
              <a:t> kejahatan tersebut terjadi, kapan saja terjadinya, dll. Sehingga expected output dari final project ini adalah menghasilkan sebuah dashboard yang menampilkan informasi - informasi tersebut melalui sebuah pipeline yang menggunakan arsitektur batch processing untuk memproses data secara terjadwal.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Dataset yang digunakan dalam final project ini didapatkan melalui website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https://catalog.data.gov/dataset/crime-data-from-2020-to-present</a:t>
            </a:r>
            <a:r>
              <a:rPr lang="id"/>
              <a:t>. Dataset ini rutin diupdate setiap harinya dari tahun 2020 hingga 2023 sekarang dan juga tersedia secara public.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Progress yang sudah dikerjakan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63" y="1635375"/>
            <a:ext cx="7851474" cy="206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642600" y="3764250"/>
            <a:ext cx="1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Pipeline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Progress yang sudah dikerjakan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461400" y="3840650"/>
            <a:ext cx="38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Konfigurasi Arsitektur menggunakan Docker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650" y="1170113"/>
            <a:ext cx="4340846" cy="244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Progress yang sudah dikerjakan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747200" y="3942500"/>
            <a:ext cx="13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Spark Master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963" y="1246525"/>
            <a:ext cx="4476667" cy="25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Progress yang sudah dikerjakan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747200" y="3942500"/>
            <a:ext cx="13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Airflow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25" y="1170125"/>
            <a:ext cx="4657733" cy="26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Kendala yang ditemukan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747200" y="3942500"/>
            <a:ext cx="1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Metabase stuck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425" y="1261763"/>
            <a:ext cx="4657733" cy="26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