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64" r:id="rId4"/>
    <p:sldId id="265" r:id="rId5"/>
    <p:sldId id="267" r:id="rId6"/>
    <p:sldId id="268" r:id="rId7"/>
    <p:sldId id="266" r:id="rId8"/>
    <p:sldId id="270" r:id="rId9"/>
    <p:sldId id="271" r:id="rId10"/>
    <p:sldId id="273" r:id="rId11"/>
    <p:sldId id="272" r:id="rId12"/>
    <p:sldId id="274" r:id="rId13"/>
    <p:sldId id="263" r:id="rId14"/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5011-9C80-4F55-A715-80C40A2A2445}" type="datetimeFigureOut">
              <a:rPr lang="de-DE" smtClean="0"/>
              <a:t>17.01.2010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FDE5-26B2-4B79-B2B8-F19C1F0F65C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LED Sternenhimmel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32 LED Version</a:t>
            </a:r>
          </a:p>
          <a:p>
            <a:r>
              <a:rPr lang="de-DE" dirty="0" smtClean="0"/>
              <a:t>für</a:t>
            </a:r>
          </a:p>
          <a:p>
            <a:r>
              <a:rPr lang="de-DE" dirty="0" smtClean="0"/>
              <a:t>Laura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4282" y="214290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Jungfrau</a:t>
            </a:r>
            <a:endParaRPr lang="de-DE" dirty="0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 rot="578063">
            <a:off x="2201863" y="1184275"/>
            <a:ext cx="5465762" cy="4533900"/>
            <a:chOff x="1743" y="1125"/>
            <a:chExt cx="3443" cy="2856"/>
          </a:xfrm>
        </p:grpSpPr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1743" y="254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4</a:t>
              </a: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2034" y="384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6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2501" y="3149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9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3368" y="2642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smtClean="0"/>
                <a:t>20</a:t>
              </a:r>
              <a:endParaRPr lang="de-DE" sz="1200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940" y="205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17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740" y="112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16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029" y="2551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27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930" y="2243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31</a:t>
              </a: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050" y="1644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 rot="-416027">
            <a:off x="3151188" y="1125538"/>
            <a:ext cx="2433637" cy="4387850"/>
            <a:chOff x="2061" y="901"/>
            <a:chExt cx="1533" cy="2764"/>
          </a:xfrm>
        </p:grpSpPr>
        <p:sp>
          <p:nvSpPr>
            <p:cNvPr id="3" name="Oval 17"/>
            <p:cNvSpPr>
              <a:spLocks noChangeArrowheads="1"/>
            </p:cNvSpPr>
            <p:nvPr/>
          </p:nvSpPr>
          <p:spPr bwMode="auto">
            <a:xfrm>
              <a:off x="2467" y="901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12</a:t>
              </a:r>
            </a:p>
          </p:txBody>
        </p:sp>
        <p:sp>
          <p:nvSpPr>
            <p:cNvPr id="4" name="Oval 18"/>
            <p:cNvSpPr>
              <a:spLocks noChangeArrowheads="1"/>
            </p:cNvSpPr>
            <p:nvPr/>
          </p:nvSpPr>
          <p:spPr bwMode="auto">
            <a:xfrm>
              <a:off x="2518" y="2333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14</a:t>
              </a:r>
            </a:p>
          </p:txBody>
        </p:sp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2569" y="1888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15</a:t>
              </a:r>
            </a:p>
          </p:txBody>
        </p:sp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2061" y="3176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11</a:t>
              </a:r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3458" y="3529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25</a:t>
              </a: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14282" y="214290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Krebs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4282" y="2142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Widder</a:t>
            </a:r>
            <a:endParaRPr lang="de-DE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 rot="521635">
            <a:off x="4805363" y="1543050"/>
            <a:ext cx="947737" cy="1065213"/>
            <a:chOff x="3152" y="890"/>
            <a:chExt cx="597" cy="671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3152" y="89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21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559" y="120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smtClean="0"/>
                <a:t>23</a:t>
              </a:r>
              <a:endParaRPr lang="de-DE" sz="1200" dirty="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613" y="142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Sternzeichen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mi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8100"/>
            <a:ext cx="7632700" cy="6777038"/>
          </a:xfrm>
          <a:prstGeom prst="rect">
            <a:avLst/>
          </a:prstGeom>
          <a:noFill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24075" y="754063"/>
            <a:ext cx="4519613" cy="3532187"/>
            <a:chOff x="1338" y="475"/>
            <a:chExt cx="2847" cy="2225"/>
          </a:xfrm>
        </p:grpSpPr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338" y="98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681" y="47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3147" y="140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805" y="172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4049" y="170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380" y="256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2054" y="182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2543" y="201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0" y="62785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8197850" y="649128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Zwilling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anc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0"/>
            <a:ext cx="7705725" cy="6832600"/>
          </a:xfrm>
          <a:prstGeom prst="rect">
            <a:avLst/>
          </a:prstGeom>
          <a:noFill/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71838" y="1430338"/>
            <a:ext cx="2433637" cy="4387850"/>
            <a:chOff x="2061" y="901"/>
            <a:chExt cx="1533" cy="2764"/>
          </a:xfrm>
        </p:grpSpPr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2467" y="90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2518" y="233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9" y="188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061" y="317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3458" y="352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0" y="62785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8362950" y="649128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Krebs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apricornus_Steinb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0638"/>
            <a:ext cx="7775575" cy="6816725"/>
          </a:xfrm>
          <a:prstGeom prst="rect">
            <a:avLst/>
          </a:prstGeom>
          <a:noFill/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627856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10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17675" y="2544763"/>
            <a:ext cx="5443538" cy="3657600"/>
            <a:chOff x="1082" y="1603"/>
            <a:chExt cx="3429" cy="2304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1082" y="216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1339" y="223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2003" y="223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2593" y="228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253" y="194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4375" y="160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3955" y="2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3290" y="352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3094" y="377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1874" y="309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956550" y="649128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Steinbock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ries_Wid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0"/>
            <a:ext cx="6769100" cy="6858000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62785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235950" y="649128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Widder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50013" y="2286000"/>
            <a:ext cx="947737" cy="1065213"/>
            <a:chOff x="4063" y="1440"/>
            <a:chExt cx="597" cy="671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4063" y="144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4470" y="175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524" y="197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Virgo_Jungfr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0163"/>
            <a:ext cx="8785225" cy="6827837"/>
          </a:xfrm>
          <a:prstGeom prst="rect">
            <a:avLst/>
          </a:prstGeom>
          <a:noFill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62785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070850" y="6491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Jungfrau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67013" y="1785938"/>
            <a:ext cx="5465762" cy="4533900"/>
            <a:chOff x="1743" y="1125"/>
            <a:chExt cx="3443" cy="2856"/>
          </a:xfrm>
        </p:grpSpPr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1743" y="254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034" y="384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2501" y="314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3368" y="26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2940" y="205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2740" y="112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029" y="25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4930" y="224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5050" y="164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quarius_Wasserma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0"/>
            <a:ext cx="7705725" cy="6832600"/>
          </a:xfrm>
          <a:prstGeom prst="rect">
            <a:avLst/>
          </a:prstGeom>
          <a:noFill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627856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613650" y="6491288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Wassermann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27313" y="2174875"/>
            <a:ext cx="5121275" cy="3270250"/>
            <a:chOff x="1655" y="1370"/>
            <a:chExt cx="3226" cy="2060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1655" y="329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946" y="279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2055" y="259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980" y="205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2353" y="138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2495" y="137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665" y="149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3024" y="139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3776" y="187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45" y="227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8"/>
          <p:cNvSpPr>
            <a:spLocks/>
          </p:cNvSpPr>
          <p:nvPr/>
        </p:nvSpPr>
        <p:spPr bwMode="auto">
          <a:xfrm>
            <a:off x="323850" y="260350"/>
            <a:ext cx="8256588" cy="5713413"/>
          </a:xfrm>
          <a:custGeom>
            <a:avLst/>
            <a:gdLst>
              <a:gd name="T0" fmla="*/ 2449 w 5201"/>
              <a:gd name="T1" fmla="*/ 3357 h 3599"/>
              <a:gd name="T2" fmla="*/ 2086 w 5201"/>
              <a:gd name="T3" fmla="*/ 3311 h 3599"/>
              <a:gd name="T4" fmla="*/ 1497 w 5201"/>
              <a:gd name="T5" fmla="*/ 3357 h 3599"/>
              <a:gd name="T6" fmla="*/ 1179 w 5201"/>
              <a:gd name="T7" fmla="*/ 3402 h 3599"/>
              <a:gd name="T8" fmla="*/ 816 w 5201"/>
              <a:gd name="T9" fmla="*/ 3357 h 3599"/>
              <a:gd name="T10" fmla="*/ 589 w 5201"/>
              <a:gd name="T11" fmla="*/ 3085 h 3599"/>
              <a:gd name="T12" fmla="*/ 589 w 5201"/>
              <a:gd name="T13" fmla="*/ 2223 h 3599"/>
              <a:gd name="T14" fmla="*/ 181 w 5201"/>
              <a:gd name="T15" fmla="*/ 1678 h 3599"/>
              <a:gd name="T16" fmla="*/ 0 w 5201"/>
              <a:gd name="T17" fmla="*/ 1225 h 3599"/>
              <a:gd name="T18" fmla="*/ 181 w 5201"/>
              <a:gd name="T19" fmla="*/ 726 h 3599"/>
              <a:gd name="T20" fmla="*/ 816 w 5201"/>
              <a:gd name="T21" fmla="*/ 590 h 3599"/>
              <a:gd name="T22" fmla="*/ 1270 w 5201"/>
              <a:gd name="T23" fmla="*/ 635 h 3599"/>
              <a:gd name="T24" fmla="*/ 1497 w 5201"/>
              <a:gd name="T25" fmla="*/ 590 h 3599"/>
              <a:gd name="T26" fmla="*/ 1723 w 5201"/>
              <a:gd name="T27" fmla="*/ 454 h 3599"/>
              <a:gd name="T28" fmla="*/ 1905 w 5201"/>
              <a:gd name="T29" fmla="*/ 272 h 3599"/>
              <a:gd name="T30" fmla="*/ 2086 w 5201"/>
              <a:gd name="T31" fmla="*/ 182 h 3599"/>
              <a:gd name="T32" fmla="*/ 2268 w 5201"/>
              <a:gd name="T33" fmla="*/ 136 h 3599"/>
              <a:gd name="T34" fmla="*/ 2676 w 5201"/>
              <a:gd name="T35" fmla="*/ 136 h 3599"/>
              <a:gd name="T36" fmla="*/ 3039 w 5201"/>
              <a:gd name="T37" fmla="*/ 227 h 3599"/>
              <a:gd name="T38" fmla="*/ 3311 w 5201"/>
              <a:gd name="T39" fmla="*/ 182 h 3599"/>
              <a:gd name="T40" fmla="*/ 3447 w 5201"/>
              <a:gd name="T41" fmla="*/ 91 h 3599"/>
              <a:gd name="T42" fmla="*/ 3538 w 5201"/>
              <a:gd name="T43" fmla="*/ 46 h 3599"/>
              <a:gd name="T44" fmla="*/ 3719 w 5201"/>
              <a:gd name="T45" fmla="*/ 0 h 3599"/>
              <a:gd name="T46" fmla="*/ 3991 w 5201"/>
              <a:gd name="T47" fmla="*/ 46 h 3599"/>
              <a:gd name="T48" fmla="*/ 4309 w 5201"/>
              <a:gd name="T49" fmla="*/ 272 h 3599"/>
              <a:gd name="T50" fmla="*/ 4445 w 5201"/>
              <a:gd name="T51" fmla="*/ 726 h 3599"/>
              <a:gd name="T52" fmla="*/ 4944 w 5201"/>
              <a:gd name="T53" fmla="*/ 953 h 3599"/>
              <a:gd name="T54" fmla="*/ 5171 w 5201"/>
              <a:gd name="T55" fmla="*/ 1361 h 3599"/>
              <a:gd name="T56" fmla="*/ 5125 w 5201"/>
              <a:gd name="T57" fmla="*/ 1860 h 3599"/>
              <a:gd name="T58" fmla="*/ 4853 w 5201"/>
              <a:gd name="T59" fmla="*/ 2268 h 3599"/>
              <a:gd name="T60" fmla="*/ 4400 w 5201"/>
              <a:gd name="T61" fmla="*/ 2676 h 3599"/>
              <a:gd name="T62" fmla="*/ 4218 w 5201"/>
              <a:gd name="T63" fmla="*/ 3175 h 3599"/>
              <a:gd name="T64" fmla="*/ 3855 w 5201"/>
              <a:gd name="T65" fmla="*/ 3493 h 3599"/>
              <a:gd name="T66" fmla="*/ 3266 w 5201"/>
              <a:gd name="T67" fmla="*/ 3584 h 3599"/>
              <a:gd name="T68" fmla="*/ 2540 w 5201"/>
              <a:gd name="T69" fmla="*/ 3402 h 3599"/>
              <a:gd name="T70" fmla="*/ 2449 w 5201"/>
              <a:gd name="T71" fmla="*/ 3357 h 35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01"/>
              <a:gd name="T109" fmla="*/ 0 h 3599"/>
              <a:gd name="T110" fmla="*/ 5201 w 5201"/>
              <a:gd name="T111" fmla="*/ 3599 h 359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01" h="3599">
                <a:moveTo>
                  <a:pt x="2449" y="3357"/>
                </a:moveTo>
                <a:cubicBezTo>
                  <a:pt x="2373" y="3342"/>
                  <a:pt x="2245" y="3311"/>
                  <a:pt x="2086" y="3311"/>
                </a:cubicBezTo>
                <a:cubicBezTo>
                  <a:pt x="1927" y="3311"/>
                  <a:pt x="1648" y="3342"/>
                  <a:pt x="1497" y="3357"/>
                </a:cubicBezTo>
                <a:cubicBezTo>
                  <a:pt x="1346" y="3372"/>
                  <a:pt x="1292" y="3402"/>
                  <a:pt x="1179" y="3402"/>
                </a:cubicBezTo>
                <a:cubicBezTo>
                  <a:pt x="1066" y="3402"/>
                  <a:pt x="914" y="3410"/>
                  <a:pt x="816" y="3357"/>
                </a:cubicBezTo>
                <a:cubicBezTo>
                  <a:pt x="718" y="3304"/>
                  <a:pt x="627" y="3274"/>
                  <a:pt x="589" y="3085"/>
                </a:cubicBezTo>
                <a:cubicBezTo>
                  <a:pt x="551" y="2896"/>
                  <a:pt x="657" y="2457"/>
                  <a:pt x="589" y="2223"/>
                </a:cubicBezTo>
                <a:cubicBezTo>
                  <a:pt x="521" y="1989"/>
                  <a:pt x="279" y="1844"/>
                  <a:pt x="181" y="1678"/>
                </a:cubicBezTo>
                <a:cubicBezTo>
                  <a:pt x="83" y="1512"/>
                  <a:pt x="0" y="1384"/>
                  <a:pt x="0" y="1225"/>
                </a:cubicBezTo>
                <a:cubicBezTo>
                  <a:pt x="0" y="1066"/>
                  <a:pt x="45" y="832"/>
                  <a:pt x="181" y="726"/>
                </a:cubicBezTo>
                <a:cubicBezTo>
                  <a:pt x="317" y="620"/>
                  <a:pt x="634" y="605"/>
                  <a:pt x="816" y="590"/>
                </a:cubicBezTo>
                <a:cubicBezTo>
                  <a:pt x="998" y="575"/>
                  <a:pt x="1157" y="635"/>
                  <a:pt x="1270" y="635"/>
                </a:cubicBezTo>
                <a:cubicBezTo>
                  <a:pt x="1383" y="635"/>
                  <a:pt x="1422" y="620"/>
                  <a:pt x="1497" y="590"/>
                </a:cubicBezTo>
                <a:cubicBezTo>
                  <a:pt x="1572" y="560"/>
                  <a:pt x="1655" y="507"/>
                  <a:pt x="1723" y="454"/>
                </a:cubicBezTo>
                <a:cubicBezTo>
                  <a:pt x="1791" y="401"/>
                  <a:pt x="1845" y="317"/>
                  <a:pt x="1905" y="272"/>
                </a:cubicBezTo>
                <a:cubicBezTo>
                  <a:pt x="1965" y="227"/>
                  <a:pt x="2026" y="205"/>
                  <a:pt x="2086" y="182"/>
                </a:cubicBezTo>
                <a:cubicBezTo>
                  <a:pt x="2146" y="159"/>
                  <a:pt x="2170" y="144"/>
                  <a:pt x="2268" y="136"/>
                </a:cubicBezTo>
                <a:cubicBezTo>
                  <a:pt x="2366" y="128"/>
                  <a:pt x="2548" y="121"/>
                  <a:pt x="2676" y="136"/>
                </a:cubicBezTo>
                <a:cubicBezTo>
                  <a:pt x="2804" y="151"/>
                  <a:pt x="2933" y="219"/>
                  <a:pt x="3039" y="227"/>
                </a:cubicBezTo>
                <a:cubicBezTo>
                  <a:pt x="3145" y="235"/>
                  <a:pt x="3243" y="205"/>
                  <a:pt x="3311" y="182"/>
                </a:cubicBezTo>
                <a:cubicBezTo>
                  <a:pt x="3379" y="159"/>
                  <a:pt x="3409" y="114"/>
                  <a:pt x="3447" y="91"/>
                </a:cubicBezTo>
                <a:cubicBezTo>
                  <a:pt x="3485" y="68"/>
                  <a:pt x="3493" y="61"/>
                  <a:pt x="3538" y="46"/>
                </a:cubicBezTo>
                <a:cubicBezTo>
                  <a:pt x="3583" y="31"/>
                  <a:pt x="3644" y="0"/>
                  <a:pt x="3719" y="0"/>
                </a:cubicBezTo>
                <a:cubicBezTo>
                  <a:pt x="3794" y="0"/>
                  <a:pt x="3893" y="1"/>
                  <a:pt x="3991" y="46"/>
                </a:cubicBezTo>
                <a:cubicBezTo>
                  <a:pt x="4089" y="91"/>
                  <a:pt x="4233" y="159"/>
                  <a:pt x="4309" y="272"/>
                </a:cubicBezTo>
                <a:cubicBezTo>
                  <a:pt x="4385" y="385"/>
                  <a:pt x="4339" y="613"/>
                  <a:pt x="4445" y="726"/>
                </a:cubicBezTo>
                <a:cubicBezTo>
                  <a:pt x="4551" y="839"/>
                  <a:pt x="4823" y="847"/>
                  <a:pt x="4944" y="953"/>
                </a:cubicBezTo>
                <a:cubicBezTo>
                  <a:pt x="5065" y="1059"/>
                  <a:pt x="5141" y="1210"/>
                  <a:pt x="5171" y="1361"/>
                </a:cubicBezTo>
                <a:cubicBezTo>
                  <a:pt x="5201" y="1512"/>
                  <a:pt x="5178" y="1709"/>
                  <a:pt x="5125" y="1860"/>
                </a:cubicBezTo>
                <a:cubicBezTo>
                  <a:pt x="5072" y="2011"/>
                  <a:pt x="4974" y="2132"/>
                  <a:pt x="4853" y="2268"/>
                </a:cubicBezTo>
                <a:cubicBezTo>
                  <a:pt x="4732" y="2404"/>
                  <a:pt x="4506" y="2525"/>
                  <a:pt x="4400" y="2676"/>
                </a:cubicBezTo>
                <a:cubicBezTo>
                  <a:pt x="4294" y="2827"/>
                  <a:pt x="4309" y="3039"/>
                  <a:pt x="4218" y="3175"/>
                </a:cubicBezTo>
                <a:cubicBezTo>
                  <a:pt x="4127" y="3311"/>
                  <a:pt x="4014" y="3425"/>
                  <a:pt x="3855" y="3493"/>
                </a:cubicBezTo>
                <a:cubicBezTo>
                  <a:pt x="3696" y="3561"/>
                  <a:pt x="3485" y="3599"/>
                  <a:pt x="3266" y="3584"/>
                </a:cubicBezTo>
                <a:cubicBezTo>
                  <a:pt x="3047" y="3569"/>
                  <a:pt x="2677" y="3441"/>
                  <a:pt x="2540" y="3402"/>
                </a:cubicBezTo>
                <a:cubicBezTo>
                  <a:pt x="2403" y="3363"/>
                  <a:pt x="2525" y="3372"/>
                  <a:pt x="2449" y="3357"/>
                </a:cubicBezTo>
                <a:close/>
              </a:path>
            </a:pathLst>
          </a:cu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63600" y="774700"/>
            <a:ext cx="6983413" cy="4841875"/>
            <a:chOff x="543" y="486"/>
            <a:chExt cx="4399" cy="3050"/>
          </a:xfrm>
        </p:grpSpPr>
        <p:sp>
          <p:nvSpPr>
            <p:cNvPr id="11313" name="Oval 90"/>
            <p:cNvSpPr>
              <a:spLocks noChangeArrowheads="1"/>
            </p:cNvSpPr>
            <p:nvPr/>
          </p:nvSpPr>
          <p:spPr bwMode="auto">
            <a:xfrm rot="521635">
              <a:off x="3065" y="938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4" name="Oval 91"/>
            <p:cNvSpPr>
              <a:spLocks noChangeArrowheads="1"/>
            </p:cNvSpPr>
            <p:nvPr/>
          </p:nvSpPr>
          <p:spPr bwMode="auto">
            <a:xfrm rot="521635">
              <a:off x="3419" y="1315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5" name="Oval 92"/>
            <p:cNvSpPr>
              <a:spLocks noChangeArrowheads="1"/>
            </p:cNvSpPr>
            <p:nvPr/>
          </p:nvSpPr>
          <p:spPr bwMode="auto">
            <a:xfrm rot="521635">
              <a:off x="3439" y="1536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6" name="Oval 93"/>
            <p:cNvSpPr>
              <a:spLocks noChangeArrowheads="1"/>
            </p:cNvSpPr>
            <p:nvPr/>
          </p:nvSpPr>
          <p:spPr bwMode="auto">
            <a:xfrm rot="578063">
              <a:off x="1395" y="1886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7" name="Oval 94"/>
            <p:cNvSpPr>
              <a:spLocks noChangeArrowheads="1"/>
            </p:cNvSpPr>
            <p:nvPr/>
          </p:nvSpPr>
          <p:spPr bwMode="auto">
            <a:xfrm rot="578063">
              <a:off x="1464" y="3216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8" name="Oval 95"/>
            <p:cNvSpPr>
              <a:spLocks noChangeArrowheads="1"/>
            </p:cNvSpPr>
            <p:nvPr/>
          </p:nvSpPr>
          <p:spPr bwMode="auto">
            <a:xfrm rot="578063">
              <a:off x="2041" y="2608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9" name="Oval 96"/>
            <p:cNvSpPr>
              <a:spLocks noChangeArrowheads="1"/>
            </p:cNvSpPr>
            <p:nvPr/>
          </p:nvSpPr>
          <p:spPr bwMode="auto">
            <a:xfrm rot="578063">
              <a:off x="2981" y="2253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0" name="Oval 97"/>
            <p:cNvSpPr>
              <a:spLocks noChangeArrowheads="1"/>
            </p:cNvSpPr>
            <p:nvPr/>
          </p:nvSpPr>
          <p:spPr bwMode="auto">
            <a:xfrm rot="578063">
              <a:off x="2657" y="1603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1" name="Oval 98"/>
            <p:cNvSpPr>
              <a:spLocks noChangeArrowheads="1"/>
            </p:cNvSpPr>
            <p:nvPr/>
          </p:nvSpPr>
          <p:spPr bwMode="auto">
            <a:xfrm rot="578063">
              <a:off x="2615" y="653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2" name="Oval 99"/>
            <p:cNvSpPr>
              <a:spLocks noChangeArrowheads="1"/>
            </p:cNvSpPr>
            <p:nvPr/>
          </p:nvSpPr>
          <p:spPr bwMode="auto">
            <a:xfrm rot="578063">
              <a:off x="3648" y="2274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3" name="Oval 100"/>
            <p:cNvSpPr>
              <a:spLocks noChangeArrowheads="1"/>
            </p:cNvSpPr>
            <p:nvPr/>
          </p:nvSpPr>
          <p:spPr bwMode="auto">
            <a:xfrm rot="578063">
              <a:off x="4587" y="2121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4" name="Oval 101"/>
            <p:cNvSpPr>
              <a:spLocks noChangeArrowheads="1"/>
            </p:cNvSpPr>
            <p:nvPr/>
          </p:nvSpPr>
          <p:spPr bwMode="auto">
            <a:xfrm rot="578063">
              <a:off x="4806" y="1551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5" name="Oval 102"/>
            <p:cNvSpPr>
              <a:spLocks noChangeArrowheads="1"/>
            </p:cNvSpPr>
            <p:nvPr/>
          </p:nvSpPr>
          <p:spPr bwMode="auto">
            <a:xfrm rot="-416027">
              <a:off x="2229" y="751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6" name="Oval 103"/>
            <p:cNvSpPr>
              <a:spLocks noChangeArrowheads="1"/>
            </p:cNvSpPr>
            <p:nvPr/>
          </p:nvSpPr>
          <p:spPr bwMode="auto">
            <a:xfrm rot="-416027">
              <a:off x="2453" y="2167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7" name="Oval 104"/>
            <p:cNvSpPr>
              <a:spLocks noChangeArrowheads="1"/>
            </p:cNvSpPr>
            <p:nvPr/>
          </p:nvSpPr>
          <p:spPr bwMode="auto">
            <a:xfrm rot="-416027">
              <a:off x="2449" y="1719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8" name="Oval 105"/>
            <p:cNvSpPr>
              <a:spLocks noChangeArrowheads="1"/>
            </p:cNvSpPr>
            <p:nvPr/>
          </p:nvSpPr>
          <p:spPr bwMode="auto">
            <a:xfrm rot="-416027">
              <a:off x="2101" y="3059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29" name="Oval 106"/>
            <p:cNvSpPr>
              <a:spLocks noChangeArrowheads="1"/>
            </p:cNvSpPr>
            <p:nvPr/>
          </p:nvSpPr>
          <p:spPr bwMode="auto">
            <a:xfrm rot="-416027">
              <a:off x="3530" y="3241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0" name="Oval 107"/>
            <p:cNvSpPr>
              <a:spLocks noChangeArrowheads="1"/>
            </p:cNvSpPr>
            <p:nvPr/>
          </p:nvSpPr>
          <p:spPr bwMode="auto">
            <a:xfrm rot="-146123">
              <a:off x="1149" y="1906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1" name="Oval 108"/>
            <p:cNvSpPr>
              <a:spLocks noChangeArrowheads="1"/>
            </p:cNvSpPr>
            <p:nvPr/>
          </p:nvSpPr>
          <p:spPr bwMode="auto">
            <a:xfrm rot="-146123">
              <a:off x="1470" y="1385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2" name="Oval 109"/>
            <p:cNvSpPr>
              <a:spLocks noChangeArrowheads="1"/>
            </p:cNvSpPr>
            <p:nvPr/>
          </p:nvSpPr>
          <p:spPr bwMode="auto">
            <a:xfrm rot="-146123">
              <a:off x="3645" y="2545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3" name="Oval 110"/>
            <p:cNvSpPr>
              <a:spLocks noChangeArrowheads="1"/>
            </p:cNvSpPr>
            <p:nvPr/>
          </p:nvSpPr>
          <p:spPr bwMode="auto">
            <a:xfrm rot="-146123">
              <a:off x="3888" y="2517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4" name="Oval 111"/>
            <p:cNvSpPr>
              <a:spLocks noChangeArrowheads="1"/>
            </p:cNvSpPr>
            <p:nvPr/>
          </p:nvSpPr>
          <p:spPr bwMode="auto">
            <a:xfrm rot="-146123">
              <a:off x="3256" y="3400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5" name="Oval 112"/>
            <p:cNvSpPr>
              <a:spLocks noChangeArrowheads="1"/>
            </p:cNvSpPr>
            <p:nvPr/>
          </p:nvSpPr>
          <p:spPr bwMode="auto">
            <a:xfrm rot="-146123">
              <a:off x="1900" y="2713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6" name="Oval 113"/>
            <p:cNvSpPr>
              <a:spLocks noChangeArrowheads="1"/>
            </p:cNvSpPr>
            <p:nvPr/>
          </p:nvSpPr>
          <p:spPr bwMode="auto">
            <a:xfrm rot="-146123">
              <a:off x="2397" y="2890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7" name="Oval 114"/>
            <p:cNvSpPr>
              <a:spLocks noChangeArrowheads="1"/>
            </p:cNvSpPr>
            <p:nvPr/>
          </p:nvSpPr>
          <p:spPr bwMode="auto">
            <a:xfrm rot="-402711">
              <a:off x="543" y="1429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8" name="Oval 115"/>
            <p:cNvSpPr>
              <a:spLocks noChangeArrowheads="1"/>
            </p:cNvSpPr>
            <p:nvPr/>
          </p:nvSpPr>
          <p:spPr bwMode="auto">
            <a:xfrm rot="-402711">
              <a:off x="806" y="1466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39" name="Oval 116"/>
            <p:cNvSpPr>
              <a:spLocks noChangeArrowheads="1"/>
            </p:cNvSpPr>
            <p:nvPr/>
          </p:nvSpPr>
          <p:spPr bwMode="auto">
            <a:xfrm rot="-402711">
              <a:off x="2058" y="1373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40" name="Oval 117"/>
            <p:cNvSpPr>
              <a:spLocks noChangeArrowheads="1"/>
            </p:cNvSpPr>
            <p:nvPr/>
          </p:nvSpPr>
          <p:spPr bwMode="auto">
            <a:xfrm rot="-402711">
              <a:off x="3667" y="842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41" name="Oval 118"/>
            <p:cNvSpPr>
              <a:spLocks noChangeArrowheads="1"/>
            </p:cNvSpPr>
            <p:nvPr/>
          </p:nvSpPr>
          <p:spPr bwMode="auto">
            <a:xfrm rot="-402711">
              <a:off x="3748" y="486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42" name="Oval 119"/>
            <p:cNvSpPr>
              <a:spLocks noChangeArrowheads="1"/>
            </p:cNvSpPr>
            <p:nvPr/>
          </p:nvSpPr>
          <p:spPr bwMode="auto">
            <a:xfrm rot="-402711">
              <a:off x="2894" y="2517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43" name="Oval 120"/>
            <p:cNvSpPr>
              <a:spLocks noChangeArrowheads="1"/>
            </p:cNvSpPr>
            <p:nvPr/>
          </p:nvSpPr>
          <p:spPr bwMode="auto">
            <a:xfrm rot="-402711">
              <a:off x="2729" y="2788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44" name="Oval 121"/>
            <p:cNvSpPr>
              <a:spLocks noChangeArrowheads="1"/>
            </p:cNvSpPr>
            <p:nvPr/>
          </p:nvSpPr>
          <p:spPr bwMode="auto">
            <a:xfrm rot="-402711">
              <a:off x="1438" y="2259"/>
              <a:ext cx="136" cy="13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 rot="521635">
            <a:off x="4805363" y="1543050"/>
            <a:ext cx="947737" cy="1065213"/>
            <a:chOff x="3152" y="890"/>
            <a:chExt cx="597" cy="671"/>
          </a:xfrm>
        </p:grpSpPr>
        <p:sp>
          <p:nvSpPr>
            <p:cNvPr id="11310" name="Oval 44"/>
            <p:cNvSpPr>
              <a:spLocks noChangeArrowheads="1"/>
            </p:cNvSpPr>
            <p:nvPr/>
          </p:nvSpPr>
          <p:spPr bwMode="auto">
            <a:xfrm>
              <a:off x="3152" y="890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1" name="Oval 45"/>
            <p:cNvSpPr>
              <a:spLocks noChangeArrowheads="1"/>
            </p:cNvSpPr>
            <p:nvPr/>
          </p:nvSpPr>
          <p:spPr bwMode="auto">
            <a:xfrm>
              <a:off x="3559" y="1209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12" name="Oval 46"/>
            <p:cNvSpPr>
              <a:spLocks noChangeArrowheads="1"/>
            </p:cNvSpPr>
            <p:nvPr/>
          </p:nvSpPr>
          <p:spPr bwMode="auto">
            <a:xfrm>
              <a:off x="3613" y="142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 rot="578063">
            <a:off x="2201863" y="1184275"/>
            <a:ext cx="5465762" cy="4533900"/>
            <a:chOff x="1743" y="1125"/>
            <a:chExt cx="3443" cy="2856"/>
          </a:xfrm>
        </p:grpSpPr>
        <p:sp>
          <p:nvSpPr>
            <p:cNvPr id="11301" name="Oval 48"/>
            <p:cNvSpPr>
              <a:spLocks noChangeArrowheads="1"/>
            </p:cNvSpPr>
            <p:nvPr/>
          </p:nvSpPr>
          <p:spPr bwMode="auto">
            <a:xfrm>
              <a:off x="1743" y="254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2" name="Oval 49"/>
            <p:cNvSpPr>
              <a:spLocks noChangeArrowheads="1"/>
            </p:cNvSpPr>
            <p:nvPr/>
          </p:nvSpPr>
          <p:spPr bwMode="auto">
            <a:xfrm>
              <a:off x="2034" y="384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3" name="Oval 50"/>
            <p:cNvSpPr>
              <a:spLocks noChangeArrowheads="1"/>
            </p:cNvSpPr>
            <p:nvPr/>
          </p:nvSpPr>
          <p:spPr bwMode="auto">
            <a:xfrm>
              <a:off x="2501" y="3149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4" name="Oval 51"/>
            <p:cNvSpPr>
              <a:spLocks noChangeArrowheads="1"/>
            </p:cNvSpPr>
            <p:nvPr/>
          </p:nvSpPr>
          <p:spPr bwMode="auto">
            <a:xfrm>
              <a:off x="3368" y="2642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5" name="Oval 52"/>
            <p:cNvSpPr>
              <a:spLocks noChangeArrowheads="1"/>
            </p:cNvSpPr>
            <p:nvPr/>
          </p:nvSpPr>
          <p:spPr bwMode="auto">
            <a:xfrm>
              <a:off x="2940" y="205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6" name="Oval 53"/>
            <p:cNvSpPr>
              <a:spLocks noChangeArrowheads="1"/>
            </p:cNvSpPr>
            <p:nvPr/>
          </p:nvSpPr>
          <p:spPr bwMode="auto">
            <a:xfrm>
              <a:off x="2740" y="112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7" name="Oval 54"/>
            <p:cNvSpPr>
              <a:spLocks noChangeArrowheads="1"/>
            </p:cNvSpPr>
            <p:nvPr/>
          </p:nvSpPr>
          <p:spPr bwMode="auto">
            <a:xfrm>
              <a:off x="4029" y="2551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8" name="Oval 55"/>
            <p:cNvSpPr>
              <a:spLocks noChangeArrowheads="1"/>
            </p:cNvSpPr>
            <p:nvPr/>
          </p:nvSpPr>
          <p:spPr bwMode="auto">
            <a:xfrm>
              <a:off x="4930" y="2243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9" name="Oval 56"/>
            <p:cNvSpPr>
              <a:spLocks noChangeArrowheads="1"/>
            </p:cNvSpPr>
            <p:nvPr/>
          </p:nvSpPr>
          <p:spPr bwMode="auto">
            <a:xfrm>
              <a:off x="5050" y="1644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 rot="-416027">
            <a:off x="3151188" y="1125538"/>
            <a:ext cx="2433637" cy="4387850"/>
            <a:chOff x="2061" y="901"/>
            <a:chExt cx="1533" cy="2764"/>
          </a:xfrm>
        </p:grpSpPr>
        <p:sp>
          <p:nvSpPr>
            <p:cNvPr id="11296" name="Oval 58"/>
            <p:cNvSpPr>
              <a:spLocks noChangeArrowheads="1"/>
            </p:cNvSpPr>
            <p:nvPr/>
          </p:nvSpPr>
          <p:spPr bwMode="auto">
            <a:xfrm>
              <a:off x="2467" y="901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7" name="Oval 59"/>
            <p:cNvSpPr>
              <a:spLocks noChangeArrowheads="1"/>
            </p:cNvSpPr>
            <p:nvPr/>
          </p:nvSpPr>
          <p:spPr bwMode="auto">
            <a:xfrm>
              <a:off x="2518" y="2333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8" name="Oval 60"/>
            <p:cNvSpPr>
              <a:spLocks noChangeArrowheads="1"/>
            </p:cNvSpPr>
            <p:nvPr/>
          </p:nvSpPr>
          <p:spPr bwMode="auto">
            <a:xfrm>
              <a:off x="2569" y="1888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9" name="Oval 61"/>
            <p:cNvSpPr>
              <a:spLocks noChangeArrowheads="1"/>
            </p:cNvSpPr>
            <p:nvPr/>
          </p:nvSpPr>
          <p:spPr bwMode="auto">
            <a:xfrm>
              <a:off x="2061" y="3176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300" name="Oval 62"/>
            <p:cNvSpPr>
              <a:spLocks noChangeArrowheads="1"/>
            </p:cNvSpPr>
            <p:nvPr/>
          </p:nvSpPr>
          <p:spPr bwMode="auto">
            <a:xfrm>
              <a:off x="3458" y="3529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 rot="-146123">
            <a:off x="1866900" y="2133600"/>
            <a:ext cx="4519613" cy="3532188"/>
            <a:chOff x="1338" y="475"/>
            <a:chExt cx="2847" cy="2225"/>
          </a:xfrm>
        </p:grpSpPr>
        <p:sp>
          <p:nvSpPr>
            <p:cNvPr id="11288" name="Oval 64"/>
            <p:cNvSpPr>
              <a:spLocks noChangeArrowheads="1"/>
            </p:cNvSpPr>
            <p:nvPr/>
          </p:nvSpPr>
          <p:spPr bwMode="auto">
            <a:xfrm>
              <a:off x="1338" y="981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9" name="Oval 65"/>
            <p:cNvSpPr>
              <a:spLocks noChangeArrowheads="1"/>
            </p:cNvSpPr>
            <p:nvPr/>
          </p:nvSpPr>
          <p:spPr bwMode="auto">
            <a:xfrm>
              <a:off x="1681" y="47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0" name="Oval 66"/>
            <p:cNvSpPr>
              <a:spLocks noChangeArrowheads="1"/>
            </p:cNvSpPr>
            <p:nvPr/>
          </p:nvSpPr>
          <p:spPr bwMode="auto">
            <a:xfrm>
              <a:off x="3147" y="1400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1" name="Oval 67"/>
            <p:cNvSpPr>
              <a:spLocks noChangeArrowheads="1"/>
            </p:cNvSpPr>
            <p:nvPr/>
          </p:nvSpPr>
          <p:spPr bwMode="auto">
            <a:xfrm>
              <a:off x="3805" y="1726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2" name="Oval 68"/>
            <p:cNvSpPr>
              <a:spLocks noChangeArrowheads="1"/>
            </p:cNvSpPr>
            <p:nvPr/>
          </p:nvSpPr>
          <p:spPr bwMode="auto">
            <a:xfrm>
              <a:off x="4049" y="1708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3" name="Oval 69"/>
            <p:cNvSpPr>
              <a:spLocks noChangeArrowheads="1"/>
            </p:cNvSpPr>
            <p:nvPr/>
          </p:nvSpPr>
          <p:spPr bwMode="auto">
            <a:xfrm>
              <a:off x="3380" y="2564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4" name="Oval 70"/>
            <p:cNvSpPr>
              <a:spLocks noChangeArrowheads="1"/>
            </p:cNvSpPr>
            <p:nvPr/>
          </p:nvSpPr>
          <p:spPr bwMode="auto">
            <a:xfrm>
              <a:off x="2054" y="1820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95" name="Oval 71"/>
            <p:cNvSpPr>
              <a:spLocks noChangeArrowheads="1"/>
            </p:cNvSpPr>
            <p:nvPr/>
          </p:nvSpPr>
          <p:spPr bwMode="auto">
            <a:xfrm>
              <a:off x="2543" y="2018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 rot="-402711">
            <a:off x="949325" y="1068388"/>
            <a:ext cx="5443538" cy="3657600"/>
            <a:chOff x="1082" y="1603"/>
            <a:chExt cx="3429" cy="2304"/>
          </a:xfrm>
        </p:grpSpPr>
        <p:sp>
          <p:nvSpPr>
            <p:cNvPr id="11278" name="Oval 73"/>
            <p:cNvSpPr>
              <a:spLocks noChangeArrowheads="1"/>
            </p:cNvSpPr>
            <p:nvPr/>
          </p:nvSpPr>
          <p:spPr bwMode="auto">
            <a:xfrm>
              <a:off x="1082" y="2165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79" name="Oval 74"/>
            <p:cNvSpPr>
              <a:spLocks noChangeArrowheads="1"/>
            </p:cNvSpPr>
            <p:nvPr/>
          </p:nvSpPr>
          <p:spPr bwMode="auto">
            <a:xfrm>
              <a:off x="1339" y="2233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0" name="Oval 75"/>
            <p:cNvSpPr>
              <a:spLocks noChangeArrowheads="1"/>
            </p:cNvSpPr>
            <p:nvPr/>
          </p:nvSpPr>
          <p:spPr bwMode="auto">
            <a:xfrm>
              <a:off x="2003" y="2233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1" name="Oval 76"/>
            <p:cNvSpPr>
              <a:spLocks noChangeArrowheads="1"/>
            </p:cNvSpPr>
            <p:nvPr/>
          </p:nvSpPr>
          <p:spPr bwMode="auto">
            <a:xfrm>
              <a:off x="2593" y="2287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2" name="Oval 77"/>
            <p:cNvSpPr>
              <a:spLocks noChangeArrowheads="1"/>
            </p:cNvSpPr>
            <p:nvPr/>
          </p:nvSpPr>
          <p:spPr bwMode="auto">
            <a:xfrm>
              <a:off x="4253" y="1948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3" name="Oval 78"/>
            <p:cNvSpPr>
              <a:spLocks noChangeArrowheads="1"/>
            </p:cNvSpPr>
            <p:nvPr/>
          </p:nvSpPr>
          <p:spPr bwMode="auto">
            <a:xfrm>
              <a:off x="4375" y="1603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4" name="Oval 79"/>
            <p:cNvSpPr>
              <a:spLocks noChangeArrowheads="1"/>
            </p:cNvSpPr>
            <p:nvPr/>
          </p:nvSpPr>
          <p:spPr bwMode="auto">
            <a:xfrm>
              <a:off x="3955" y="2389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5" name="Oval 80"/>
            <p:cNvSpPr>
              <a:spLocks noChangeArrowheads="1"/>
            </p:cNvSpPr>
            <p:nvPr/>
          </p:nvSpPr>
          <p:spPr bwMode="auto">
            <a:xfrm>
              <a:off x="3290" y="3521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6" name="Oval 81"/>
            <p:cNvSpPr>
              <a:spLocks noChangeArrowheads="1"/>
            </p:cNvSpPr>
            <p:nvPr/>
          </p:nvSpPr>
          <p:spPr bwMode="auto">
            <a:xfrm>
              <a:off x="3094" y="3771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287" name="Oval 82"/>
            <p:cNvSpPr>
              <a:spLocks noChangeArrowheads="1"/>
            </p:cNvSpPr>
            <p:nvPr/>
          </p:nvSpPr>
          <p:spPr bwMode="auto">
            <a:xfrm>
              <a:off x="1874" y="3094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2371" name="Text Box 83"/>
          <p:cNvSpPr txBox="1">
            <a:spLocks noChangeArrowheads="1"/>
          </p:cNvSpPr>
          <p:nvPr/>
        </p:nvSpPr>
        <p:spPr bwMode="auto">
          <a:xfrm>
            <a:off x="8070850" y="6491288"/>
            <a:ext cx="989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Jungfrau</a:t>
            </a:r>
          </a:p>
        </p:txBody>
      </p: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1843088" y="6491288"/>
            <a:ext cx="8953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Zwilling</a:t>
            </a:r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3851275" y="6491288"/>
            <a:ext cx="1100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Steinbock</a:t>
            </a:r>
          </a:p>
        </p:txBody>
      </p:sp>
      <p:sp>
        <p:nvSpPr>
          <p:cNvPr id="12374" name="Text Box 86"/>
          <p:cNvSpPr txBox="1">
            <a:spLocks noChangeArrowheads="1"/>
          </p:cNvSpPr>
          <p:nvPr/>
        </p:nvSpPr>
        <p:spPr bwMode="auto">
          <a:xfrm>
            <a:off x="6100763" y="649128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Widder</a:t>
            </a:r>
          </a:p>
        </p:txBody>
      </p:sp>
      <p:sp>
        <p:nvSpPr>
          <p:cNvPr id="12375" name="Text Box 87"/>
          <p:cNvSpPr txBox="1">
            <a:spLocks noChangeArrowheads="1"/>
          </p:cNvSpPr>
          <p:nvPr/>
        </p:nvSpPr>
        <p:spPr bwMode="auto">
          <a:xfrm>
            <a:off x="0" y="6491288"/>
            <a:ext cx="704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Krebs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9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2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1" grpId="0"/>
      <p:bldP spid="12371" grpId="1"/>
      <p:bldP spid="12372" grpId="0"/>
      <p:bldP spid="12372" grpId="1"/>
      <p:bldP spid="12373" grpId="0"/>
      <p:bldP spid="12373" grpId="1"/>
      <p:bldP spid="12374" grpId="0"/>
      <p:bldP spid="12374" grpId="1"/>
      <p:bldP spid="12375" grpId="0"/>
      <p:bldP spid="1237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Cassiope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0"/>
            <a:ext cx="6840538" cy="6840538"/>
          </a:xfrm>
          <a:prstGeom prst="rect">
            <a:avLst/>
          </a:prstGeom>
          <a:noFill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62785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829550" y="649128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3300"/>
                </a:solidFill>
              </a:rPr>
              <a:t>Cassiopeia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7963" y="2439988"/>
            <a:ext cx="2468562" cy="1835150"/>
            <a:chOff x="1731" y="1537"/>
            <a:chExt cx="1555" cy="1156"/>
          </a:xfrm>
        </p:grpSpPr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1731" y="153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2007" y="204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437" y="204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654" y="255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150" y="224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521635">
            <a:off x="4805363" y="1543050"/>
            <a:ext cx="947737" cy="1065213"/>
            <a:chOff x="3152" y="890"/>
            <a:chExt cx="597" cy="671"/>
          </a:xfrm>
        </p:grpSpPr>
        <p:sp>
          <p:nvSpPr>
            <p:cNvPr id="3125" name="Oval 3"/>
            <p:cNvSpPr>
              <a:spLocks noChangeArrowheads="1"/>
            </p:cNvSpPr>
            <p:nvPr/>
          </p:nvSpPr>
          <p:spPr bwMode="auto">
            <a:xfrm>
              <a:off x="3152" y="89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21</a:t>
              </a:r>
            </a:p>
          </p:txBody>
        </p:sp>
        <p:sp>
          <p:nvSpPr>
            <p:cNvPr id="3126" name="Oval 4"/>
            <p:cNvSpPr>
              <a:spLocks noChangeArrowheads="1"/>
            </p:cNvSpPr>
            <p:nvPr/>
          </p:nvSpPr>
          <p:spPr bwMode="auto">
            <a:xfrm>
              <a:off x="3559" y="120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27" name="Oval 5"/>
            <p:cNvSpPr>
              <a:spLocks noChangeArrowheads="1"/>
            </p:cNvSpPr>
            <p:nvPr/>
          </p:nvSpPr>
          <p:spPr bwMode="auto">
            <a:xfrm>
              <a:off x="3613" y="142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24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 rot="578063">
            <a:off x="2201863" y="1184275"/>
            <a:ext cx="5465762" cy="4533900"/>
            <a:chOff x="1743" y="1125"/>
            <a:chExt cx="3443" cy="2856"/>
          </a:xfrm>
        </p:grpSpPr>
        <p:sp>
          <p:nvSpPr>
            <p:cNvPr id="3116" name="Oval 7"/>
            <p:cNvSpPr>
              <a:spLocks noChangeArrowheads="1"/>
            </p:cNvSpPr>
            <p:nvPr/>
          </p:nvSpPr>
          <p:spPr bwMode="auto">
            <a:xfrm>
              <a:off x="1743" y="254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4</a:t>
              </a:r>
            </a:p>
          </p:txBody>
        </p:sp>
        <p:sp>
          <p:nvSpPr>
            <p:cNvPr id="3117" name="Oval 8"/>
            <p:cNvSpPr>
              <a:spLocks noChangeArrowheads="1"/>
            </p:cNvSpPr>
            <p:nvPr/>
          </p:nvSpPr>
          <p:spPr bwMode="auto">
            <a:xfrm>
              <a:off x="2034" y="384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6</a:t>
              </a:r>
            </a:p>
          </p:txBody>
        </p:sp>
        <p:sp>
          <p:nvSpPr>
            <p:cNvPr id="3118" name="Oval 9"/>
            <p:cNvSpPr>
              <a:spLocks noChangeArrowheads="1"/>
            </p:cNvSpPr>
            <p:nvPr/>
          </p:nvSpPr>
          <p:spPr bwMode="auto">
            <a:xfrm>
              <a:off x="2501" y="3149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9</a:t>
              </a:r>
            </a:p>
          </p:txBody>
        </p:sp>
        <p:sp>
          <p:nvSpPr>
            <p:cNvPr id="3119" name="Oval 10"/>
            <p:cNvSpPr>
              <a:spLocks noChangeArrowheads="1"/>
            </p:cNvSpPr>
            <p:nvPr/>
          </p:nvSpPr>
          <p:spPr bwMode="auto">
            <a:xfrm>
              <a:off x="3368" y="2642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20" name="Oval 11"/>
            <p:cNvSpPr>
              <a:spLocks noChangeArrowheads="1"/>
            </p:cNvSpPr>
            <p:nvPr/>
          </p:nvSpPr>
          <p:spPr bwMode="auto">
            <a:xfrm>
              <a:off x="2940" y="205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17</a:t>
              </a:r>
            </a:p>
          </p:txBody>
        </p:sp>
        <p:sp>
          <p:nvSpPr>
            <p:cNvPr id="3121" name="Oval 12"/>
            <p:cNvSpPr>
              <a:spLocks noChangeArrowheads="1"/>
            </p:cNvSpPr>
            <p:nvPr/>
          </p:nvSpPr>
          <p:spPr bwMode="auto">
            <a:xfrm>
              <a:off x="2740" y="112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16</a:t>
              </a:r>
            </a:p>
          </p:txBody>
        </p:sp>
        <p:sp>
          <p:nvSpPr>
            <p:cNvPr id="3122" name="Oval 13"/>
            <p:cNvSpPr>
              <a:spLocks noChangeArrowheads="1"/>
            </p:cNvSpPr>
            <p:nvPr/>
          </p:nvSpPr>
          <p:spPr bwMode="auto">
            <a:xfrm>
              <a:off x="4029" y="2551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27</a:t>
              </a:r>
            </a:p>
          </p:txBody>
        </p:sp>
        <p:sp>
          <p:nvSpPr>
            <p:cNvPr id="3123" name="Oval 14"/>
            <p:cNvSpPr>
              <a:spLocks noChangeArrowheads="1"/>
            </p:cNvSpPr>
            <p:nvPr/>
          </p:nvSpPr>
          <p:spPr bwMode="auto">
            <a:xfrm>
              <a:off x="4930" y="2243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31</a:t>
              </a:r>
            </a:p>
          </p:txBody>
        </p:sp>
        <p:sp>
          <p:nvSpPr>
            <p:cNvPr id="3124" name="Oval 15"/>
            <p:cNvSpPr>
              <a:spLocks noChangeArrowheads="1"/>
            </p:cNvSpPr>
            <p:nvPr/>
          </p:nvSpPr>
          <p:spPr bwMode="auto">
            <a:xfrm>
              <a:off x="5050" y="1644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32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rot="-416027">
            <a:off x="3151188" y="1125538"/>
            <a:ext cx="2433637" cy="4387850"/>
            <a:chOff x="2061" y="901"/>
            <a:chExt cx="1533" cy="2764"/>
          </a:xfrm>
        </p:grpSpPr>
        <p:sp>
          <p:nvSpPr>
            <p:cNvPr id="3111" name="Oval 17"/>
            <p:cNvSpPr>
              <a:spLocks noChangeArrowheads="1"/>
            </p:cNvSpPr>
            <p:nvPr/>
          </p:nvSpPr>
          <p:spPr bwMode="auto">
            <a:xfrm>
              <a:off x="2467" y="901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12</a:t>
              </a:r>
            </a:p>
          </p:txBody>
        </p:sp>
        <p:sp>
          <p:nvSpPr>
            <p:cNvPr id="3112" name="Oval 18"/>
            <p:cNvSpPr>
              <a:spLocks noChangeArrowheads="1"/>
            </p:cNvSpPr>
            <p:nvPr/>
          </p:nvSpPr>
          <p:spPr bwMode="auto">
            <a:xfrm>
              <a:off x="2518" y="2333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14</a:t>
              </a:r>
            </a:p>
          </p:txBody>
        </p:sp>
        <p:sp>
          <p:nvSpPr>
            <p:cNvPr id="3113" name="Oval 19"/>
            <p:cNvSpPr>
              <a:spLocks noChangeArrowheads="1"/>
            </p:cNvSpPr>
            <p:nvPr/>
          </p:nvSpPr>
          <p:spPr bwMode="auto">
            <a:xfrm>
              <a:off x="2569" y="1888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15</a:t>
              </a:r>
            </a:p>
          </p:txBody>
        </p:sp>
        <p:sp>
          <p:nvSpPr>
            <p:cNvPr id="3114" name="Oval 20"/>
            <p:cNvSpPr>
              <a:spLocks noChangeArrowheads="1"/>
            </p:cNvSpPr>
            <p:nvPr/>
          </p:nvSpPr>
          <p:spPr bwMode="auto">
            <a:xfrm>
              <a:off x="2061" y="3176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11</a:t>
              </a:r>
            </a:p>
          </p:txBody>
        </p:sp>
        <p:sp>
          <p:nvSpPr>
            <p:cNvPr id="3115" name="Oval 21"/>
            <p:cNvSpPr>
              <a:spLocks noChangeArrowheads="1"/>
            </p:cNvSpPr>
            <p:nvPr/>
          </p:nvSpPr>
          <p:spPr bwMode="auto">
            <a:xfrm>
              <a:off x="3458" y="3529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25</a:t>
              </a:r>
            </a:p>
          </p:txBody>
        </p:sp>
      </p:grpSp>
      <p:sp>
        <p:nvSpPr>
          <p:cNvPr id="3077" name="Text Box 22"/>
          <p:cNvSpPr txBox="1">
            <a:spLocks noChangeArrowheads="1"/>
          </p:cNvSpPr>
          <p:nvPr/>
        </p:nvSpPr>
        <p:spPr bwMode="auto">
          <a:xfrm>
            <a:off x="0" y="627856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32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 rot="-402711">
            <a:off x="1008063" y="1065213"/>
            <a:ext cx="5443537" cy="4645025"/>
            <a:chOff x="664" y="591"/>
            <a:chExt cx="3429" cy="2926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 rot="256588">
              <a:off x="1166" y="1292"/>
              <a:ext cx="2847" cy="2225"/>
              <a:chOff x="1338" y="475"/>
              <a:chExt cx="2847" cy="2225"/>
            </a:xfrm>
          </p:grpSpPr>
          <p:sp>
            <p:nvSpPr>
              <p:cNvPr id="3103" name="Oval 25"/>
              <p:cNvSpPr>
                <a:spLocks noChangeArrowheads="1"/>
              </p:cNvSpPr>
              <p:nvPr/>
            </p:nvSpPr>
            <p:spPr bwMode="auto">
              <a:xfrm>
                <a:off x="1338" y="981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3</a:t>
                </a:r>
              </a:p>
            </p:txBody>
          </p:sp>
          <p:sp>
            <p:nvSpPr>
              <p:cNvPr id="3104" name="Oval 26"/>
              <p:cNvSpPr>
                <a:spLocks noChangeArrowheads="1"/>
              </p:cNvSpPr>
              <p:nvPr/>
            </p:nvSpPr>
            <p:spPr bwMode="auto">
              <a:xfrm>
                <a:off x="1681" y="475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05" name="Oval 27"/>
              <p:cNvSpPr>
                <a:spLocks noChangeArrowheads="1"/>
              </p:cNvSpPr>
              <p:nvPr/>
            </p:nvSpPr>
            <p:spPr bwMode="auto">
              <a:xfrm>
                <a:off x="3147" y="1400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06" name="Oval 28"/>
              <p:cNvSpPr>
                <a:spLocks noChangeArrowheads="1"/>
              </p:cNvSpPr>
              <p:nvPr/>
            </p:nvSpPr>
            <p:spPr bwMode="auto">
              <a:xfrm>
                <a:off x="3805" y="1726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26</a:t>
                </a:r>
              </a:p>
            </p:txBody>
          </p:sp>
          <p:sp>
            <p:nvSpPr>
              <p:cNvPr id="3107" name="Oval 29"/>
              <p:cNvSpPr>
                <a:spLocks noChangeArrowheads="1"/>
              </p:cNvSpPr>
              <p:nvPr/>
            </p:nvSpPr>
            <p:spPr bwMode="auto">
              <a:xfrm>
                <a:off x="4049" y="1708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30</a:t>
                </a:r>
              </a:p>
            </p:txBody>
          </p:sp>
          <p:sp>
            <p:nvSpPr>
              <p:cNvPr id="3108" name="Oval 30"/>
              <p:cNvSpPr>
                <a:spLocks noChangeArrowheads="1"/>
              </p:cNvSpPr>
              <p:nvPr/>
            </p:nvSpPr>
            <p:spPr bwMode="auto">
              <a:xfrm>
                <a:off x="3380" y="2564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22</a:t>
                </a:r>
              </a:p>
            </p:txBody>
          </p:sp>
          <p:sp>
            <p:nvSpPr>
              <p:cNvPr id="3109" name="Oval 31"/>
              <p:cNvSpPr>
                <a:spLocks noChangeArrowheads="1"/>
              </p:cNvSpPr>
              <p:nvPr/>
            </p:nvSpPr>
            <p:spPr bwMode="auto">
              <a:xfrm>
                <a:off x="2054" y="1820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8</a:t>
                </a:r>
              </a:p>
            </p:txBody>
          </p:sp>
          <p:sp>
            <p:nvSpPr>
              <p:cNvPr id="3110" name="Oval 32"/>
              <p:cNvSpPr>
                <a:spLocks noChangeArrowheads="1"/>
              </p:cNvSpPr>
              <p:nvPr/>
            </p:nvSpPr>
            <p:spPr bwMode="auto">
              <a:xfrm>
                <a:off x="2543" y="2018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13</a:t>
                </a:r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664" y="591"/>
              <a:ext cx="3429" cy="2304"/>
              <a:chOff x="1082" y="1603"/>
              <a:chExt cx="3429" cy="2304"/>
            </a:xfrm>
          </p:grpSpPr>
          <p:sp>
            <p:nvSpPr>
              <p:cNvPr id="3093" name="Oval 34"/>
              <p:cNvSpPr>
                <a:spLocks noChangeArrowheads="1"/>
              </p:cNvSpPr>
              <p:nvPr/>
            </p:nvSpPr>
            <p:spPr bwMode="auto">
              <a:xfrm>
                <a:off x="1082" y="2165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</a:t>
                </a:r>
              </a:p>
            </p:txBody>
          </p:sp>
          <p:sp>
            <p:nvSpPr>
              <p:cNvPr id="3094" name="Oval 35"/>
              <p:cNvSpPr>
                <a:spLocks noChangeArrowheads="1"/>
              </p:cNvSpPr>
              <p:nvPr/>
            </p:nvSpPr>
            <p:spPr bwMode="auto">
              <a:xfrm>
                <a:off x="1339" y="223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</a:t>
                </a:r>
              </a:p>
            </p:txBody>
          </p:sp>
          <p:sp>
            <p:nvSpPr>
              <p:cNvPr id="3095" name="Oval 36"/>
              <p:cNvSpPr>
                <a:spLocks noChangeArrowheads="1"/>
              </p:cNvSpPr>
              <p:nvPr/>
            </p:nvSpPr>
            <p:spPr bwMode="auto">
              <a:xfrm>
                <a:off x="2003" y="223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96" name="Oval 37"/>
              <p:cNvSpPr>
                <a:spLocks noChangeArrowheads="1"/>
              </p:cNvSpPr>
              <p:nvPr/>
            </p:nvSpPr>
            <p:spPr bwMode="auto">
              <a:xfrm>
                <a:off x="2593" y="2287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10</a:t>
                </a:r>
              </a:p>
            </p:txBody>
          </p:sp>
          <p:sp>
            <p:nvSpPr>
              <p:cNvPr id="3097" name="Oval 38"/>
              <p:cNvSpPr>
                <a:spLocks noChangeArrowheads="1"/>
              </p:cNvSpPr>
              <p:nvPr/>
            </p:nvSpPr>
            <p:spPr bwMode="auto">
              <a:xfrm>
                <a:off x="4253" y="1948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28</a:t>
                </a:r>
              </a:p>
            </p:txBody>
          </p:sp>
          <p:sp>
            <p:nvSpPr>
              <p:cNvPr id="3098" name="Oval 39"/>
              <p:cNvSpPr>
                <a:spLocks noChangeArrowheads="1"/>
              </p:cNvSpPr>
              <p:nvPr/>
            </p:nvSpPr>
            <p:spPr bwMode="auto">
              <a:xfrm>
                <a:off x="4375" y="160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29</a:t>
                </a:r>
              </a:p>
            </p:txBody>
          </p:sp>
          <p:sp>
            <p:nvSpPr>
              <p:cNvPr id="3099" name="Oval 40"/>
              <p:cNvSpPr>
                <a:spLocks noChangeArrowheads="1"/>
              </p:cNvSpPr>
              <p:nvPr/>
            </p:nvSpPr>
            <p:spPr bwMode="auto">
              <a:xfrm>
                <a:off x="3955" y="2389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00" name="Oval 41"/>
              <p:cNvSpPr>
                <a:spLocks noChangeArrowheads="1"/>
              </p:cNvSpPr>
              <p:nvPr/>
            </p:nvSpPr>
            <p:spPr bwMode="auto">
              <a:xfrm>
                <a:off x="3290" y="3521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19</a:t>
                </a:r>
              </a:p>
            </p:txBody>
          </p:sp>
          <p:sp>
            <p:nvSpPr>
              <p:cNvPr id="3101" name="Oval 42"/>
              <p:cNvSpPr>
                <a:spLocks noChangeArrowheads="1"/>
              </p:cNvSpPr>
              <p:nvPr/>
            </p:nvSpPr>
            <p:spPr bwMode="auto">
              <a:xfrm>
                <a:off x="3094" y="3771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18</a:t>
                </a:r>
              </a:p>
            </p:txBody>
          </p:sp>
          <p:sp>
            <p:nvSpPr>
              <p:cNvPr id="3102" name="Oval 43"/>
              <p:cNvSpPr>
                <a:spLocks noChangeArrowheads="1"/>
              </p:cNvSpPr>
              <p:nvPr/>
            </p:nvSpPr>
            <p:spPr bwMode="auto">
              <a:xfrm>
                <a:off x="1874" y="3094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5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589" y="1219"/>
              <a:ext cx="136" cy="136"/>
              <a:chOff x="521" y="3022"/>
              <a:chExt cx="136" cy="136"/>
            </a:xfrm>
          </p:grpSpPr>
          <p:sp>
            <p:nvSpPr>
              <p:cNvPr id="3091" name="AutoShape 45"/>
              <p:cNvSpPr>
                <a:spLocks noChangeArrowheads="1"/>
              </p:cNvSpPr>
              <p:nvPr/>
            </p:nvSpPr>
            <p:spPr bwMode="auto">
              <a:xfrm rot="-5400000">
                <a:off x="521" y="3022"/>
                <a:ext cx="136" cy="136"/>
              </a:xfrm>
              <a:custGeom>
                <a:avLst/>
                <a:gdLst>
                  <a:gd name="T0" fmla="*/ 68 w 21600"/>
                  <a:gd name="T1" fmla="*/ 0 h 21600"/>
                  <a:gd name="T2" fmla="*/ 33 w 21600"/>
                  <a:gd name="T3" fmla="*/ 68 h 21600"/>
                  <a:gd name="T4" fmla="*/ 68 w 21600"/>
                  <a:gd name="T5" fmla="*/ 67 h 21600"/>
                  <a:gd name="T6" fmla="*/ 103 w 21600"/>
                  <a:gd name="T7" fmla="*/ 6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8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641" y="10800"/>
                    </a:moveTo>
                    <a:cubicBezTo>
                      <a:pt x="10641" y="10712"/>
                      <a:pt x="10712" y="10641"/>
                      <a:pt x="10800" y="10641"/>
                    </a:cubicBezTo>
                    <a:cubicBezTo>
                      <a:pt x="10887" y="10640"/>
                      <a:pt x="10958" y="10712"/>
                      <a:pt x="10959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92" name="AutoShape 46"/>
              <p:cNvSpPr>
                <a:spLocks noChangeArrowheads="1"/>
              </p:cNvSpPr>
              <p:nvPr/>
            </p:nvSpPr>
            <p:spPr bwMode="auto">
              <a:xfrm rot="5400000">
                <a:off x="521" y="3022"/>
                <a:ext cx="136" cy="136"/>
              </a:xfrm>
              <a:custGeom>
                <a:avLst/>
                <a:gdLst>
                  <a:gd name="T0" fmla="*/ 68 w 21600"/>
                  <a:gd name="T1" fmla="*/ 0 h 21600"/>
                  <a:gd name="T2" fmla="*/ 33 w 21600"/>
                  <a:gd name="T3" fmla="*/ 68 h 21600"/>
                  <a:gd name="T4" fmla="*/ 68 w 21600"/>
                  <a:gd name="T5" fmla="*/ 67 h 21600"/>
                  <a:gd name="T6" fmla="*/ 103 w 21600"/>
                  <a:gd name="T7" fmla="*/ 6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8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641" y="10800"/>
                    </a:moveTo>
                    <a:cubicBezTo>
                      <a:pt x="10641" y="10712"/>
                      <a:pt x="10712" y="10641"/>
                      <a:pt x="10800" y="10641"/>
                    </a:cubicBezTo>
                    <a:cubicBezTo>
                      <a:pt x="10887" y="10640"/>
                      <a:pt x="10958" y="10712"/>
                      <a:pt x="10959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grpSp>
        <p:nvGrpSpPr>
          <p:cNvPr id="9" name="Group 47"/>
          <p:cNvGrpSpPr>
            <a:grpSpLocks/>
          </p:cNvGrpSpPr>
          <p:nvPr/>
        </p:nvGrpSpPr>
        <p:grpSpPr bwMode="auto">
          <a:xfrm rot="-5400000">
            <a:off x="4732338" y="3573463"/>
            <a:ext cx="215900" cy="215900"/>
            <a:chOff x="3923" y="3294"/>
            <a:chExt cx="136" cy="136"/>
          </a:xfrm>
        </p:grpSpPr>
        <p:sp>
          <p:nvSpPr>
            <p:cNvPr id="3086" name="AutoShape 48"/>
            <p:cNvSpPr>
              <a:spLocks noChangeArrowheads="1"/>
            </p:cNvSpPr>
            <p:nvPr/>
          </p:nvSpPr>
          <p:spPr bwMode="auto">
            <a:xfrm>
              <a:off x="3923" y="3294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7" name="AutoShape 49"/>
            <p:cNvSpPr>
              <a:spLocks noChangeArrowheads="1"/>
            </p:cNvSpPr>
            <p:nvPr/>
          </p:nvSpPr>
          <p:spPr bwMode="auto">
            <a:xfrm rot="10800000">
              <a:off x="3923" y="3294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445125" y="2095500"/>
            <a:ext cx="215900" cy="215900"/>
            <a:chOff x="521" y="3022"/>
            <a:chExt cx="136" cy="136"/>
          </a:xfrm>
        </p:grpSpPr>
        <p:sp>
          <p:nvSpPr>
            <p:cNvPr id="3084" name="AutoShape 51"/>
            <p:cNvSpPr>
              <a:spLocks noChangeArrowheads="1"/>
            </p:cNvSpPr>
            <p:nvPr/>
          </p:nvSpPr>
          <p:spPr bwMode="auto">
            <a:xfrm rot="-5400000">
              <a:off x="521" y="3022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5" name="AutoShape 52"/>
            <p:cNvSpPr>
              <a:spLocks noChangeArrowheads="1"/>
            </p:cNvSpPr>
            <p:nvPr/>
          </p:nvSpPr>
          <p:spPr bwMode="auto">
            <a:xfrm rot="5400000">
              <a:off x="521" y="3022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081" name="Textfeld 54"/>
          <p:cNvSpPr txBox="1">
            <a:spLocks noChangeArrowheads="1"/>
          </p:cNvSpPr>
          <p:nvPr/>
        </p:nvSpPr>
        <p:spPr bwMode="auto">
          <a:xfrm>
            <a:off x="2214563" y="200025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200"/>
              <a:t>7</a:t>
            </a:r>
          </a:p>
        </p:txBody>
      </p:sp>
      <p:sp>
        <p:nvSpPr>
          <p:cNvPr id="3082" name="Textfeld 55"/>
          <p:cNvSpPr txBox="1">
            <a:spLocks noChangeArrowheads="1"/>
          </p:cNvSpPr>
          <p:nvPr/>
        </p:nvSpPr>
        <p:spPr bwMode="auto">
          <a:xfrm>
            <a:off x="4786313" y="3357563"/>
            <a:ext cx="354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200"/>
              <a:t>20</a:t>
            </a:r>
          </a:p>
        </p:txBody>
      </p:sp>
      <p:sp>
        <p:nvSpPr>
          <p:cNvPr id="3083" name="Textfeld 56"/>
          <p:cNvSpPr txBox="1">
            <a:spLocks noChangeArrowheads="1"/>
          </p:cNvSpPr>
          <p:nvPr/>
        </p:nvSpPr>
        <p:spPr bwMode="auto">
          <a:xfrm>
            <a:off x="5572125" y="1857375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20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 rot="521635">
            <a:off x="4873625" y="14922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21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 rot="521635">
            <a:off x="5435600" y="20907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de-DE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 rot="521635">
            <a:off x="5467350" y="24415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24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 rot="578063">
            <a:off x="2222500" y="299720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4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 rot="578063">
            <a:off x="2332038" y="51085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6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rot="578063">
            <a:off x="3248025" y="41433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9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 rot="578063">
            <a:off x="4740275" y="35798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de-DE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 rot="578063">
            <a:off x="4225925" y="25479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17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 rot="578063">
            <a:off x="4159250" y="10398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16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 rot="578063">
            <a:off x="5799138" y="36131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27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 rot="578063">
            <a:off x="7289800" y="33702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31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 rot="578063">
            <a:off x="7637463" y="24653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32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 rot="-416027">
            <a:off x="3546475" y="11953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12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 rot="-416027">
            <a:off x="3902075" y="34432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14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 rot="-416027">
            <a:off x="3895725" y="27320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15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 rot="-416027">
            <a:off x="3343275" y="48593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11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 rot="-416027">
            <a:off x="5611813" y="51482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25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0" y="627856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32</a:t>
            </a: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 rot="-146123">
            <a:off x="1831975" y="30289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</a:t>
            </a:r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 rot="-146123">
            <a:off x="2341563" y="22018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de-DE"/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 rot="-146123">
            <a:off x="4729163" y="35702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20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 rot="-146123">
            <a:off x="5794375" y="404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26</a:t>
            </a: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 rot="-146123">
            <a:off x="6180138" y="39989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30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 rot="-146123">
            <a:off x="5176838" y="54006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22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 rot="-146123">
            <a:off x="3024188" y="43100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8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 rot="-146123">
            <a:off x="3813175" y="45910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13</a:t>
            </a: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 rot="-402711">
            <a:off x="869950" y="22717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 rot="-402711">
            <a:off x="1287463" y="23304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</a:t>
            </a: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 rot="-402711">
            <a:off x="2333625" y="220662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7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 rot="-402711">
            <a:off x="3275013" y="21828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10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 rot="-402711">
            <a:off x="5829300" y="13398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28</a:t>
            </a: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 rot="-402711">
            <a:off x="5957888" y="77470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29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 rot="-402711">
            <a:off x="5440363" y="20907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23</a:t>
            </a:r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 rot="-402711">
            <a:off x="4602163" y="39989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19</a:t>
            </a:r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 rot="-402711">
            <a:off x="4340225" y="442912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18</a:t>
            </a:r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 rot="-402711">
            <a:off x="2290763" y="35893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auto">
          <a:xfrm>
            <a:off x="323850" y="260350"/>
            <a:ext cx="8256588" cy="5713413"/>
          </a:xfrm>
          <a:custGeom>
            <a:avLst/>
            <a:gdLst>
              <a:gd name="T0" fmla="*/ 2449 w 5201"/>
              <a:gd name="T1" fmla="*/ 3357 h 3599"/>
              <a:gd name="T2" fmla="*/ 2086 w 5201"/>
              <a:gd name="T3" fmla="*/ 3311 h 3599"/>
              <a:gd name="T4" fmla="*/ 1497 w 5201"/>
              <a:gd name="T5" fmla="*/ 3357 h 3599"/>
              <a:gd name="T6" fmla="*/ 1179 w 5201"/>
              <a:gd name="T7" fmla="*/ 3402 h 3599"/>
              <a:gd name="T8" fmla="*/ 816 w 5201"/>
              <a:gd name="T9" fmla="*/ 3357 h 3599"/>
              <a:gd name="T10" fmla="*/ 589 w 5201"/>
              <a:gd name="T11" fmla="*/ 3085 h 3599"/>
              <a:gd name="T12" fmla="*/ 589 w 5201"/>
              <a:gd name="T13" fmla="*/ 2223 h 3599"/>
              <a:gd name="T14" fmla="*/ 181 w 5201"/>
              <a:gd name="T15" fmla="*/ 1678 h 3599"/>
              <a:gd name="T16" fmla="*/ 0 w 5201"/>
              <a:gd name="T17" fmla="*/ 1225 h 3599"/>
              <a:gd name="T18" fmla="*/ 181 w 5201"/>
              <a:gd name="T19" fmla="*/ 726 h 3599"/>
              <a:gd name="T20" fmla="*/ 816 w 5201"/>
              <a:gd name="T21" fmla="*/ 590 h 3599"/>
              <a:gd name="T22" fmla="*/ 1270 w 5201"/>
              <a:gd name="T23" fmla="*/ 635 h 3599"/>
              <a:gd name="T24" fmla="*/ 1497 w 5201"/>
              <a:gd name="T25" fmla="*/ 590 h 3599"/>
              <a:gd name="T26" fmla="*/ 1723 w 5201"/>
              <a:gd name="T27" fmla="*/ 454 h 3599"/>
              <a:gd name="T28" fmla="*/ 1905 w 5201"/>
              <a:gd name="T29" fmla="*/ 272 h 3599"/>
              <a:gd name="T30" fmla="*/ 2086 w 5201"/>
              <a:gd name="T31" fmla="*/ 182 h 3599"/>
              <a:gd name="T32" fmla="*/ 2268 w 5201"/>
              <a:gd name="T33" fmla="*/ 136 h 3599"/>
              <a:gd name="T34" fmla="*/ 2676 w 5201"/>
              <a:gd name="T35" fmla="*/ 136 h 3599"/>
              <a:gd name="T36" fmla="*/ 3039 w 5201"/>
              <a:gd name="T37" fmla="*/ 227 h 3599"/>
              <a:gd name="T38" fmla="*/ 3311 w 5201"/>
              <a:gd name="T39" fmla="*/ 182 h 3599"/>
              <a:gd name="T40" fmla="*/ 3447 w 5201"/>
              <a:gd name="T41" fmla="*/ 91 h 3599"/>
              <a:gd name="T42" fmla="*/ 3538 w 5201"/>
              <a:gd name="T43" fmla="*/ 46 h 3599"/>
              <a:gd name="T44" fmla="*/ 3719 w 5201"/>
              <a:gd name="T45" fmla="*/ 0 h 3599"/>
              <a:gd name="T46" fmla="*/ 3991 w 5201"/>
              <a:gd name="T47" fmla="*/ 46 h 3599"/>
              <a:gd name="T48" fmla="*/ 4309 w 5201"/>
              <a:gd name="T49" fmla="*/ 272 h 3599"/>
              <a:gd name="T50" fmla="*/ 4445 w 5201"/>
              <a:gd name="T51" fmla="*/ 726 h 3599"/>
              <a:gd name="T52" fmla="*/ 4944 w 5201"/>
              <a:gd name="T53" fmla="*/ 953 h 3599"/>
              <a:gd name="T54" fmla="*/ 5171 w 5201"/>
              <a:gd name="T55" fmla="*/ 1361 h 3599"/>
              <a:gd name="T56" fmla="*/ 5125 w 5201"/>
              <a:gd name="T57" fmla="*/ 1860 h 3599"/>
              <a:gd name="T58" fmla="*/ 4853 w 5201"/>
              <a:gd name="T59" fmla="*/ 2268 h 3599"/>
              <a:gd name="T60" fmla="*/ 4400 w 5201"/>
              <a:gd name="T61" fmla="*/ 2676 h 3599"/>
              <a:gd name="T62" fmla="*/ 4218 w 5201"/>
              <a:gd name="T63" fmla="*/ 3175 h 3599"/>
              <a:gd name="T64" fmla="*/ 3855 w 5201"/>
              <a:gd name="T65" fmla="*/ 3493 h 3599"/>
              <a:gd name="T66" fmla="*/ 3266 w 5201"/>
              <a:gd name="T67" fmla="*/ 3584 h 3599"/>
              <a:gd name="T68" fmla="*/ 2540 w 5201"/>
              <a:gd name="T69" fmla="*/ 3402 h 3599"/>
              <a:gd name="T70" fmla="*/ 2449 w 5201"/>
              <a:gd name="T71" fmla="*/ 3357 h 35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01"/>
              <a:gd name="T109" fmla="*/ 0 h 3599"/>
              <a:gd name="T110" fmla="*/ 5201 w 5201"/>
              <a:gd name="T111" fmla="*/ 3599 h 359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01" h="3599">
                <a:moveTo>
                  <a:pt x="2449" y="3357"/>
                </a:moveTo>
                <a:cubicBezTo>
                  <a:pt x="2373" y="3342"/>
                  <a:pt x="2245" y="3311"/>
                  <a:pt x="2086" y="3311"/>
                </a:cubicBezTo>
                <a:cubicBezTo>
                  <a:pt x="1927" y="3311"/>
                  <a:pt x="1648" y="3342"/>
                  <a:pt x="1497" y="3357"/>
                </a:cubicBezTo>
                <a:cubicBezTo>
                  <a:pt x="1346" y="3372"/>
                  <a:pt x="1292" y="3402"/>
                  <a:pt x="1179" y="3402"/>
                </a:cubicBezTo>
                <a:cubicBezTo>
                  <a:pt x="1066" y="3402"/>
                  <a:pt x="914" y="3410"/>
                  <a:pt x="816" y="3357"/>
                </a:cubicBezTo>
                <a:cubicBezTo>
                  <a:pt x="718" y="3304"/>
                  <a:pt x="627" y="3274"/>
                  <a:pt x="589" y="3085"/>
                </a:cubicBezTo>
                <a:cubicBezTo>
                  <a:pt x="551" y="2896"/>
                  <a:pt x="657" y="2457"/>
                  <a:pt x="589" y="2223"/>
                </a:cubicBezTo>
                <a:cubicBezTo>
                  <a:pt x="521" y="1989"/>
                  <a:pt x="279" y="1844"/>
                  <a:pt x="181" y="1678"/>
                </a:cubicBezTo>
                <a:cubicBezTo>
                  <a:pt x="83" y="1512"/>
                  <a:pt x="0" y="1384"/>
                  <a:pt x="0" y="1225"/>
                </a:cubicBezTo>
                <a:cubicBezTo>
                  <a:pt x="0" y="1066"/>
                  <a:pt x="45" y="832"/>
                  <a:pt x="181" y="726"/>
                </a:cubicBezTo>
                <a:cubicBezTo>
                  <a:pt x="317" y="620"/>
                  <a:pt x="634" y="605"/>
                  <a:pt x="816" y="590"/>
                </a:cubicBezTo>
                <a:cubicBezTo>
                  <a:pt x="998" y="575"/>
                  <a:pt x="1157" y="635"/>
                  <a:pt x="1270" y="635"/>
                </a:cubicBezTo>
                <a:cubicBezTo>
                  <a:pt x="1383" y="635"/>
                  <a:pt x="1422" y="620"/>
                  <a:pt x="1497" y="590"/>
                </a:cubicBezTo>
                <a:cubicBezTo>
                  <a:pt x="1572" y="560"/>
                  <a:pt x="1655" y="507"/>
                  <a:pt x="1723" y="454"/>
                </a:cubicBezTo>
                <a:cubicBezTo>
                  <a:pt x="1791" y="401"/>
                  <a:pt x="1845" y="317"/>
                  <a:pt x="1905" y="272"/>
                </a:cubicBezTo>
                <a:cubicBezTo>
                  <a:pt x="1965" y="227"/>
                  <a:pt x="2026" y="205"/>
                  <a:pt x="2086" y="182"/>
                </a:cubicBezTo>
                <a:cubicBezTo>
                  <a:pt x="2146" y="159"/>
                  <a:pt x="2170" y="144"/>
                  <a:pt x="2268" y="136"/>
                </a:cubicBezTo>
                <a:cubicBezTo>
                  <a:pt x="2366" y="128"/>
                  <a:pt x="2548" y="121"/>
                  <a:pt x="2676" y="136"/>
                </a:cubicBezTo>
                <a:cubicBezTo>
                  <a:pt x="2804" y="151"/>
                  <a:pt x="2933" y="219"/>
                  <a:pt x="3039" y="227"/>
                </a:cubicBezTo>
                <a:cubicBezTo>
                  <a:pt x="3145" y="235"/>
                  <a:pt x="3243" y="205"/>
                  <a:pt x="3311" y="182"/>
                </a:cubicBezTo>
                <a:cubicBezTo>
                  <a:pt x="3379" y="159"/>
                  <a:pt x="3409" y="114"/>
                  <a:pt x="3447" y="91"/>
                </a:cubicBezTo>
                <a:cubicBezTo>
                  <a:pt x="3485" y="68"/>
                  <a:pt x="3493" y="61"/>
                  <a:pt x="3538" y="46"/>
                </a:cubicBezTo>
                <a:cubicBezTo>
                  <a:pt x="3583" y="31"/>
                  <a:pt x="3644" y="0"/>
                  <a:pt x="3719" y="0"/>
                </a:cubicBezTo>
                <a:cubicBezTo>
                  <a:pt x="3794" y="0"/>
                  <a:pt x="3893" y="1"/>
                  <a:pt x="3991" y="46"/>
                </a:cubicBezTo>
                <a:cubicBezTo>
                  <a:pt x="4089" y="91"/>
                  <a:pt x="4233" y="159"/>
                  <a:pt x="4309" y="272"/>
                </a:cubicBezTo>
                <a:cubicBezTo>
                  <a:pt x="4385" y="385"/>
                  <a:pt x="4339" y="613"/>
                  <a:pt x="4445" y="726"/>
                </a:cubicBezTo>
                <a:cubicBezTo>
                  <a:pt x="4551" y="839"/>
                  <a:pt x="4823" y="847"/>
                  <a:pt x="4944" y="953"/>
                </a:cubicBezTo>
                <a:cubicBezTo>
                  <a:pt x="5065" y="1059"/>
                  <a:pt x="5141" y="1210"/>
                  <a:pt x="5171" y="1361"/>
                </a:cubicBezTo>
                <a:cubicBezTo>
                  <a:pt x="5201" y="1512"/>
                  <a:pt x="5178" y="1709"/>
                  <a:pt x="5125" y="1860"/>
                </a:cubicBezTo>
                <a:cubicBezTo>
                  <a:pt x="5072" y="2011"/>
                  <a:pt x="4974" y="2132"/>
                  <a:pt x="4853" y="2268"/>
                </a:cubicBezTo>
                <a:cubicBezTo>
                  <a:pt x="4732" y="2404"/>
                  <a:pt x="4506" y="2525"/>
                  <a:pt x="4400" y="2676"/>
                </a:cubicBezTo>
                <a:cubicBezTo>
                  <a:pt x="4294" y="2827"/>
                  <a:pt x="4309" y="3039"/>
                  <a:pt x="4218" y="3175"/>
                </a:cubicBezTo>
                <a:cubicBezTo>
                  <a:pt x="4127" y="3311"/>
                  <a:pt x="4014" y="3425"/>
                  <a:pt x="3855" y="3493"/>
                </a:cubicBezTo>
                <a:cubicBezTo>
                  <a:pt x="3696" y="3561"/>
                  <a:pt x="3485" y="3599"/>
                  <a:pt x="3266" y="3584"/>
                </a:cubicBezTo>
                <a:cubicBezTo>
                  <a:pt x="3047" y="3569"/>
                  <a:pt x="2677" y="3441"/>
                  <a:pt x="2540" y="3402"/>
                </a:cubicBezTo>
                <a:cubicBezTo>
                  <a:pt x="2403" y="3363"/>
                  <a:pt x="2525" y="3372"/>
                  <a:pt x="2449" y="335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521635">
            <a:off x="4805363" y="1543050"/>
            <a:ext cx="947737" cy="1065213"/>
            <a:chOff x="3152" y="890"/>
            <a:chExt cx="597" cy="671"/>
          </a:xfrm>
        </p:grpSpPr>
        <p:sp>
          <p:nvSpPr>
            <p:cNvPr id="3125" name="Oval 3"/>
            <p:cNvSpPr>
              <a:spLocks noChangeArrowheads="1"/>
            </p:cNvSpPr>
            <p:nvPr/>
          </p:nvSpPr>
          <p:spPr bwMode="auto">
            <a:xfrm>
              <a:off x="3152" y="89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21</a:t>
              </a:r>
            </a:p>
          </p:txBody>
        </p:sp>
        <p:sp>
          <p:nvSpPr>
            <p:cNvPr id="3126" name="Oval 4"/>
            <p:cNvSpPr>
              <a:spLocks noChangeArrowheads="1"/>
            </p:cNvSpPr>
            <p:nvPr/>
          </p:nvSpPr>
          <p:spPr bwMode="auto">
            <a:xfrm>
              <a:off x="3559" y="120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27" name="Oval 5"/>
            <p:cNvSpPr>
              <a:spLocks noChangeArrowheads="1"/>
            </p:cNvSpPr>
            <p:nvPr/>
          </p:nvSpPr>
          <p:spPr bwMode="auto">
            <a:xfrm>
              <a:off x="3613" y="142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24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 rot="578063">
            <a:off x="2201863" y="1184275"/>
            <a:ext cx="5465762" cy="4533900"/>
            <a:chOff x="1743" y="1125"/>
            <a:chExt cx="3443" cy="2856"/>
          </a:xfrm>
        </p:grpSpPr>
        <p:sp>
          <p:nvSpPr>
            <p:cNvPr id="3116" name="Oval 7"/>
            <p:cNvSpPr>
              <a:spLocks noChangeArrowheads="1"/>
            </p:cNvSpPr>
            <p:nvPr/>
          </p:nvSpPr>
          <p:spPr bwMode="auto">
            <a:xfrm>
              <a:off x="1743" y="254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4</a:t>
              </a:r>
            </a:p>
          </p:txBody>
        </p:sp>
        <p:sp>
          <p:nvSpPr>
            <p:cNvPr id="3117" name="Oval 8"/>
            <p:cNvSpPr>
              <a:spLocks noChangeArrowheads="1"/>
            </p:cNvSpPr>
            <p:nvPr/>
          </p:nvSpPr>
          <p:spPr bwMode="auto">
            <a:xfrm>
              <a:off x="2034" y="384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6</a:t>
              </a:r>
            </a:p>
          </p:txBody>
        </p:sp>
        <p:sp>
          <p:nvSpPr>
            <p:cNvPr id="3118" name="Oval 9"/>
            <p:cNvSpPr>
              <a:spLocks noChangeArrowheads="1"/>
            </p:cNvSpPr>
            <p:nvPr/>
          </p:nvSpPr>
          <p:spPr bwMode="auto">
            <a:xfrm>
              <a:off x="2501" y="3149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9</a:t>
              </a:r>
            </a:p>
          </p:txBody>
        </p:sp>
        <p:sp>
          <p:nvSpPr>
            <p:cNvPr id="3119" name="Oval 10"/>
            <p:cNvSpPr>
              <a:spLocks noChangeArrowheads="1"/>
            </p:cNvSpPr>
            <p:nvPr/>
          </p:nvSpPr>
          <p:spPr bwMode="auto">
            <a:xfrm>
              <a:off x="3368" y="2642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20" name="Oval 11"/>
            <p:cNvSpPr>
              <a:spLocks noChangeArrowheads="1"/>
            </p:cNvSpPr>
            <p:nvPr/>
          </p:nvSpPr>
          <p:spPr bwMode="auto">
            <a:xfrm>
              <a:off x="2940" y="205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17</a:t>
              </a:r>
            </a:p>
          </p:txBody>
        </p:sp>
        <p:sp>
          <p:nvSpPr>
            <p:cNvPr id="3121" name="Oval 12"/>
            <p:cNvSpPr>
              <a:spLocks noChangeArrowheads="1"/>
            </p:cNvSpPr>
            <p:nvPr/>
          </p:nvSpPr>
          <p:spPr bwMode="auto">
            <a:xfrm>
              <a:off x="2740" y="1125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16</a:t>
              </a:r>
            </a:p>
          </p:txBody>
        </p:sp>
        <p:sp>
          <p:nvSpPr>
            <p:cNvPr id="3122" name="Oval 13"/>
            <p:cNvSpPr>
              <a:spLocks noChangeArrowheads="1"/>
            </p:cNvSpPr>
            <p:nvPr/>
          </p:nvSpPr>
          <p:spPr bwMode="auto">
            <a:xfrm>
              <a:off x="4029" y="2551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27</a:t>
              </a:r>
            </a:p>
          </p:txBody>
        </p:sp>
        <p:sp>
          <p:nvSpPr>
            <p:cNvPr id="3123" name="Oval 14"/>
            <p:cNvSpPr>
              <a:spLocks noChangeArrowheads="1"/>
            </p:cNvSpPr>
            <p:nvPr/>
          </p:nvSpPr>
          <p:spPr bwMode="auto">
            <a:xfrm>
              <a:off x="4930" y="2243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31</a:t>
              </a:r>
            </a:p>
          </p:txBody>
        </p:sp>
        <p:sp>
          <p:nvSpPr>
            <p:cNvPr id="3124" name="Oval 15"/>
            <p:cNvSpPr>
              <a:spLocks noChangeArrowheads="1"/>
            </p:cNvSpPr>
            <p:nvPr/>
          </p:nvSpPr>
          <p:spPr bwMode="auto">
            <a:xfrm>
              <a:off x="5050" y="1644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32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rot="-416027">
            <a:off x="3151188" y="1125538"/>
            <a:ext cx="2433637" cy="4387850"/>
            <a:chOff x="2061" y="901"/>
            <a:chExt cx="1533" cy="2764"/>
          </a:xfrm>
        </p:grpSpPr>
        <p:sp>
          <p:nvSpPr>
            <p:cNvPr id="3111" name="Oval 17"/>
            <p:cNvSpPr>
              <a:spLocks noChangeArrowheads="1"/>
            </p:cNvSpPr>
            <p:nvPr/>
          </p:nvSpPr>
          <p:spPr bwMode="auto">
            <a:xfrm>
              <a:off x="2467" y="901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12</a:t>
              </a:r>
            </a:p>
          </p:txBody>
        </p:sp>
        <p:sp>
          <p:nvSpPr>
            <p:cNvPr id="3112" name="Oval 18"/>
            <p:cNvSpPr>
              <a:spLocks noChangeArrowheads="1"/>
            </p:cNvSpPr>
            <p:nvPr/>
          </p:nvSpPr>
          <p:spPr bwMode="auto">
            <a:xfrm>
              <a:off x="2518" y="2333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14</a:t>
              </a:r>
            </a:p>
          </p:txBody>
        </p:sp>
        <p:sp>
          <p:nvSpPr>
            <p:cNvPr id="3113" name="Oval 19"/>
            <p:cNvSpPr>
              <a:spLocks noChangeArrowheads="1"/>
            </p:cNvSpPr>
            <p:nvPr/>
          </p:nvSpPr>
          <p:spPr bwMode="auto">
            <a:xfrm>
              <a:off x="2569" y="1888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15</a:t>
              </a:r>
            </a:p>
          </p:txBody>
        </p:sp>
        <p:sp>
          <p:nvSpPr>
            <p:cNvPr id="3114" name="Oval 20"/>
            <p:cNvSpPr>
              <a:spLocks noChangeArrowheads="1"/>
            </p:cNvSpPr>
            <p:nvPr/>
          </p:nvSpPr>
          <p:spPr bwMode="auto">
            <a:xfrm>
              <a:off x="2061" y="3176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11</a:t>
              </a:r>
            </a:p>
          </p:txBody>
        </p:sp>
        <p:sp>
          <p:nvSpPr>
            <p:cNvPr id="3115" name="Oval 21"/>
            <p:cNvSpPr>
              <a:spLocks noChangeArrowheads="1"/>
            </p:cNvSpPr>
            <p:nvPr/>
          </p:nvSpPr>
          <p:spPr bwMode="auto">
            <a:xfrm>
              <a:off x="3458" y="3529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25</a:t>
              </a:r>
            </a:p>
          </p:txBody>
        </p:sp>
      </p:grpSp>
      <p:sp>
        <p:nvSpPr>
          <p:cNvPr id="3077" name="Text Box 22"/>
          <p:cNvSpPr txBox="1">
            <a:spLocks noChangeArrowheads="1"/>
          </p:cNvSpPr>
          <p:nvPr/>
        </p:nvSpPr>
        <p:spPr bwMode="auto">
          <a:xfrm>
            <a:off x="0" y="627856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3200" b="1">
                <a:solidFill>
                  <a:srgbClr val="FF3300"/>
                </a:solidFill>
              </a:rPr>
              <a:t>32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 rot="-402711">
            <a:off x="1008063" y="1065213"/>
            <a:ext cx="5443537" cy="4645025"/>
            <a:chOff x="664" y="591"/>
            <a:chExt cx="3429" cy="2926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 rot="256588">
              <a:off x="1166" y="1292"/>
              <a:ext cx="2847" cy="2225"/>
              <a:chOff x="1338" y="475"/>
              <a:chExt cx="2847" cy="2225"/>
            </a:xfrm>
          </p:grpSpPr>
          <p:sp>
            <p:nvSpPr>
              <p:cNvPr id="3103" name="Oval 25"/>
              <p:cNvSpPr>
                <a:spLocks noChangeArrowheads="1"/>
              </p:cNvSpPr>
              <p:nvPr/>
            </p:nvSpPr>
            <p:spPr bwMode="auto">
              <a:xfrm>
                <a:off x="1338" y="981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3</a:t>
                </a:r>
              </a:p>
            </p:txBody>
          </p:sp>
          <p:sp>
            <p:nvSpPr>
              <p:cNvPr id="3104" name="Oval 26"/>
              <p:cNvSpPr>
                <a:spLocks noChangeArrowheads="1"/>
              </p:cNvSpPr>
              <p:nvPr/>
            </p:nvSpPr>
            <p:spPr bwMode="auto">
              <a:xfrm>
                <a:off x="1681" y="475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05" name="Oval 27"/>
              <p:cNvSpPr>
                <a:spLocks noChangeArrowheads="1"/>
              </p:cNvSpPr>
              <p:nvPr/>
            </p:nvSpPr>
            <p:spPr bwMode="auto">
              <a:xfrm>
                <a:off x="3147" y="1400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06" name="Oval 28"/>
              <p:cNvSpPr>
                <a:spLocks noChangeArrowheads="1"/>
              </p:cNvSpPr>
              <p:nvPr/>
            </p:nvSpPr>
            <p:spPr bwMode="auto">
              <a:xfrm>
                <a:off x="3805" y="1726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26</a:t>
                </a:r>
              </a:p>
            </p:txBody>
          </p:sp>
          <p:sp>
            <p:nvSpPr>
              <p:cNvPr id="3107" name="Oval 29"/>
              <p:cNvSpPr>
                <a:spLocks noChangeArrowheads="1"/>
              </p:cNvSpPr>
              <p:nvPr/>
            </p:nvSpPr>
            <p:spPr bwMode="auto">
              <a:xfrm>
                <a:off x="4049" y="1708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30</a:t>
                </a:r>
              </a:p>
            </p:txBody>
          </p:sp>
          <p:sp>
            <p:nvSpPr>
              <p:cNvPr id="3108" name="Oval 30"/>
              <p:cNvSpPr>
                <a:spLocks noChangeArrowheads="1"/>
              </p:cNvSpPr>
              <p:nvPr/>
            </p:nvSpPr>
            <p:spPr bwMode="auto">
              <a:xfrm>
                <a:off x="3380" y="2564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22</a:t>
                </a:r>
              </a:p>
            </p:txBody>
          </p:sp>
          <p:sp>
            <p:nvSpPr>
              <p:cNvPr id="3109" name="Oval 31"/>
              <p:cNvSpPr>
                <a:spLocks noChangeArrowheads="1"/>
              </p:cNvSpPr>
              <p:nvPr/>
            </p:nvSpPr>
            <p:spPr bwMode="auto">
              <a:xfrm>
                <a:off x="2054" y="1820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8</a:t>
                </a:r>
              </a:p>
            </p:txBody>
          </p:sp>
          <p:sp>
            <p:nvSpPr>
              <p:cNvPr id="3110" name="Oval 32"/>
              <p:cNvSpPr>
                <a:spLocks noChangeArrowheads="1"/>
              </p:cNvSpPr>
              <p:nvPr/>
            </p:nvSpPr>
            <p:spPr bwMode="auto">
              <a:xfrm>
                <a:off x="2543" y="2018"/>
                <a:ext cx="136" cy="13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13</a:t>
                </a:r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664" y="591"/>
              <a:ext cx="3429" cy="2304"/>
              <a:chOff x="1082" y="1603"/>
              <a:chExt cx="3429" cy="2304"/>
            </a:xfrm>
          </p:grpSpPr>
          <p:sp>
            <p:nvSpPr>
              <p:cNvPr id="3093" name="Oval 34"/>
              <p:cNvSpPr>
                <a:spLocks noChangeArrowheads="1"/>
              </p:cNvSpPr>
              <p:nvPr/>
            </p:nvSpPr>
            <p:spPr bwMode="auto">
              <a:xfrm>
                <a:off x="1082" y="2165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</a:t>
                </a:r>
              </a:p>
            </p:txBody>
          </p:sp>
          <p:sp>
            <p:nvSpPr>
              <p:cNvPr id="3094" name="Oval 35"/>
              <p:cNvSpPr>
                <a:spLocks noChangeArrowheads="1"/>
              </p:cNvSpPr>
              <p:nvPr/>
            </p:nvSpPr>
            <p:spPr bwMode="auto">
              <a:xfrm>
                <a:off x="1339" y="223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</a:t>
                </a:r>
              </a:p>
            </p:txBody>
          </p:sp>
          <p:sp>
            <p:nvSpPr>
              <p:cNvPr id="3095" name="Oval 36"/>
              <p:cNvSpPr>
                <a:spLocks noChangeArrowheads="1"/>
              </p:cNvSpPr>
              <p:nvPr/>
            </p:nvSpPr>
            <p:spPr bwMode="auto">
              <a:xfrm>
                <a:off x="2003" y="223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96" name="Oval 37"/>
              <p:cNvSpPr>
                <a:spLocks noChangeArrowheads="1"/>
              </p:cNvSpPr>
              <p:nvPr/>
            </p:nvSpPr>
            <p:spPr bwMode="auto">
              <a:xfrm>
                <a:off x="2593" y="2287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10</a:t>
                </a:r>
              </a:p>
            </p:txBody>
          </p:sp>
          <p:sp>
            <p:nvSpPr>
              <p:cNvPr id="3097" name="Oval 38"/>
              <p:cNvSpPr>
                <a:spLocks noChangeArrowheads="1"/>
              </p:cNvSpPr>
              <p:nvPr/>
            </p:nvSpPr>
            <p:spPr bwMode="auto">
              <a:xfrm>
                <a:off x="4253" y="1948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28</a:t>
                </a:r>
              </a:p>
            </p:txBody>
          </p:sp>
          <p:sp>
            <p:nvSpPr>
              <p:cNvPr id="3098" name="Oval 39"/>
              <p:cNvSpPr>
                <a:spLocks noChangeArrowheads="1"/>
              </p:cNvSpPr>
              <p:nvPr/>
            </p:nvSpPr>
            <p:spPr bwMode="auto">
              <a:xfrm>
                <a:off x="4375" y="160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29</a:t>
                </a:r>
              </a:p>
            </p:txBody>
          </p:sp>
          <p:sp>
            <p:nvSpPr>
              <p:cNvPr id="3099" name="Oval 40"/>
              <p:cNvSpPr>
                <a:spLocks noChangeArrowheads="1"/>
              </p:cNvSpPr>
              <p:nvPr/>
            </p:nvSpPr>
            <p:spPr bwMode="auto">
              <a:xfrm>
                <a:off x="3955" y="2389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00" name="Oval 41"/>
              <p:cNvSpPr>
                <a:spLocks noChangeArrowheads="1"/>
              </p:cNvSpPr>
              <p:nvPr/>
            </p:nvSpPr>
            <p:spPr bwMode="auto">
              <a:xfrm>
                <a:off x="3290" y="3521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19</a:t>
                </a:r>
              </a:p>
            </p:txBody>
          </p:sp>
          <p:sp>
            <p:nvSpPr>
              <p:cNvPr id="3101" name="Oval 42"/>
              <p:cNvSpPr>
                <a:spLocks noChangeArrowheads="1"/>
              </p:cNvSpPr>
              <p:nvPr/>
            </p:nvSpPr>
            <p:spPr bwMode="auto">
              <a:xfrm>
                <a:off x="3094" y="3771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18</a:t>
                </a:r>
              </a:p>
            </p:txBody>
          </p:sp>
          <p:sp>
            <p:nvSpPr>
              <p:cNvPr id="3102" name="Oval 43"/>
              <p:cNvSpPr>
                <a:spLocks noChangeArrowheads="1"/>
              </p:cNvSpPr>
              <p:nvPr/>
            </p:nvSpPr>
            <p:spPr bwMode="auto">
              <a:xfrm>
                <a:off x="1874" y="3094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1200"/>
                  <a:t>5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589" y="1219"/>
              <a:ext cx="136" cy="136"/>
              <a:chOff x="521" y="3022"/>
              <a:chExt cx="136" cy="136"/>
            </a:xfrm>
          </p:grpSpPr>
          <p:sp>
            <p:nvSpPr>
              <p:cNvPr id="3091" name="AutoShape 45"/>
              <p:cNvSpPr>
                <a:spLocks noChangeArrowheads="1"/>
              </p:cNvSpPr>
              <p:nvPr/>
            </p:nvSpPr>
            <p:spPr bwMode="auto">
              <a:xfrm rot="-5400000">
                <a:off x="521" y="3022"/>
                <a:ext cx="136" cy="136"/>
              </a:xfrm>
              <a:custGeom>
                <a:avLst/>
                <a:gdLst>
                  <a:gd name="T0" fmla="*/ 68 w 21600"/>
                  <a:gd name="T1" fmla="*/ 0 h 21600"/>
                  <a:gd name="T2" fmla="*/ 33 w 21600"/>
                  <a:gd name="T3" fmla="*/ 68 h 21600"/>
                  <a:gd name="T4" fmla="*/ 68 w 21600"/>
                  <a:gd name="T5" fmla="*/ 67 h 21600"/>
                  <a:gd name="T6" fmla="*/ 103 w 21600"/>
                  <a:gd name="T7" fmla="*/ 6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8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641" y="10800"/>
                    </a:moveTo>
                    <a:cubicBezTo>
                      <a:pt x="10641" y="10712"/>
                      <a:pt x="10712" y="10641"/>
                      <a:pt x="10800" y="10641"/>
                    </a:cubicBezTo>
                    <a:cubicBezTo>
                      <a:pt x="10887" y="10640"/>
                      <a:pt x="10958" y="10712"/>
                      <a:pt x="10959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092" name="AutoShape 46"/>
              <p:cNvSpPr>
                <a:spLocks noChangeArrowheads="1"/>
              </p:cNvSpPr>
              <p:nvPr/>
            </p:nvSpPr>
            <p:spPr bwMode="auto">
              <a:xfrm rot="5400000">
                <a:off x="521" y="3022"/>
                <a:ext cx="136" cy="136"/>
              </a:xfrm>
              <a:custGeom>
                <a:avLst/>
                <a:gdLst>
                  <a:gd name="T0" fmla="*/ 68 w 21600"/>
                  <a:gd name="T1" fmla="*/ 0 h 21600"/>
                  <a:gd name="T2" fmla="*/ 33 w 21600"/>
                  <a:gd name="T3" fmla="*/ 68 h 21600"/>
                  <a:gd name="T4" fmla="*/ 68 w 21600"/>
                  <a:gd name="T5" fmla="*/ 67 h 21600"/>
                  <a:gd name="T6" fmla="*/ 103 w 21600"/>
                  <a:gd name="T7" fmla="*/ 6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8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641" y="10800"/>
                    </a:moveTo>
                    <a:cubicBezTo>
                      <a:pt x="10641" y="10712"/>
                      <a:pt x="10712" y="10641"/>
                      <a:pt x="10800" y="10641"/>
                    </a:cubicBezTo>
                    <a:cubicBezTo>
                      <a:pt x="10887" y="10640"/>
                      <a:pt x="10958" y="10712"/>
                      <a:pt x="10959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grpSp>
        <p:nvGrpSpPr>
          <p:cNvPr id="9" name="Group 47"/>
          <p:cNvGrpSpPr>
            <a:grpSpLocks/>
          </p:cNvGrpSpPr>
          <p:nvPr/>
        </p:nvGrpSpPr>
        <p:grpSpPr bwMode="auto">
          <a:xfrm rot="-5400000">
            <a:off x="4732338" y="3573463"/>
            <a:ext cx="215900" cy="215900"/>
            <a:chOff x="3923" y="3294"/>
            <a:chExt cx="136" cy="136"/>
          </a:xfrm>
        </p:grpSpPr>
        <p:sp>
          <p:nvSpPr>
            <p:cNvPr id="3086" name="AutoShape 48"/>
            <p:cNvSpPr>
              <a:spLocks noChangeArrowheads="1"/>
            </p:cNvSpPr>
            <p:nvPr/>
          </p:nvSpPr>
          <p:spPr bwMode="auto">
            <a:xfrm>
              <a:off x="3923" y="3294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7" name="AutoShape 49"/>
            <p:cNvSpPr>
              <a:spLocks noChangeArrowheads="1"/>
            </p:cNvSpPr>
            <p:nvPr/>
          </p:nvSpPr>
          <p:spPr bwMode="auto">
            <a:xfrm rot="10800000">
              <a:off x="3923" y="3294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445125" y="2095500"/>
            <a:ext cx="215900" cy="215900"/>
            <a:chOff x="521" y="3022"/>
            <a:chExt cx="136" cy="136"/>
          </a:xfrm>
        </p:grpSpPr>
        <p:sp>
          <p:nvSpPr>
            <p:cNvPr id="3084" name="AutoShape 51"/>
            <p:cNvSpPr>
              <a:spLocks noChangeArrowheads="1"/>
            </p:cNvSpPr>
            <p:nvPr/>
          </p:nvSpPr>
          <p:spPr bwMode="auto">
            <a:xfrm rot="-5400000">
              <a:off x="521" y="3022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5" name="AutoShape 52"/>
            <p:cNvSpPr>
              <a:spLocks noChangeArrowheads="1"/>
            </p:cNvSpPr>
            <p:nvPr/>
          </p:nvSpPr>
          <p:spPr bwMode="auto">
            <a:xfrm rot="5400000">
              <a:off x="521" y="3022"/>
              <a:ext cx="136" cy="136"/>
            </a:xfrm>
            <a:custGeom>
              <a:avLst/>
              <a:gdLst>
                <a:gd name="T0" fmla="*/ 68 w 21600"/>
                <a:gd name="T1" fmla="*/ 0 h 21600"/>
                <a:gd name="T2" fmla="*/ 33 w 21600"/>
                <a:gd name="T3" fmla="*/ 68 h 21600"/>
                <a:gd name="T4" fmla="*/ 68 w 21600"/>
                <a:gd name="T5" fmla="*/ 67 h 21600"/>
                <a:gd name="T6" fmla="*/ 103 w 21600"/>
                <a:gd name="T7" fmla="*/ 6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641" y="10800"/>
                  </a:moveTo>
                  <a:cubicBezTo>
                    <a:pt x="10641" y="10712"/>
                    <a:pt x="10712" y="10641"/>
                    <a:pt x="10800" y="10641"/>
                  </a:cubicBezTo>
                  <a:cubicBezTo>
                    <a:pt x="10887" y="10640"/>
                    <a:pt x="10958" y="10712"/>
                    <a:pt x="1095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081" name="Textfeld 54"/>
          <p:cNvSpPr txBox="1">
            <a:spLocks noChangeArrowheads="1"/>
          </p:cNvSpPr>
          <p:nvPr/>
        </p:nvSpPr>
        <p:spPr bwMode="auto">
          <a:xfrm>
            <a:off x="2214563" y="200025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200"/>
              <a:t>7</a:t>
            </a:r>
          </a:p>
        </p:txBody>
      </p:sp>
      <p:sp>
        <p:nvSpPr>
          <p:cNvPr id="3082" name="Textfeld 55"/>
          <p:cNvSpPr txBox="1">
            <a:spLocks noChangeArrowheads="1"/>
          </p:cNvSpPr>
          <p:nvPr/>
        </p:nvSpPr>
        <p:spPr bwMode="auto">
          <a:xfrm>
            <a:off x="4786313" y="3357563"/>
            <a:ext cx="354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200"/>
              <a:t>20</a:t>
            </a:r>
          </a:p>
        </p:txBody>
      </p:sp>
      <p:sp>
        <p:nvSpPr>
          <p:cNvPr id="3083" name="Textfeld 56"/>
          <p:cNvSpPr txBox="1">
            <a:spLocks noChangeArrowheads="1"/>
          </p:cNvSpPr>
          <p:nvPr/>
        </p:nvSpPr>
        <p:spPr bwMode="auto">
          <a:xfrm>
            <a:off x="5572125" y="1857375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200"/>
              <a:t>23</a:t>
            </a:r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323850" y="260350"/>
            <a:ext cx="8256588" cy="5713413"/>
          </a:xfrm>
          <a:custGeom>
            <a:avLst/>
            <a:gdLst>
              <a:gd name="T0" fmla="*/ 2449 w 5201"/>
              <a:gd name="T1" fmla="*/ 3357 h 3599"/>
              <a:gd name="T2" fmla="*/ 2086 w 5201"/>
              <a:gd name="T3" fmla="*/ 3311 h 3599"/>
              <a:gd name="T4" fmla="*/ 1497 w 5201"/>
              <a:gd name="T5" fmla="*/ 3357 h 3599"/>
              <a:gd name="T6" fmla="*/ 1179 w 5201"/>
              <a:gd name="T7" fmla="*/ 3402 h 3599"/>
              <a:gd name="T8" fmla="*/ 816 w 5201"/>
              <a:gd name="T9" fmla="*/ 3357 h 3599"/>
              <a:gd name="T10" fmla="*/ 589 w 5201"/>
              <a:gd name="T11" fmla="*/ 3085 h 3599"/>
              <a:gd name="T12" fmla="*/ 589 w 5201"/>
              <a:gd name="T13" fmla="*/ 2223 h 3599"/>
              <a:gd name="T14" fmla="*/ 181 w 5201"/>
              <a:gd name="T15" fmla="*/ 1678 h 3599"/>
              <a:gd name="T16" fmla="*/ 0 w 5201"/>
              <a:gd name="T17" fmla="*/ 1225 h 3599"/>
              <a:gd name="T18" fmla="*/ 181 w 5201"/>
              <a:gd name="T19" fmla="*/ 726 h 3599"/>
              <a:gd name="T20" fmla="*/ 816 w 5201"/>
              <a:gd name="T21" fmla="*/ 590 h 3599"/>
              <a:gd name="T22" fmla="*/ 1270 w 5201"/>
              <a:gd name="T23" fmla="*/ 635 h 3599"/>
              <a:gd name="T24" fmla="*/ 1497 w 5201"/>
              <a:gd name="T25" fmla="*/ 590 h 3599"/>
              <a:gd name="T26" fmla="*/ 1723 w 5201"/>
              <a:gd name="T27" fmla="*/ 454 h 3599"/>
              <a:gd name="T28" fmla="*/ 1905 w 5201"/>
              <a:gd name="T29" fmla="*/ 272 h 3599"/>
              <a:gd name="T30" fmla="*/ 2086 w 5201"/>
              <a:gd name="T31" fmla="*/ 182 h 3599"/>
              <a:gd name="T32" fmla="*/ 2268 w 5201"/>
              <a:gd name="T33" fmla="*/ 136 h 3599"/>
              <a:gd name="T34" fmla="*/ 2676 w 5201"/>
              <a:gd name="T35" fmla="*/ 136 h 3599"/>
              <a:gd name="T36" fmla="*/ 3039 w 5201"/>
              <a:gd name="T37" fmla="*/ 227 h 3599"/>
              <a:gd name="T38" fmla="*/ 3311 w 5201"/>
              <a:gd name="T39" fmla="*/ 182 h 3599"/>
              <a:gd name="T40" fmla="*/ 3447 w 5201"/>
              <a:gd name="T41" fmla="*/ 91 h 3599"/>
              <a:gd name="T42" fmla="*/ 3538 w 5201"/>
              <a:gd name="T43" fmla="*/ 46 h 3599"/>
              <a:gd name="T44" fmla="*/ 3719 w 5201"/>
              <a:gd name="T45" fmla="*/ 0 h 3599"/>
              <a:gd name="T46" fmla="*/ 3991 w 5201"/>
              <a:gd name="T47" fmla="*/ 46 h 3599"/>
              <a:gd name="T48" fmla="*/ 4309 w 5201"/>
              <a:gd name="T49" fmla="*/ 272 h 3599"/>
              <a:gd name="T50" fmla="*/ 4445 w 5201"/>
              <a:gd name="T51" fmla="*/ 726 h 3599"/>
              <a:gd name="T52" fmla="*/ 4944 w 5201"/>
              <a:gd name="T53" fmla="*/ 953 h 3599"/>
              <a:gd name="T54" fmla="*/ 5171 w 5201"/>
              <a:gd name="T55" fmla="*/ 1361 h 3599"/>
              <a:gd name="T56" fmla="*/ 5125 w 5201"/>
              <a:gd name="T57" fmla="*/ 1860 h 3599"/>
              <a:gd name="T58" fmla="*/ 4853 w 5201"/>
              <a:gd name="T59" fmla="*/ 2268 h 3599"/>
              <a:gd name="T60" fmla="*/ 4400 w 5201"/>
              <a:gd name="T61" fmla="*/ 2676 h 3599"/>
              <a:gd name="T62" fmla="*/ 4218 w 5201"/>
              <a:gd name="T63" fmla="*/ 3175 h 3599"/>
              <a:gd name="T64" fmla="*/ 3855 w 5201"/>
              <a:gd name="T65" fmla="*/ 3493 h 3599"/>
              <a:gd name="T66" fmla="*/ 3266 w 5201"/>
              <a:gd name="T67" fmla="*/ 3584 h 3599"/>
              <a:gd name="T68" fmla="*/ 2540 w 5201"/>
              <a:gd name="T69" fmla="*/ 3402 h 3599"/>
              <a:gd name="T70" fmla="*/ 2449 w 5201"/>
              <a:gd name="T71" fmla="*/ 3357 h 35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01"/>
              <a:gd name="T109" fmla="*/ 0 h 3599"/>
              <a:gd name="T110" fmla="*/ 5201 w 5201"/>
              <a:gd name="T111" fmla="*/ 3599 h 359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01" h="3599">
                <a:moveTo>
                  <a:pt x="2449" y="3357"/>
                </a:moveTo>
                <a:cubicBezTo>
                  <a:pt x="2373" y="3342"/>
                  <a:pt x="2245" y="3311"/>
                  <a:pt x="2086" y="3311"/>
                </a:cubicBezTo>
                <a:cubicBezTo>
                  <a:pt x="1927" y="3311"/>
                  <a:pt x="1648" y="3342"/>
                  <a:pt x="1497" y="3357"/>
                </a:cubicBezTo>
                <a:cubicBezTo>
                  <a:pt x="1346" y="3372"/>
                  <a:pt x="1292" y="3402"/>
                  <a:pt x="1179" y="3402"/>
                </a:cubicBezTo>
                <a:cubicBezTo>
                  <a:pt x="1066" y="3402"/>
                  <a:pt x="914" y="3410"/>
                  <a:pt x="816" y="3357"/>
                </a:cubicBezTo>
                <a:cubicBezTo>
                  <a:pt x="718" y="3304"/>
                  <a:pt x="627" y="3274"/>
                  <a:pt x="589" y="3085"/>
                </a:cubicBezTo>
                <a:cubicBezTo>
                  <a:pt x="551" y="2896"/>
                  <a:pt x="657" y="2457"/>
                  <a:pt x="589" y="2223"/>
                </a:cubicBezTo>
                <a:cubicBezTo>
                  <a:pt x="521" y="1989"/>
                  <a:pt x="279" y="1844"/>
                  <a:pt x="181" y="1678"/>
                </a:cubicBezTo>
                <a:cubicBezTo>
                  <a:pt x="83" y="1512"/>
                  <a:pt x="0" y="1384"/>
                  <a:pt x="0" y="1225"/>
                </a:cubicBezTo>
                <a:cubicBezTo>
                  <a:pt x="0" y="1066"/>
                  <a:pt x="45" y="832"/>
                  <a:pt x="181" y="726"/>
                </a:cubicBezTo>
                <a:cubicBezTo>
                  <a:pt x="317" y="620"/>
                  <a:pt x="634" y="605"/>
                  <a:pt x="816" y="590"/>
                </a:cubicBezTo>
                <a:cubicBezTo>
                  <a:pt x="998" y="575"/>
                  <a:pt x="1157" y="635"/>
                  <a:pt x="1270" y="635"/>
                </a:cubicBezTo>
                <a:cubicBezTo>
                  <a:pt x="1383" y="635"/>
                  <a:pt x="1422" y="620"/>
                  <a:pt x="1497" y="590"/>
                </a:cubicBezTo>
                <a:cubicBezTo>
                  <a:pt x="1572" y="560"/>
                  <a:pt x="1655" y="507"/>
                  <a:pt x="1723" y="454"/>
                </a:cubicBezTo>
                <a:cubicBezTo>
                  <a:pt x="1791" y="401"/>
                  <a:pt x="1845" y="317"/>
                  <a:pt x="1905" y="272"/>
                </a:cubicBezTo>
                <a:cubicBezTo>
                  <a:pt x="1965" y="227"/>
                  <a:pt x="2026" y="205"/>
                  <a:pt x="2086" y="182"/>
                </a:cubicBezTo>
                <a:cubicBezTo>
                  <a:pt x="2146" y="159"/>
                  <a:pt x="2170" y="144"/>
                  <a:pt x="2268" y="136"/>
                </a:cubicBezTo>
                <a:cubicBezTo>
                  <a:pt x="2366" y="128"/>
                  <a:pt x="2548" y="121"/>
                  <a:pt x="2676" y="136"/>
                </a:cubicBezTo>
                <a:cubicBezTo>
                  <a:pt x="2804" y="151"/>
                  <a:pt x="2933" y="219"/>
                  <a:pt x="3039" y="227"/>
                </a:cubicBezTo>
                <a:cubicBezTo>
                  <a:pt x="3145" y="235"/>
                  <a:pt x="3243" y="205"/>
                  <a:pt x="3311" y="182"/>
                </a:cubicBezTo>
                <a:cubicBezTo>
                  <a:pt x="3379" y="159"/>
                  <a:pt x="3409" y="114"/>
                  <a:pt x="3447" y="91"/>
                </a:cubicBezTo>
                <a:cubicBezTo>
                  <a:pt x="3485" y="68"/>
                  <a:pt x="3493" y="61"/>
                  <a:pt x="3538" y="46"/>
                </a:cubicBezTo>
                <a:cubicBezTo>
                  <a:pt x="3583" y="31"/>
                  <a:pt x="3644" y="0"/>
                  <a:pt x="3719" y="0"/>
                </a:cubicBezTo>
                <a:cubicBezTo>
                  <a:pt x="3794" y="0"/>
                  <a:pt x="3893" y="1"/>
                  <a:pt x="3991" y="46"/>
                </a:cubicBezTo>
                <a:cubicBezTo>
                  <a:pt x="4089" y="91"/>
                  <a:pt x="4233" y="159"/>
                  <a:pt x="4309" y="272"/>
                </a:cubicBezTo>
                <a:cubicBezTo>
                  <a:pt x="4385" y="385"/>
                  <a:pt x="4339" y="613"/>
                  <a:pt x="4445" y="726"/>
                </a:cubicBezTo>
                <a:cubicBezTo>
                  <a:pt x="4551" y="839"/>
                  <a:pt x="4823" y="847"/>
                  <a:pt x="4944" y="953"/>
                </a:cubicBezTo>
                <a:cubicBezTo>
                  <a:pt x="5065" y="1059"/>
                  <a:pt x="5141" y="1210"/>
                  <a:pt x="5171" y="1361"/>
                </a:cubicBezTo>
                <a:cubicBezTo>
                  <a:pt x="5201" y="1512"/>
                  <a:pt x="5178" y="1709"/>
                  <a:pt x="5125" y="1860"/>
                </a:cubicBezTo>
                <a:cubicBezTo>
                  <a:pt x="5072" y="2011"/>
                  <a:pt x="4974" y="2132"/>
                  <a:pt x="4853" y="2268"/>
                </a:cubicBezTo>
                <a:cubicBezTo>
                  <a:pt x="4732" y="2404"/>
                  <a:pt x="4506" y="2525"/>
                  <a:pt x="4400" y="2676"/>
                </a:cubicBezTo>
                <a:cubicBezTo>
                  <a:pt x="4294" y="2827"/>
                  <a:pt x="4309" y="3039"/>
                  <a:pt x="4218" y="3175"/>
                </a:cubicBezTo>
                <a:cubicBezTo>
                  <a:pt x="4127" y="3311"/>
                  <a:pt x="4014" y="3425"/>
                  <a:pt x="3855" y="3493"/>
                </a:cubicBezTo>
                <a:cubicBezTo>
                  <a:pt x="3696" y="3561"/>
                  <a:pt x="3485" y="3599"/>
                  <a:pt x="3266" y="3584"/>
                </a:cubicBezTo>
                <a:cubicBezTo>
                  <a:pt x="3047" y="3569"/>
                  <a:pt x="2677" y="3441"/>
                  <a:pt x="2540" y="3402"/>
                </a:cubicBezTo>
                <a:cubicBezTo>
                  <a:pt x="2403" y="3363"/>
                  <a:pt x="2525" y="3372"/>
                  <a:pt x="2449" y="335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/>
        </p:nvSpPr>
        <p:spPr bwMode="auto">
          <a:xfrm rot="521635">
            <a:off x="4873625" y="14922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21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 rot="521635">
            <a:off x="5435600" y="20907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de-DE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 rot="521635">
            <a:off x="5467350" y="24415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24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 rot="578063">
            <a:off x="2222500" y="299720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4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578063">
            <a:off x="2332038" y="51085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6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578063">
            <a:off x="3248025" y="41433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9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 rot="578063">
            <a:off x="4740275" y="35798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de-DE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 rot="578063">
            <a:off x="4225925" y="25479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17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 rot="578063">
            <a:off x="4159250" y="10398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16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 rot="578063">
            <a:off x="5799138" y="36131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27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 rot="578063">
            <a:off x="7289800" y="33702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31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 rot="578063">
            <a:off x="7637463" y="24653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32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 rot="-416027">
            <a:off x="3546475" y="11953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12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 rot="-416027">
            <a:off x="3902075" y="34432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14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 rot="-416027">
            <a:off x="3895725" y="27320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15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 rot="-416027">
            <a:off x="3343275" y="48593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11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 rot="-416027">
            <a:off x="5611813" y="51482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25</a:t>
            </a:r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 rot="-146123">
            <a:off x="1831975" y="30289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</a:t>
            </a:r>
          </a:p>
        </p:txBody>
      </p:sp>
      <p:sp>
        <p:nvSpPr>
          <p:cNvPr id="8212" name="Oval 21"/>
          <p:cNvSpPr>
            <a:spLocks noChangeArrowheads="1"/>
          </p:cNvSpPr>
          <p:nvPr/>
        </p:nvSpPr>
        <p:spPr bwMode="auto">
          <a:xfrm rot="-146123">
            <a:off x="2341563" y="22018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de-DE"/>
          </a:p>
        </p:txBody>
      </p:sp>
      <p:sp>
        <p:nvSpPr>
          <p:cNvPr id="8213" name="Oval 22"/>
          <p:cNvSpPr>
            <a:spLocks noChangeArrowheads="1"/>
          </p:cNvSpPr>
          <p:nvPr/>
        </p:nvSpPr>
        <p:spPr bwMode="auto">
          <a:xfrm rot="-146123">
            <a:off x="4729163" y="357028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20</a:t>
            </a:r>
          </a:p>
        </p:txBody>
      </p:sp>
      <p:sp>
        <p:nvSpPr>
          <p:cNvPr id="8214" name="Oval 23"/>
          <p:cNvSpPr>
            <a:spLocks noChangeArrowheads="1"/>
          </p:cNvSpPr>
          <p:nvPr/>
        </p:nvSpPr>
        <p:spPr bwMode="auto">
          <a:xfrm rot="-146123">
            <a:off x="5794375" y="404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26</a:t>
            </a:r>
          </a:p>
        </p:txBody>
      </p:sp>
      <p:sp>
        <p:nvSpPr>
          <p:cNvPr id="8215" name="Oval 24"/>
          <p:cNvSpPr>
            <a:spLocks noChangeArrowheads="1"/>
          </p:cNvSpPr>
          <p:nvPr/>
        </p:nvSpPr>
        <p:spPr bwMode="auto">
          <a:xfrm rot="-146123">
            <a:off x="6180138" y="39989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30</a:t>
            </a:r>
          </a:p>
        </p:txBody>
      </p:sp>
      <p:sp>
        <p:nvSpPr>
          <p:cNvPr id="8216" name="Oval 25"/>
          <p:cNvSpPr>
            <a:spLocks noChangeArrowheads="1"/>
          </p:cNvSpPr>
          <p:nvPr/>
        </p:nvSpPr>
        <p:spPr bwMode="auto">
          <a:xfrm rot="-146123">
            <a:off x="5176838" y="54006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22</a:t>
            </a:r>
          </a:p>
        </p:txBody>
      </p:sp>
      <p:sp>
        <p:nvSpPr>
          <p:cNvPr id="8217" name="Oval 26"/>
          <p:cNvSpPr>
            <a:spLocks noChangeArrowheads="1"/>
          </p:cNvSpPr>
          <p:nvPr/>
        </p:nvSpPr>
        <p:spPr bwMode="auto">
          <a:xfrm rot="-146123">
            <a:off x="3024188" y="43100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8</a:t>
            </a:r>
          </a:p>
        </p:txBody>
      </p:sp>
      <p:sp>
        <p:nvSpPr>
          <p:cNvPr id="8218" name="Oval 27"/>
          <p:cNvSpPr>
            <a:spLocks noChangeArrowheads="1"/>
          </p:cNvSpPr>
          <p:nvPr/>
        </p:nvSpPr>
        <p:spPr bwMode="auto">
          <a:xfrm rot="-146123">
            <a:off x="3813175" y="45910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13</a:t>
            </a:r>
          </a:p>
        </p:txBody>
      </p:sp>
      <p:sp>
        <p:nvSpPr>
          <p:cNvPr id="8219" name="Oval 28"/>
          <p:cNvSpPr>
            <a:spLocks noChangeArrowheads="1"/>
          </p:cNvSpPr>
          <p:nvPr/>
        </p:nvSpPr>
        <p:spPr bwMode="auto">
          <a:xfrm rot="-402711">
            <a:off x="869950" y="22717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</a:t>
            </a:r>
          </a:p>
        </p:txBody>
      </p:sp>
      <p:sp>
        <p:nvSpPr>
          <p:cNvPr id="8220" name="Oval 29"/>
          <p:cNvSpPr>
            <a:spLocks noChangeArrowheads="1"/>
          </p:cNvSpPr>
          <p:nvPr/>
        </p:nvSpPr>
        <p:spPr bwMode="auto">
          <a:xfrm rot="-402711">
            <a:off x="1287463" y="23304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</a:t>
            </a:r>
          </a:p>
        </p:txBody>
      </p:sp>
      <p:sp>
        <p:nvSpPr>
          <p:cNvPr id="8221" name="Oval 30"/>
          <p:cNvSpPr>
            <a:spLocks noChangeArrowheads="1"/>
          </p:cNvSpPr>
          <p:nvPr/>
        </p:nvSpPr>
        <p:spPr bwMode="auto">
          <a:xfrm rot="-402711">
            <a:off x="2333625" y="220662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7</a:t>
            </a:r>
          </a:p>
        </p:txBody>
      </p:sp>
      <p:sp>
        <p:nvSpPr>
          <p:cNvPr id="8222" name="Oval 31"/>
          <p:cNvSpPr>
            <a:spLocks noChangeArrowheads="1"/>
          </p:cNvSpPr>
          <p:nvPr/>
        </p:nvSpPr>
        <p:spPr bwMode="auto">
          <a:xfrm rot="-402711">
            <a:off x="3275013" y="21828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10</a:t>
            </a:r>
          </a:p>
        </p:txBody>
      </p:sp>
      <p:sp>
        <p:nvSpPr>
          <p:cNvPr id="8223" name="Oval 32"/>
          <p:cNvSpPr>
            <a:spLocks noChangeArrowheads="1"/>
          </p:cNvSpPr>
          <p:nvPr/>
        </p:nvSpPr>
        <p:spPr bwMode="auto">
          <a:xfrm rot="-402711">
            <a:off x="5829300" y="133985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28</a:t>
            </a:r>
          </a:p>
        </p:txBody>
      </p:sp>
      <p:sp>
        <p:nvSpPr>
          <p:cNvPr id="8224" name="Oval 33"/>
          <p:cNvSpPr>
            <a:spLocks noChangeArrowheads="1"/>
          </p:cNvSpPr>
          <p:nvPr/>
        </p:nvSpPr>
        <p:spPr bwMode="auto">
          <a:xfrm rot="-402711">
            <a:off x="5957888" y="774700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29</a:t>
            </a:r>
          </a:p>
        </p:txBody>
      </p:sp>
      <p:sp>
        <p:nvSpPr>
          <p:cNvPr id="8225" name="Oval 34"/>
          <p:cNvSpPr>
            <a:spLocks noChangeArrowheads="1"/>
          </p:cNvSpPr>
          <p:nvPr/>
        </p:nvSpPr>
        <p:spPr bwMode="auto">
          <a:xfrm rot="-402711">
            <a:off x="5440363" y="20907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23</a:t>
            </a:r>
          </a:p>
        </p:txBody>
      </p:sp>
      <p:sp>
        <p:nvSpPr>
          <p:cNvPr id="8226" name="Oval 35"/>
          <p:cNvSpPr>
            <a:spLocks noChangeArrowheads="1"/>
          </p:cNvSpPr>
          <p:nvPr/>
        </p:nvSpPr>
        <p:spPr bwMode="auto">
          <a:xfrm rot="-402711">
            <a:off x="4602163" y="39989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19</a:t>
            </a:r>
          </a:p>
        </p:txBody>
      </p:sp>
      <p:sp>
        <p:nvSpPr>
          <p:cNvPr id="8227" name="Oval 36"/>
          <p:cNvSpPr>
            <a:spLocks noChangeArrowheads="1"/>
          </p:cNvSpPr>
          <p:nvPr/>
        </p:nvSpPr>
        <p:spPr bwMode="auto">
          <a:xfrm rot="-402711">
            <a:off x="4340225" y="442912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18</a:t>
            </a:r>
          </a:p>
        </p:txBody>
      </p:sp>
      <p:sp>
        <p:nvSpPr>
          <p:cNvPr id="8228" name="Oval 37"/>
          <p:cNvSpPr>
            <a:spLocks noChangeArrowheads="1"/>
          </p:cNvSpPr>
          <p:nvPr/>
        </p:nvSpPr>
        <p:spPr bwMode="auto">
          <a:xfrm rot="-402711">
            <a:off x="2290763" y="35893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de-DE" sz="1200"/>
              <a:t>5</a:t>
            </a:r>
          </a:p>
        </p:txBody>
      </p:sp>
      <p:sp>
        <p:nvSpPr>
          <p:cNvPr id="8229" name="Freeform 38"/>
          <p:cNvSpPr>
            <a:spLocks/>
          </p:cNvSpPr>
          <p:nvPr/>
        </p:nvSpPr>
        <p:spPr bwMode="auto">
          <a:xfrm>
            <a:off x="323850" y="260350"/>
            <a:ext cx="8256588" cy="5713413"/>
          </a:xfrm>
          <a:custGeom>
            <a:avLst/>
            <a:gdLst>
              <a:gd name="T0" fmla="*/ 2449 w 5201"/>
              <a:gd name="T1" fmla="*/ 3357 h 3599"/>
              <a:gd name="T2" fmla="*/ 2086 w 5201"/>
              <a:gd name="T3" fmla="*/ 3311 h 3599"/>
              <a:gd name="T4" fmla="*/ 1497 w 5201"/>
              <a:gd name="T5" fmla="*/ 3357 h 3599"/>
              <a:gd name="T6" fmla="*/ 1179 w 5201"/>
              <a:gd name="T7" fmla="*/ 3402 h 3599"/>
              <a:gd name="T8" fmla="*/ 816 w 5201"/>
              <a:gd name="T9" fmla="*/ 3357 h 3599"/>
              <a:gd name="T10" fmla="*/ 589 w 5201"/>
              <a:gd name="T11" fmla="*/ 3085 h 3599"/>
              <a:gd name="T12" fmla="*/ 589 w 5201"/>
              <a:gd name="T13" fmla="*/ 2223 h 3599"/>
              <a:gd name="T14" fmla="*/ 181 w 5201"/>
              <a:gd name="T15" fmla="*/ 1678 h 3599"/>
              <a:gd name="T16" fmla="*/ 0 w 5201"/>
              <a:gd name="T17" fmla="*/ 1225 h 3599"/>
              <a:gd name="T18" fmla="*/ 181 w 5201"/>
              <a:gd name="T19" fmla="*/ 726 h 3599"/>
              <a:gd name="T20" fmla="*/ 816 w 5201"/>
              <a:gd name="T21" fmla="*/ 590 h 3599"/>
              <a:gd name="T22" fmla="*/ 1270 w 5201"/>
              <a:gd name="T23" fmla="*/ 635 h 3599"/>
              <a:gd name="T24" fmla="*/ 1497 w 5201"/>
              <a:gd name="T25" fmla="*/ 590 h 3599"/>
              <a:gd name="T26" fmla="*/ 1723 w 5201"/>
              <a:gd name="T27" fmla="*/ 454 h 3599"/>
              <a:gd name="T28" fmla="*/ 1905 w 5201"/>
              <a:gd name="T29" fmla="*/ 272 h 3599"/>
              <a:gd name="T30" fmla="*/ 2086 w 5201"/>
              <a:gd name="T31" fmla="*/ 182 h 3599"/>
              <a:gd name="T32" fmla="*/ 2268 w 5201"/>
              <a:gd name="T33" fmla="*/ 136 h 3599"/>
              <a:gd name="T34" fmla="*/ 2676 w 5201"/>
              <a:gd name="T35" fmla="*/ 136 h 3599"/>
              <a:gd name="T36" fmla="*/ 3039 w 5201"/>
              <a:gd name="T37" fmla="*/ 227 h 3599"/>
              <a:gd name="T38" fmla="*/ 3311 w 5201"/>
              <a:gd name="T39" fmla="*/ 182 h 3599"/>
              <a:gd name="T40" fmla="*/ 3447 w 5201"/>
              <a:gd name="T41" fmla="*/ 91 h 3599"/>
              <a:gd name="T42" fmla="*/ 3538 w 5201"/>
              <a:gd name="T43" fmla="*/ 46 h 3599"/>
              <a:gd name="T44" fmla="*/ 3719 w 5201"/>
              <a:gd name="T45" fmla="*/ 0 h 3599"/>
              <a:gd name="T46" fmla="*/ 3991 w 5201"/>
              <a:gd name="T47" fmla="*/ 46 h 3599"/>
              <a:gd name="T48" fmla="*/ 4309 w 5201"/>
              <a:gd name="T49" fmla="*/ 272 h 3599"/>
              <a:gd name="T50" fmla="*/ 4445 w 5201"/>
              <a:gd name="T51" fmla="*/ 726 h 3599"/>
              <a:gd name="T52" fmla="*/ 4944 w 5201"/>
              <a:gd name="T53" fmla="*/ 953 h 3599"/>
              <a:gd name="T54" fmla="*/ 5171 w 5201"/>
              <a:gd name="T55" fmla="*/ 1361 h 3599"/>
              <a:gd name="T56" fmla="*/ 5125 w 5201"/>
              <a:gd name="T57" fmla="*/ 1860 h 3599"/>
              <a:gd name="T58" fmla="*/ 4853 w 5201"/>
              <a:gd name="T59" fmla="*/ 2268 h 3599"/>
              <a:gd name="T60" fmla="*/ 4400 w 5201"/>
              <a:gd name="T61" fmla="*/ 2676 h 3599"/>
              <a:gd name="T62" fmla="*/ 4218 w 5201"/>
              <a:gd name="T63" fmla="*/ 3175 h 3599"/>
              <a:gd name="T64" fmla="*/ 3855 w 5201"/>
              <a:gd name="T65" fmla="*/ 3493 h 3599"/>
              <a:gd name="T66" fmla="*/ 3266 w 5201"/>
              <a:gd name="T67" fmla="*/ 3584 h 3599"/>
              <a:gd name="T68" fmla="*/ 2540 w 5201"/>
              <a:gd name="T69" fmla="*/ 3402 h 3599"/>
              <a:gd name="T70" fmla="*/ 2449 w 5201"/>
              <a:gd name="T71" fmla="*/ 3357 h 35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01"/>
              <a:gd name="T109" fmla="*/ 0 h 3599"/>
              <a:gd name="T110" fmla="*/ 5201 w 5201"/>
              <a:gd name="T111" fmla="*/ 3599 h 359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01" h="3599">
                <a:moveTo>
                  <a:pt x="2449" y="3357"/>
                </a:moveTo>
                <a:cubicBezTo>
                  <a:pt x="2373" y="3342"/>
                  <a:pt x="2245" y="3311"/>
                  <a:pt x="2086" y="3311"/>
                </a:cubicBezTo>
                <a:cubicBezTo>
                  <a:pt x="1927" y="3311"/>
                  <a:pt x="1648" y="3342"/>
                  <a:pt x="1497" y="3357"/>
                </a:cubicBezTo>
                <a:cubicBezTo>
                  <a:pt x="1346" y="3372"/>
                  <a:pt x="1292" y="3402"/>
                  <a:pt x="1179" y="3402"/>
                </a:cubicBezTo>
                <a:cubicBezTo>
                  <a:pt x="1066" y="3402"/>
                  <a:pt x="914" y="3410"/>
                  <a:pt x="816" y="3357"/>
                </a:cubicBezTo>
                <a:cubicBezTo>
                  <a:pt x="718" y="3304"/>
                  <a:pt x="627" y="3274"/>
                  <a:pt x="589" y="3085"/>
                </a:cubicBezTo>
                <a:cubicBezTo>
                  <a:pt x="551" y="2896"/>
                  <a:pt x="657" y="2457"/>
                  <a:pt x="589" y="2223"/>
                </a:cubicBezTo>
                <a:cubicBezTo>
                  <a:pt x="521" y="1989"/>
                  <a:pt x="279" y="1844"/>
                  <a:pt x="181" y="1678"/>
                </a:cubicBezTo>
                <a:cubicBezTo>
                  <a:pt x="83" y="1512"/>
                  <a:pt x="0" y="1384"/>
                  <a:pt x="0" y="1225"/>
                </a:cubicBezTo>
                <a:cubicBezTo>
                  <a:pt x="0" y="1066"/>
                  <a:pt x="45" y="832"/>
                  <a:pt x="181" y="726"/>
                </a:cubicBezTo>
                <a:cubicBezTo>
                  <a:pt x="317" y="620"/>
                  <a:pt x="634" y="605"/>
                  <a:pt x="816" y="590"/>
                </a:cubicBezTo>
                <a:cubicBezTo>
                  <a:pt x="998" y="575"/>
                  <a:pt x="1157" y="635"/>
                  <a:pt x="1270" y="635"/>
                </a:cubicBezTo>
                <a:cubicBezTo>
                  <a:pt x="1383" y="635"/>
                  <a:pt x="1422" y="620"/>
                  <a:pt x="1497" y="590"/>
                </a:cubicBezTo>
                <a:cubicBezTo>
                  <a:pt x="1572" y="560"/>
                  <a:pt x="1655" y="507"/>
                  <a:pt x="1723" y="454"/>
                </a:cubicBezTo>
                <a:cubicBezTo>
                  <a:pt x="1791" y="401"/>
                  <a:pt x="1845" y="317"/>
                  <a:pt x="1905" y="272"/>
                </a:cubicBezTo>
                <a:cubicBezTo>
                  <a:pt x="1965" y="227"/>
                  <a:pt x="2026" y="205"/>
                  <a:pt x="2086" y="182"/>
                </a:cubicBezTo>
                <a:cubicBezTo>
                  <a:pt x="2146" y="159"/>
                  <a:pt x="2170" y="144"/>
                  <a:pt x="2268" y="136"/>
                </a:cubicBezTo>
                <a:cubicBezTo>
                  <a:pt x="2366" y="128"/>
                  <a:pt x="2548" y="121"/>
                  <a:pt x="2676" y="136"/>
                </a:cubicBezTo>
                <a:cubicBezTo>
                  <a:pt x="2804" y="151"/>
                  <a:pt x="2933" y="219"/>
                  <a:pt x="3039" y="227"/>
                </a:cubicBezTo>
                <a:cubicBezTo>
                  <a:pt x="3145" y="235"/>
                  <a:pt x="3243" y="205"/>
                  <a:pt x="3311" y="182"/>
                </a:cubicBezTo>
                <a:cubicBezTo>
                  <a:pt x="3379" y="159"/>
                  <a:pt x="3409" y="114"/>
                  <a:pt x="3447" y="91"/>
                </a:cubicBezTo>
                <a:cubicBezTo>
                  <a:pt x="3485" y="68"/>
                  <a:pt x="3493" y="61"/>
                  <a:pt x="3538" y="46"/>
                </a:cubicBezTo>
                <a:cubicBezTo>
                  <a:pt x="3583" y="31"/>
                  <a:pt x="3644" y="0"/>
                  <a:pt x="3719" y="0"/>
                </a:cubicBezTo>
                <a:cubicBezTo>
                  <a:pt x="3794" y="0"/>
                  <a:pt x="3893" y="1"/>
                  <a:pt x="3991" y="46"/>
                </a:cubicBezTo>
                <a:cubicBezTo>
                  <a:pt x="4089" y="91"/>
                  <a:pt x="4233" y="159"/>
                  <a:pt x="4309" y="272"/>
                </a:cubicBezTo>
                <a:cubicBezTo>
                  <a:pt x="4385" y="385"/>
                  <a:pt x="4339" y="613"/>
                  <a:pt x="4445" y="726"/>
                </a:cubicBezTo>
                <a:cubicBezTo>
                  <a:pt x="4551" y="839"/>
                  <a:pt x="4823" y="847"/>
                  <a:pt x="4944" y="953"/>
                </a:cubicBezTo>
                <a:cubicBezTo>
                  <a:pt x="5065" y="1059"/>
                  <a:pt x="5141" y="1210"/>
                  <a:pt x="5171" y="1361"/>
                </a:cubicBezTo>
                <a:cubicBezTo>
                  <a:pt x="5201" y="1512"/>
                  <a:pt x="5178" y="1709"/>
                  <a:pt x="5125" y="1860"/>
                </a:cubicBezTo>
                <a:cubicBezTo>
                  <a:pt x="5072" y="2011"/>
                  <a:pt x="4974" y="2132"/>
                  <a:pt x="4853" y="2268"/>
                </a:cubicBezTo>
                <a:cubicBezTo>
                  <a:pt x="4732" y="2404"/>
                  <a:pt x="4506" y="2525"/>
                  <a:pt x="4400" y="2676"/>
                </a:cubicBezTo>
                <a:cubicBezTo>
                  <a:pt x="4294" y="2827"/>
                  <a:pt x="4309" y="3039"/>
                  <a:pt x="4218" y="3175"/>
                </a:cubicBezTo>
                <a:cubicBezTo>
                  <a:pt x="4127" y="3311"/>
                  <a:pt x="4014" y="3425"/>
                  <a:pt x="3855" y="3493"/>
                </a:cubicBezTo>
                <a:cubicBezTo>
                  <a:pt x="3696" y="3561"/>
                  <a:pt x="3485" y="3599"/>
                  <a:pt x="3266" y="3584"/>
                </a:cubicBezTo>
                <a:cubicBezTo>
                  <a:pt x="3047" y="3569"/>
                  <a:pt x="2677" y="3441"/>
                  <a:pt x="2540" y="3402"/>
                </a:cubicBezTo>
                <a:cubicBezTo>
                  <a:pt x="2403" y="3363"/>
                  <a:pt x="2525" y="3372"/>
                  <a:pt x="2449" y="335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33"/>
          <p:cNvGrpSpPr>
            <a:grpSpLocks/>
          </p:cNvGrpSpPr>
          <p:nvPr/>
        </p:nvGrpSpPr>
        <p:grpSpPr bwMode="auto">
          <a:xfrm rot="21197289">
            <a:off x="950360" y="1068597"/>
            <a:ext cx="5443537" cy="3657600"/>
            <a:chOff x="1082" y="1603"/>
            <a:chExt cx="3429" cy="2304"/>
          </a:xfrm>
        </p:grpSpPr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1082" y="2165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</a:t>
              </a: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1339" y="2233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</a:t>
              </a: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2003" y="2233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smtClean="0"/>
                <a:t>7</a:t>
              </a:r>
              <a:endParaRPr lang="de-DE" sz="1200" dirty="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2593" y="2287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10</a:t>
              </a: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253" y="1948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28</a:t>
              </a:r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4375" y="1603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29</a:t>
              </a: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3955" y="2389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smtClean="0"/>
                <a:t>23</a:t>
              </a:r>
              <a:endParaRPr lang="de-DE" sz="1200" dirty="0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3290" y="3521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19</a:t>
              </a: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3094" y="3771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18</a:t>
              </a:r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1874" y="3094"/>
              <a:ext cx="136" cy="1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5</a:t>
              </a:r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214282" y="214290"/>
            <a:ext cx="11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Steinbock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 rot="21453877">
            <a:off x="1867353" y="2131935"/>
            <a:ext cx="4519612" cy="3532188"/>
            <a:chOff x="1338" y="475"/>
            <a:chExt cx="2847" cy="2225"/>
          </a:xfrm>
        </p:grpSpPr>
        <p:sp>
          <p:nvSpPr>
            <p:cNvPr id="3" name="Oval 25"/>
            <p:cNvSpPr>
              <a:spLocks noChangeArrowheads="1"/>
            </p:cNvSpPr>
            <p:nvPr/>
          </p:nvSpPr>
          <p:spPr bwMode="auto">
            <a:xfrm>
              <a:off x="1338" y="981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</a:t>
              </a:r>
            </a:p>
          </p:txBody>
        </p:sp>
        <p:sp>
          <p:nvSpPr>
            <p:cNvPr id="4" name="Oval 26"/>
            <p:cNvSpPr>
              <a:spLocks noChangeArrowheads="1"/>
            </p:cNvSpPr>
            <p:nvPr/>
          </p:nvSpPr>
          <p:spPr bwMode="auto">
            <a:xfrm>
              <a:off x="1681" y="475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200" dirty="0" smtClean="0"/>
                <a:t>7</a:t>
              </a:r>
              <a:endParaRPr lang="de-DE" sz="1200" dirty="0"/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3147" y="1400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de-DE" sz="1200" dirty="0" smtClean="0"/>
                <a:t>20</a:t>
              </a:r>
              <a:endParaRPr lang="de-DE" sz="1200" dirty="0"/>
            </a:p>
          </p:txBody>
        </p:sp>
        <p:sp>
          <p:nvSpPr>
            <p:cNvPr id="6" name="Oval 28"/>
            <p:cNvSpPr>
              <a:spLocks noChangeArrowheads="1"/>
            </p:cNvSpPr>
            <p:nvPr/>
          </p:nvSpPr>
          <p:spPr bwMode="auto">
            <a:xfrm>
              <a:off x="3805" y="1726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26</a:t>
              </a:r>
            </a:p>
          </p:txBody>
        </p:sp>
        <p:sp>
          <p:nvSpPr>
            <p:cNvPr id="7" name="Oval 29"/>
            <p:cNvSpPr>
              <a:spLocks noChangeArrowheads="1"/>
            </p:cNvSpPr>
            <p:nvPr/>
          </p:nvSpPr>
          <p:spPr bwMode="auto">
            <a:xfrm>
              <a:off x="4049" y="1708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30</a:t>
              </a:r>
            </a:p>
          </p:txBody>
        </p:sp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3380" y="256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/>
                <a:t>22</a:t>
              </a: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2054" y="1820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/>
                <a:t>8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543" y="2018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/>
                <a:t>13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14282" y="214290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Zwilling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Bildschirmpräsentation (4:3)</PresentationFormat>
  <Paragraphs>195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LED Sternenhimmel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Sternzeichen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HTE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Gerald Gradl</dc:creator>
  <cp:lastModifiedBy>Gerald Gradl</cp:lastModifiedBy>
  <cp:revision>9</cp:revision>
  <dcterms:created xsi:type="dcterms:W3CDTF">2010-01-17T08:47:04Z</dcterms:created>
  <dcterms:modified xsi:type="dcterms:W3CDTF">2010-01-17T10:55:32Z</dcterms:modified>
</cp:coreProperties>
</file>