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b913f67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b913f67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49c7aa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49c7aa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e49c7aa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e49c7aa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e61721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e61721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e61721c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e61721c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e61721c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e61721c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1b847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1b847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a1b847b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a1b847b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a1b847b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a1b847b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a1b847b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a1b847b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fe8b22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fe8b22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1b847b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1b847b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a1b847b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a1b847b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f2a2d6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f2a2d6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f2a2d6b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f2a2d6b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f2a2d6b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f2a2d6b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a33701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a33701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a33701d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a33701d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a33701d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a33701d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3663e9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3663e9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4771a1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4771a1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c4dde9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c4dde9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4771a19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4771a19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4859d14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4859d14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859d14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859d14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4859d14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4859d14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ad54b6b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ad54b6b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15a50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15a50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6fe8b2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6fe8b2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c4dde9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c4dde9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c4dde9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c4dde9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a6fe8b22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a6fe8b22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49c7aa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e49c7aa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erryyuwono/android-beginner/tree/main/2.02.01-Demo-LayoutsTextView" TargetMode="External"/><Relationship Id="rId4" Type="http://schemas.openxmlformats.org/officeDocument/2006/relationships/hyperlink" Target="https://github.com/ferryyuwono/android-beginner/blob/main/2.02.01-Demo-LayoutsTextView/app/src/main/res/layout/activity_main.xml" TargetMode="External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erryyuwono/android-beginner/tree/main/2.02.02-Exercise-LayoutsTextView" TargetMode="External"/><Relationship Id="rId4" Type="http://schemas.openxmlformats.org/officeDocument/2006/relationships/hyperlink" Target="https://github.com/ferryyuwono/android-beginner/blob/main/2.02.02-Exercise-LayoutsTextView/app/src/main/res/layout/activity_main.xml" TargetMode="External"/><Relationship Id="rId5" Type="http://schemas.openxmlformats.org/officeDocument/2006/relationships/hyperlink" Target="https://github.com/ferryyuwono/android-beginner/blob/main/2.02.02-Exercise-LayoutsTextView/app/src/main/res/values/strings.xml" TargetMode="External"/><Relationship Id="rId6" Type="http://schemas.openxmlformats.org/officeDocument/2006/relationships/hyperlink" Target="https://github.com/ferryyuwono/android-beginner/blob/main/2.02.02-Exercise-LayoutsTextView/app/src/main/res/values/colors.xml" TargetMode="External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erryyuwono/android-beginner/tree/main/2.02.03-Solution-LayoutsTextView" TargetMode="External"/><Relationship Id="rId4" Type="http://schemas.openxmlformats.org/officeDocument/2006/relationships/hyperlink" Target="https://github.com/ferryyuwono/android-beginner/blob/main/2.02.03-Solution-LayoutsTextView/app/src/main/res/layout/activity_main.xml" TargetMode="External"/><Relationship Id="rId5" Type="http://schemas.openxmlformats.org/officeDocument/2006/relationships/hyperlink" Target="https://github.com/ferryyuwono/android-beginner/blob/main/2.02.03-Solution-LayoutsTextView/app/src/main/res/values/strings.xml" TargetMode="External"/><Relationship Id="rId6" Type="http://schemas.openxmlformats.org/officeDocument/2006/relationships/hyperlink" Target="https://github.com/ferryyuwono/android-beginner/blob/main/2.02.03-Solution-LayoutsTextView/app/src/main/res/values/colors.xml" TargetMode="External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erryyuwono/android-beginner/tree/main/2.03.01-Demo-EditTextButton" TargetMode="External"/><Relationship Id="rId4" Type="http://schemas.openxmlformats.org/officeDocument/2006/relationships/hyperlink" Target="https://github.com/ferryyuwono/android-beginner/tree/main/2.03.01-Demo-EditTextButton" TargetMode="External"/><Relationship Id="rId5" Type="http://schemas.openxmlformats.org/officeDocument/2006/relationships/hyperlink" Target="https://github.com/ferryyuwono/android-beginner/blob/main/2.03.01-Demo-EditTextButton/app/src/main/res/layout/activity_main.xml" TargetMode="External"/><Relationship Id="rId6" Type="http://schemas.openxmlformats.org/officeDocument/2006/relationships/hyperlink" Target="https://github.com/ferryyuwono/android-beginner/blob/main/2.03.01-Demo-EditTextButton/app/src/main/java/com/study/android20301/MainActivity.kt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erryyuwono/android-beginner/tree/main/2.03.02-Exercise-EditTextButton" TargetMode="External"/><Relationship Id="rId4" Type="http://schemas.openxmlformats.org/officeDocument/2006/relationships/hyperlink" Target="https://github.com/ferryyuwono/android-beginner/tree/main/2.03.02-Exercise-EditTextButton" TargetMode="External"/><Relationship Id="rId11" Type="http://schemas.openxmlformats.org/officeDocument/2006/relationships/image" Target="../media/image15.png"/><Relationship Id="rId10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hyperlink" Target="https://github.com/ferryyuwono/android-beginner/tree/main/2.03.02-Exercise-EditTextButton" TargetMode="External"/><Relationship Id="rId6" Type="http://schemas.openxmlformats.org/officeDocument/2006/relationships/hyperlink" Target="https://github.com/ferryyuwono/android-beginner/blob/main/2.03.02-Exercise-EditTextButton/app/src/main/res/layout/activity_main.xml" TargetMode="External"/><Relationship Id="rId7" Type="http://schemas.openxmlformats.org/officeDocument/2006/relationships/hyperlink" Target="https://github.com/ferryyuwono/android-beginner/tree/main/2.03.02-Exercise-EditTextButton/app/src/main/java/com/study/android20302/MainActivity.kt" TargetMode="External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ferryyuwono/android-beginner/tree/main/2.03.03-Solution-EditTextButton" TargetMode="External"/><Relationship Id="rId4" Type="http://schemas.openxmlformats.org/officeDocument/2006/relationships/hyperlink" Target="https://github.com/ferryyuwono/android-beginner/blob/main/2.03.03-Solution-EditTextButton/app/src/main/res/layout/activity_main.xml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github.com/ferryyuwono/android-beginner/tree/main/2.03.03-Solution-EditTextButton/app/src/main/java/com/study/android20303/MainActivity.kt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ferryyuwono/android-beginner/tree/main/2.04.01-Demo-ImageViewImageButton" TargetMode="External"/><Relationship Id="rId4" Type="http://schemas.openxmlformats.org/officeDocument/2006/relationships/hyperlink" Target="https://github.com/ferryyuwono/android-beginner/tree/main/2.04.01-Demo-ImageViewImageButton" TargetMode="External"/><Relationship Id="rId10" Type="http://schemas.openxmlformats.org/officeDocument/2006/relationships/image" Target="../media/image29.png"/><Relationship Id="rId9" Type="http://schemas.openxmlformats.org/officeDocument/2006/relationships/image" Target="../media/image26.png"/><Relationship Id="rId5" Type="http://schemas.openxmlformats.org/officeDocument/2006/relationships/hyperlink" Target="https://github.com/ferryyuwono/android-beginner/tree/main/2.04.01-Demo-ImageViewImageButton/app/src/main/res/layout/activity_main.xml" TargetMode="External"/><Relationship Id="rId6" Type="http://schemas.openxmlformats.org/officeDocument/2006/relationships/hyperlink" Target="https://github.com/ferryyuwono/android-beginner/tree/main/2.04.01-Demo-ImageViewImageButton/app/src/main/java/com/study/android20401/ui/MainActivity.kt" TargetMode="External"/><Relationship Id="rId7" Type="http://schemas.openxmlformats.org/officeDocument/2006/relationships/hyperlink" Target="https://github.com/ferryyuwono/android-beginner/blob/main/2.04.01-Demo-ImageViewImageButton/app/src/main/res/drawable/selector_button_search.xml" TargetMode="External"/><Relationship Id="rId8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erryyuwono/android-beginner/tree/main/2.04.02-Exercise-ImageViewImageButton" TargetMode="External"/><Relationship Id="rId4" Type="http://schemas.openxmlformats.org/officeDocument/2006/relationships/hyperlink" Target="https://github.com/ferryyuwono/android-beginner/tree/main/2.04.02-Exercise-ImageViewImageButton" TargetMode="External"/><Relationship Id="rId10" Type="http://schemas.openxmlformats.org/officeDocument/2006/relationships/image" Target="../media/image30.png"/><Relationship Id="rId9" Type="http://schemas.openxmlformats.org/officeDocument/2006/relationships/image" Target="../media/image24.png"/><Relationship Id="rId5" Type="http://schemas.openxmlformats.org/officeDocument/2006/relationships/hyperlink" Target="https://github.com/ferryyuwono/android-beginner/tree/main/2.04.02-Exercise-ImageViewImageButton/app/src/main/res/layout/activity_main.xml" TargetMode="External"/><Relationship Id="rId6" Type="http://schemas.openxmlformats.org/officeDocument/2006/relationships/hyperlink" Target="https://github.com/ferryyuwono/android-beginner/tree/main/2.04.02-Exercise-ImageViewImageButton/app/src/main/java/com/study/android20402/MainActivity.kt" TargetMode="External"/><Relationship Id="rId7" Type="http://schemas.openxmlformats.org/officeDocument/2006/relationships/hyperlink" Target="https://github.com/ferryyuwono/android-beginner/blob/main/2.04.02-Exercise-ImageViewImageButton/app/src/main/res/drawable/shape_person_background.xml" TargetMode="External"/><Relationship Id="rId8" Type="http://schemas.openxmlformats.org/officeDocument/2006/relationships/hyperlink" Target="https://github.com/ferryyuwono/android-beginner/blob/main/2.04.02-Exercise-ImageViewImageButton/app/src/main/res/drawable/selector_checkbox_favorite.x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ferryyuwono/android-beginner/tree/main/2.04.03-Solution-ImageViewImageButton" TargetMode="External"/><Relationship Id="rId4" Type="http://schemas.openxmlformats.org/officeDocument/2006/relationships/hyperlink" Target="https://github.com/ferryyuwono/android-beginner/tree/main/2.04.03-Solution-ImageViewImageButton/app/src/main/res/layout/activity_main.xml" TargetMode="External"/><Relationship Id="rId9" Type="http://schemas.openxmlformats.org/officeDocument/2006/relationships/image" Target="../media/image30.png"/><Relationship Id="rId5" Type="http://schemas.openxmlformats.org/officeDocument/2006/relationships/hyperlink" Target="https://github.com/ferryyuwono/android-beginner/tree/main/2.04.03-Solution-ImageViewImageButton/app/src/main/java/com/study/android20403/MainActivity.kt" TargetMode="External"/><Relationship Id="rId6" Type="http://schemas.openxmlformats.org/officeDocument/2006/relationships/hyperlink" Target="https://github.com/ferryyuwono/android-beginner/tree/main/2.04.03-Solution-ImageViewImageButton/app/src/main/res/drawable/shape_person_background.xml" TargetMode="External"/><Relationship Id="rId7" Type="http://schemas.openxmlformats.org/officeDocument/2006/relationships/hyperlink" Target="https://github.com/ferryyuwono/android-beginner/tree/main/2.04.03-Solution-ImageViewImageButton/app/src/main/res/drawable/selector_checkbox_favorite.xml" TargetMode="External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hyperlink" Target="https://github.com/ferryyuwono/android-beginner/tree/main/2.05.01-Demo-ViewBinding/app/src/main/java/com/study/android20501/ui/MainActivity.kt" TargetMode="External"/><Relationship Id="rId5" Type="http://schemas.openxmlformats.org/officeDocument/2006/relationships/image" Target="../media/image31.png"/><Relationship Id="rId6" Type="http://schemas.openxmlformats.org/officeDocument/2006/relationships/hyperlink" Target="https://github.com/ferryyuwono/android-beginner/tree/main/2.05.01-Demo-ViewBinding" TargetMode="External"/><Relationship Id="rId7" Type="http://schemas.openxmlformats.org/officeDocument/2006/relationships/hyperlink" Target="https://github.com/ferryyuwono/android-beginner/blob/main/2.05.01-Demo-ViewBinding/app/build.gradle" TargetMode="External"/><Relationship Id="rId8" Type="http://schemas.openxmlformats.org/officeDocument/2006/relationships/hyperlink" Target="https://github.com/ferryyuwono/android-beginner/tree/main/2.05.01-Demo-ViewBinding/app/src/main/res/layout/activity_main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erryyuwono/android-beginner/tree/main/2.06.01-Demo-PersistentData" TargetMode="External"/><Relationship Id="rId4" Type="http://schemas.openxmlformats.org/officeDocument/2006/relationships/hyperlink" Target="https://github.com/ferryyuwono/android-beginner/tree/main/2.06.01-Demo-PersistentData" TargetMode="External"/><Relationship Id="rId9" Type="http://schemas.openxmlformats.org/officeDocument/2006/relationships/image" Target="../media/image36.png"/><Relationship Id="rId5" Type="http://schemas.openxmlformats.org/officeDocument/2006/relationships/hyperlink" Target="https://github.com/ferryyuwono/android-beginner/tree/main/2.06.01-Demo-PersistentData/app/src/main/res/layout/activity_main.xml" TargetMode="External"/><Relationship Id="rId6" Type="http://schemas.openxmlformats.org/officeDocument/2006/relationships/hyperlink" Target="https://github.com/ferryyuwono/android-beginner/tree/main/2.06.01-Demo-PersistentData/app/src/main/java/com/study/android20601/ui/MainActivity.kt" TargetMode="External"/><Relationship Id="rId7" Type="http://schemas.openxmlformats.org/officeDocument/2006/relationships/image" Target="../media/image41.png"/><Relationship Id="rId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erryyuwono/android-beginner/tree/main/2.06.02-Exercise-PersistentData" TargetMode="External"/><Relationship Id="rId4" Type="http://schemas.openxmlformats.org/officeDocument/2006/relationships/hyperlink" Target="https://github.com/ferryyuwono/android-beginner/blob/main/2.06.02-Exercise-PersistentData/app/build.gradle" TargetMode="External"/><Relationship Id="rId9" Type="http://schemas.openxmlformats.org/officeDocument/2006/relationships/image" Target="../media/image38.png"/><Relationship Id="rId5" Type="http://schemas.openxmlformats.org/officeDocument/2006/relationships/hyperlink" Target="https://github.com/ferryyuwono/android-beginner/tree/main/2.06.02-Exercise-PersistentData/app/src/main/res/layout/activity_main.xml" TargetMode="External"/><Relationship Id="rId6" Type="http://schemas.openxmlformats.org/officeDocument/2006/relationships/hyperlink" Target="https://github.com/ferryyuwono/android-beginner/tree/main/2.06.02-Exercise-PersistentData/app/src/main/java/com/study/android20602/ui/MainActivity.kt" TargetMode="External"/><Relationship Id="rId7" Type="http://schemas.openxmlformats.org/officeDocument/2006/relationships/image" Target="../media/image43.png"/><Relationship Id="rId8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erryyuwono/android-beginner/tree/main/2.06.03-Solution-PersistentData" TargetMode="External"/><Relationship Id="rId4" Type="http://schemas.openxmlformats.org/officeDocument/2006/relationships/hyperlink" Target="https://github.com/ferryyuwono/android-beginner/blob/main/2.06.03-Solution-PersistentData/app/build.gradle" TargetMode="External"/><Relationship Id="rId9" Type="http://schemas.openxmlformats.org/officeDocument/2006/relationships/image" Target="../media/image38.png"/><Relationship Id="rId5" Type="http://schemas.openxmlformats.org/officeDocument/2006/relationships/hyperlink" Target="https://github.com/ferryyuwono/android-beginner/tree/main/2.06.03-Solution-PersistentData/app/src/main/res/layout/activity_main.xml" TargetMode="External"/><Relationship Id="rId6" Type="http://schemas.openxmlformats.org/officeDocument/2006/relationships/hyperlink" Target="https://github.com/ferryyuwono/android-beginner/tree/main/2.06.03-Solution-PersistentData/app/src/main/java/com/study/android20603/ui/MainActivity.kt" TargetMode="External"/><Relationship Id="rId7" Type="http://schemas.openxmlformats.org/officeDocument/2006/relationships/image" Target="../media/image43.png"/><Relationship Id="rId8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ferryyuwono/android-beginner/tree/main/2.07.01-Demo-ActivityManifest" TargetMode="External"/><Relationship Id="rId4" Type="http://schemas.openxmlformats.org/officeDocument/2006/relationships/hyperlink" Target="https://github.com/ferryyuwono/android-beginner/tree/main/2.07.01-Demo-ActivityManifest" TargetMode="External"/><Relationship Id="rId11" Type="http://schemas.openxmlformats.org/officeDocument/2006/relationships/image" Target="../media/image51.png"/><Relationship Id="rId10" Type="http://schemas.openxmlformats.org/officeDocument/2006/relationships/image" Target="../media/image45.png"/><Relationship Id="rId12" Type="http://schemas.openxmlformats.org/officeDocument/2006/relationships/image" Target="../media/image44.png"/><Relationship Id="rId9" Type="http://schemas.openxmlformats.org/officeDocument/2006/relationships/hyperlink" Target="https://github.com/ferryyuwono/android-beginner/blob/main/2.07.01-Demo-ActivityManifest/app/src/main/AndroidManifest.xml" TargetMode="External"/><Relationship Id="rId5" Type="http://schemas.openxmlformats.org/officeDocument/2006/relationships/hyperlink" Target="https://github.com/ferryyuwono/android-beginner/tree/main/2.07.01-Demo-ActivityManifest/app/src/main/res/layout/activity_main.xml" TargetMode="External"/><Relationship Id="rId6" Type="http://schemas.openxmlformats.org/officeDocument/2006/relationships/hyperlink" Target="https://github.com/ferryyuwono/android-beginner/tree/main/2.07.01-Demo-ActivityManifest/app/src/main/java/com/study/android20701/MainActivity.kt" TargetMode="External"/><Relationship Id="rId7" Type="http://schemas.openxmlformats.org/officeDocument/2006/relationships/hyperlink" Target="https://github.com/ferryyuwono/android-beginner/tree/main/2.07.01-Demo-ActivityManifest/app/src/main/res/layout/activity_status.xml" TargetMode="External"/><Relationship Id="rId8" Type="http://schemas.openxmlformats.org/officeDocument/2006/relationships/hyperlink" Target="https://github.com/ferryyuwono/android-beginner/tree/main/2.07.01-Demo-ActivityManifest/app/src/main/java/com/study/android20701/StatusActivity.k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erryyuwono/android-beginner/tree/main/2.07.02-Exercise-ActivityManifest" TargetMode="External"/><Relationship Id="rId4" Type="http://schemas.openxmlformats.org/officeDocument/2006/relationships/hyperlink" Target="https://github.com/ferryyuwono/android-beginner/tree/main/2.07.02-Exercise-ActivityManifest/app/src/main/res/layout/activity_main.xml" TargetMode="External"/><Relationship Id="rId11" Type="http://schemas.openxmlformats.org/officeDocument/2006/relationships/image" Target="../media/image48.png"/><Relationship Id="rId10" Type="http://schemas.openxmlformats.org/officeDocument/2006/relationships/image" Target="../media/image53.png"/><Relationship Id="rId12" Type="http://schemas.openxmlformats.org/officeDocument/2006/relationships/image" Target="../media/image52.png"/><Relationship Id="rId9" Type="http://schemas.openxmlformats.org/officeDocument/2006/relationships/image" Target="../media/image46.png"/><Relationship Id="rId5" Type="http://schemas.openxmlformats.org/officeDocument/2006/relationships/hyperlink" Target="https://github.com/ferryyuwono/android-beginner/tree/main/2.07.02-Exercise-ActivityManifest/app/src/main/java/com/study/android20702/MainActivity.kt" TargetMode="External"/><Relationship Id="rId6" Type="http://schemas.openxmlformats.org/officeDocument/2006/relationships/hyperlink" Target="https://github.com/ferryyuwono/android-beginner/tree/main/2.07.02-Exercise-ActivityManifest/app/src/main/res/layout/activity_country.xml" TargetMode="External"/><Relationship Id="rId7" Type="http://schemas.openxmlformats.org/officeDocument/2006/relationships/hyperlink" Target="https://github.com/ferryyuwono/android-beginner/tree/main/2.07.02-Exercise-ActivityManifest/app/src/main/java/com/study/android20702/CountryActivity.kt" TargetMode="External"/><Relationship Id="rId8" Type="http://schemas.openxmlformats.org/officeDocument/2006/relationships/hyperlink" Target="https://github.com/ferryyuwono/android-beginner/blob/main/2.07.02-Exercise-ActivityManifest/app/src/main/AndroidManifest.x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ferryyuwono/android-beginner/tree/main/2.07.03-Solution-ActivityManifest" TargetMode="External"/><Relationship Id="rId4" Type="http://schemas.openxmlformats.org/officeDocument/2006/relationships/hyperlink" Target="https://github.com/ferryyuwono/android-beginner/tree/main/2.07.03-Solution-ActivityManifest/app/src/main/res/layout/activity_main.xml" TargetMode="External"/><Relationship Id="rId11" Type="http://schemas.openxmlformats.org/officeDocument/2006/relationships/image" Target="../media/image48.png"/><Relationship Id="rId10" Type="http://schemas.openxmlformats.org/officeDocument/2006/relationships/image" Target="../media/image53.png"/><Relationship Id="rId12" Type="http://schemas.openxmlformats.org/officeDocument/2006/relationships/image" Target="../media/image52.png"/><Relationship Id="rId9" Type="http://schemas.openxmlformats.org/officeDocument/2006/relationships/image" Target="../media/image46.png"/><Relationship Id="rId5" Type="http://schemas.openxmlformats.org/officeDocument/2006/relationships/hyperlink" Target="https://github.com/ferryyuwono/android-beginner/tree/main/2.07.03-Solution-ActivityManifest/app/src/main/java/com/study/android20703/MainActivity.kt" TargetMode="External"/><Relationship Id="rId6" Type="http://schemas.openxmlformats.org/officeDocument/2006/relationships/hyperlink" Target="https://github.com/ferryyuwono/android-beginner/tree/main/2.07.03-Solution-ActivityManifest/app/src/main/res/layout/activity_country.xml" TargetMode="External"/><Relationship Id="rId7" Type="http://schemas.openxmlformats.org/officeDocument/2006/relationships/hyperlink" Target="https://github.com/ferryyuwono/android-beginner/tree/main/2.07.03-Solution-ActivityManifest/app/src/main/java/com/study/android20703/CountryActivity.kt" TargetMode="External"/><Relationship Id="rId8" Type="http://schemas.openxmlformats.org/officeDocument/2006/relationships/hyperlink" Target="https://github.com/ferryyuwono/android-beginner/blob/main/2.07.03-Solution-ActivityManifest/app/src/main/AndroidManifest.xml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ferryyuwono/android-beginner/tree/main/2.08.01-Demo-RecyclerViewAdapter/app/src/main/java/com/study/android20801/ui/VideoViewHolder.kt" TargetMode="External"/><Relationship Id="rId10" Type="http://schemas.openxmlformats.org/officeDocument/2006/relationships/hyperlink" Target="https://github.com/ferryyuwono/android-beginner/tree/main/2.08.01-Demo-RecyclerViewAdapter/app/src/main/java/com/study/android20801/ui/VideoAdapter.kt" TargetMode="External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erryyuwono/android-beginner/tree/main/2.08.01-Demo-RecyclerViewAdapter" TargetMode="External"/><Relationship Id="rId4" Type="http://schemas.openxmlformats.org/officeDocument/2006/relationships/hyperlink" Target="https://github.com/ferryyuwono/android-beginner/tree/main/2.08.01-Demo-RecyclerViewAdapter" TargetMode="External"/><Relationship Id="rId9" Type="http://schemas.openxmlformats.org/officeDocument/2006/relationships/hyperlink" Target="https://github.com/ferryyuwono/android-beginner/tree/main/2.08.01-Demo-RecyclerViewAdapter/app/src/main/res/layout/item_video.xml" TargetMode="External"/><Relationship Id="rId5" Type="http://schemas.openxmlformats.org/officeDocument/2006/relationships/hyperlink" Target="https://github.com/ferryyuwono/android-beginner/tree/main/2.08.01-Demo-RecyclerViewAdapter/app/build.gradle" TargetMode="External"/><Relationship Id="rId6" Type="http://schemas.openxmlformats.org/officeDocument/2006/relationships/hyperlink" Target="https://github.com/ferryyuwono/android-beginner/tree/main/2.08.01-Demo-RecyclerViewAdapter/app/src/main/res/values/themes.xml" TargetMode="External"/><Relationship Id="rId7" Type="http://schemas.openxmlformats.org/officeDocument/2006/relationships/hyperlink" Target="https://github.com/ferryyuwono/android-beginner/tree/main/2.08.01-Demo-RecyclerViewAdapter/app/src/main/res/layout/activity_main.xml" TargetMode="External"/><Relationship Id="rId8" Type="http://schemas.openxmlformats.org/officeDocument/2006/relationships/hyperlink" Target="https://github.com/ferryyuwono/android-beginner/tree/main/2.08.01-Demo-RecyclerViewAdapter/app/src/main/java/com/study/android20801/ui/MainActivity.kt" TargetMode="Externa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56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erryyuwono/android-beginner/tree/main/2.08.02-Exercise-RecyclerViewAdapter" TargetMode="External"/><Relationship Id="rId4" Type="http://schemas.openxmlformats.org/officeDocument/2006/relationships/hyperlink" Target="https://github.com/ferryyuwono/android-beginner/tree/main/2.08.02-Exercise-RecyclerViewAdapter/app/build.gradle" TargetMode="External"/><Relationship Id="rId9" Type="http://schemas.openxmlformats.org/officeDocument/2006/relationships/hyperlink" Target="https://github.com/ferryyuwono/android-beginner/tree/main/2.08.02-Exercise-RecyclerViewAdapter/app/src/main/java/com/study/android20802/ui/TwitViewHolder.kt" TargetMode="External"/><Relationship Id="rId5" Type="http://schemas.openxmlformats.org/officeDocument/2006/relationships/hyperlink" Target="https://github.com/ferryyuwono/android-beginner/tree/main/2.08.02-Exercise-RecyclerViewAdapter/app/src/main/res/layout/activity_main.xml" TargetMode="External"/><Relationship Id="rId6" Type="http://schemas.openxmlformats.org/officeDocument/2006/relationships/hyperlink" Target="https://github.com/ferryyuwono/android-beginner/tree/main/2.08.02-Exercise-RecyclerViewAdapter/app/src/main/java/com/study/android20802/ui/MainActivity.kt" TargetMode="External"/><Relationship Id="rId7" Type="http://schemas.openxmlformats.org/officeDocument/2006/relationships/hyperlink" Target="https://github.com/ferryyuwono/android-beginner/tree/main/2.08.02-Exercise-RecyclerViewAdapter/app/src/main/res/layout/item_twit.xml" TargetMode="External"/><Relationship Id="rId8" Type="http://schemas.openxmlformats.org/officeDocument/2006/relationships/hyperlink" Target="https://github.com/ferryyuwono/android-beginner/tree/main/2.08.02-Exercise-RecyclerViewAdapter/app/src/main/java/com/study/android20802/ui/TwitAdapter.k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56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erryyuwono/android-beginner/tree/main/2.08.02-Exercise-RecyclerViewAdapter" TargetMode="External"/><Relationship Id="rId4" Type="http://schemas.openxmlformats.org/officeDocument/2006/relationships/hyperlink" Target="https://github.com/ferryyuwono/android-beginner/tree/main/2.08.03-Solution-RecyclerViewAdapter/app/build.gradle" TargetMode="External"/><Relationship Id="rId9" Type="http://schemas.openxmlformats.org/officeDocument/2006/relationships/hyperlink" Target="https://github.com/ferryyuwono/android-beginner/tree/main/2.08.03-Solution-RecyclerViewAdapter/app/src/main/java/com/study/android20803/ui/TwitViewHolder.kt" TargetMode="External"/><Relationship Id="rId5" Type="http://schemas.openxmlformats.org/officeDocument/2006/relationships/hyperlink" Target="https://github.com/ferryyuwono/android-beginner/tree/main/2.08.03-Solution-RecyclerViewAdapter/app/src/main/res/layout/activity_main.xml" TargetMode="External"/><Relationship Id="rId6" Type="http://schemas.openxmlformats.org/officeDocument/2006/relationships/hyperlink" Target="https://github.com/ferryyuwono/android-beginner/tree/main/2.08.03-Solution-RecyclerViewAdapter/app/src/main/java/com/study/android20803/ui/MainActivity.kt" TargetMode="External"/><Relationship Id="rId7" Type="http://schemas.openxmlformats.org/officeDocument/2006/relationships/hyperlink" Target="https://github.com/ferryyuwono/android-beginner/tree/main/2.08.03-Solution-RecyclerViewAdapter/app/src/main/res/layout/item_twit.xml" TargetMode="External"/><Relationship Id="rId8" Type="http://schemas.openxmlformats.org/officeDocument/2006/relationships/hyperlink" Target="https://github.com/ferryyuwono/android-beginner/tree/main/2.08.03-Solution-RecyclerViewAdapter/app/src/main/java/com/study/android20803/ui/TwitAdapter.k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ferryyuwono/android-beginner/tree/main/2.09.01-Exercise-FinalAssignment" TargetMode="External"/><Relationship Id="rId4" Type="http://schemas.openxmlformats.org/officeDocument/2006/relationships/hyperlink" Target="https://github.com/ferryyuwono/android-beginner/tree/main/2.09.01-Exercise-FinalAssignment" TargetMode="External"/><Relationship Id="rId5" Type="http://schemas.openxmlformats.org/officeDocument/2006/relationships/image" Target="../media/image63.png"/><Relationship Id="rId6" Type="http://schemas.openxmlformats.org/officeDocument/2006/relationships/image" Target="../media/image57.png"/><Relationship Id="rId7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ferryyuwono/android-beginner/tree/main/2.09.02-Solution-FinalAssignment" TargetMode="External"/><Relationship Id="rId4" Type="http://schemas.openxmlformats.org/officeDocument/2006/relationships/image" Target="../media/image55.png"/><Relationship Id="rId5" Type="http://schemas.openxmlformats.org/officeDocument/2006/relationships/image" Target="../media/image65.png"/><Relationship Id="rId6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erryyuwono/android-beginner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ferryyuwono/android-beginner/tree/main/2.01.01-Demo-ProjectStructure" TargetMode="External"/><Relationship Id="rId5" Type="http://schemas.openxmlformats.org/officeDocument/2006/relationships/hyperlink" Target="https://github.com/ferryyuwono/android-beginner/tree/main/2.01.01-Demo-ProjectStructu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 for Android Development using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Ferry Yuwono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.2.1 [Demo] Layouts and TextView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https://github.com/ferryyuwono/android-beginner/tree/main/2.02.01-Demo-LayoutsTextView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ConstraintLayout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RelativeLayout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TextView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899" y="153145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2.2.2 [Exercise] Layouts and TextView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311700" y="961100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https://github.com/ferryyuwono/android-beginner/tree/main/2.02.02-Exercise-LayoutsTextView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1327875" y="1800225"/>
            <a:ext cx="4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strings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colors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strings.xml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colors.xml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125" y="1706650"/>
            <a:ext cx="1706650" cy="303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3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Layout and Textview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 weight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4747150" y="13961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2.2.3 [Solution] Layouts and TextView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311700" y="961100"/>
            <a:ext cx="8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https://github.com/ferryyuwono/android-beginner/tree/main/2.02.03-Solution-LayoutsTextView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327875" y="1800225"/>
            <a:ext cx="4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strings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resource to colors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strings.xml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colors.xml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Layout and Textview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4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LinearLayout weight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7125" y="1706650"/>
            <a:ext cx="1706650" cy="303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24"/>
          <p:cNvSpPr txBox="1"/>
          <p:nvPr/>
        </p:nvSpPr>
        <p:spPr>
          <a:xfrm>
            <a:off x="4747150" y="13961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2.3.1 [Demo] EditText and Button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EditTextButton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OnClick Event Handler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 Attribute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6487" y="1451390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679" y="145140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2.3.2 [Exercise] EditText and Button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ScrollView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EditText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6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1327881" y="2774050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Button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6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1327881" y="3252525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30033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277" name="Google Shape;277;p26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</a:t>
            </a:r>
            <a:r>
              <a:rPr lang="en" u="sng">
                <a:solidFill>
                  <a:schemeClr val="hlink"/>
                </a:solidFill>
                <a:hlinkClick r:id="rId4"/>
              </a:rPr>
              <a:t>2</a:t>
            </a:r>
            <a:r>
              <a:rPr lang="en" u="sng">
                <a:solidFill>
                  <a:schemeClr val="hlink"/>
                </a:solidFill>
                <a:hlinkClick r:id="rId5"/>
              </a:rPr>
              <a:t>-Exercise-EditTextButton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311700" y="1280575"/>
            <a:ext cx="27228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MainActivity.kt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3375" y="1914775"/>
            <a:ext cx="1336675" cy="23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2000" y="1914775"/>
            <a:ext cx="1336675" cy="2378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0625" y="1914775"/>
            <a:ext cx="1336675" cy="237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9250" y="1914776"/>
            <a:ext cx="1336675" cy="23784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26"/>
          <p:cNvSpPr txBox="1"/>
          <p:nvPr/>
        </p:nvSpPr>
        <p:spPr>
          <a:xfrm>
            <a:off x="44219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Scrollable</a:t>
            </a:r>
            <a:endParaRPr sz="1200"/>
          </a:p>
        </p:txBody>
      </p:sp>
      <p:sp>
        <p:nvSpPr>
          <p:cNvPr id="284" name="Google Shape;284;p26"/>
          <p:cNvSpPr txBox="1"/>
          <p:nvPr/>
        </p:nvSpPr>
        <p:spPr>
          <a:xfrm>
            <a:off x="584058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285" name="Google Shape;285;p26"/>
          <p:cNvSpPr txBox="1"/>
          <p:nvPr/>
        </p:nvSpPr>
        <p:spPr>
          <a:xfrm>
            <a:off x="72592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 message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2.3.3 [Solution] EditText and Button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ScrollView</a:t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EditText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7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1327881" y="2774050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 Button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7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1327881" y="3252525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30033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300" name="Google Shape;300;p27"/>
          <p:cNvSpPr txBox="1"/>
          <p:nvPr/>
        </p:nvSpPr>
        <p:spPr>
          <a:xfrm>
            <a:off x="311700" y="961100"/>
            <a:ext cx="7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https://github.com/ferryyuwono/android-beginner/tree/main/2.03.03-Solution-EditTextButton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311700" y="1280575"/>
            <a:ext cx="27228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3375" y="1914775"/>
            <a:ext cx="1336675" cy="23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2000" y="1914775"/>
            <a:ext cx="1336675" cy="2378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0625" y="1914775"/>
            <a:ext cx="1336675" cy="237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9250" y="1914776"/>
            <a:ext cx="1336675" cy="23784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27"/>
          <p:cNvSpPr txBox="1"/>
          <p:nvPr/>
        </p:nvSpPr>
        <p:spPr>
          <a:xfrm>
            <a:off x="44219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Scrollable</a:t>
            </a:r>
            <a:endParaRPr sz="1200"/>
          </a:p>
        </p:txBody>
      </p:sp>
      <p:sp>
        <p:nvSpPr>
          <p:cNvPr id="307" name="Google Shape;307;p27"/>
          <p:cNvSpPr txBox="1"/>
          <p:nvPr/>
        </p:nvSpPr>
        <p:spPr>
          <a:xfrm>
            <a:off x="584058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308" name="Google Shape;308;p27"/>
          <p:cNvSpPr txBox="1"/>
          <p:nvPr/>
        </p:nvSpPr>
        <p:spPr>
          <a:xfrm>
            <a:off x="7259238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 message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2.4.1 [Demo] Image and ImageButton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ImageViewImageButton</a:t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Drawable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ImageView</a:t>
            </a:r>
            <a:endParaRPr/>
          </a:p>
        </p:txBody>
      </p:sp>
      <p:sp>
        <p:nvSpPr>
          <p:cNvPr id="320" name="Google Shape;320;p28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ImageButton</a:t>
            </a:r>
            <a:endParaRPr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selector_button_search.xml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1327887" y="32525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Button</a:t>
            </a:r>
            <a:endParaRPr/>
          </a:p>
        </p:txBody>
      </p:sp>
      <p:pic>
        <p:nvPicPr>
          <p:cNvPr id="324" name="Google Shape;32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2287" y="160897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2504" y="1608973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2725" y="1608969"/>
            <a:ext cx="1814550" cy="32287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2.4.2 [Exercise] ImageView and ImageButton</a:t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1327875" y="2774050"/>
            <a:ext cx="22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41347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339" name="Google Shape;339;p29"/>
          <p:cNvSpPr txBox="1"/>
          <p:nvPr/>
        </p:nvSpPr>
        <p:spPr>
          <a:xfrm>
            <a:off x="311700" y="961100"/>
            <a:ext cx="81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ImageViewImageButton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311700" y="1280575"/>
            <a:ext cx="7881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shape_person_background.xml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selector_checkbox_favorite.xml</a:t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1327881" y="3252525"/>
            <a:ext cx="1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Visibility</a:t>
            </a:r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6125" y="1888750"/>
            <a:ext cx="1654000" cy="2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0620" y="1888765"/>
            <a:ext cx="1654000" cy="29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2.4.3 [Solution] ImageView and ImageButton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1327875" y="1800225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1327880" y="228715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1327875" y="2774050"/>
            <a:ext cx="22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Selector CheckBox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4134713" y="15716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Result</a:t>
            </a:r>
            <a:endParaRPr sz="1200"/>
          </a:p>
        </p:txBody>
      </p:sp>
      <p:sp>
        <p:nvSpPr>
          <p:cNvPr id="357" name="Google Shape;357;p30"/>
          <p:cNvSpPr txBox="1"/>
          <p:nvPr/>
        </p:nvSpPr>
        <p:spPr>
          <a:xfrm>
            <a:off x="311700" y="961100"/>
            <a:ext cx="81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https://github.com/ferryyuwono/android-beginner/tree/main/2.04.03-Solution-ImageViewImageButton</a:t>
            </a:r>
            <a:endParaRPr/>
          </a:p>
        </p:txBody>
      </p:sp>
      <p:sp>
        <p:nvSpPr>
          <p:cNvPr id="358" name="Google Shape;358;p30"/>
          <p:cNvSpPr txBox="1"/>
          <p:nvPr>
            <p:ph idx="1" type="body"/>
          </p:nvPr>
        </p:nvSpPr>
        <p:spPr>
          <a:xfrm>
            <a:off x="311700" y="1280575"/>
            <a:ext cx="7881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shape_person_background.xml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selector_checkbox_favorite.xml</a:t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rot="5400000">
            <a:off x="578775" y="2946266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1327881" y="3252525"/>
            <a:ext cx="15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Visibility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6125" y="1888750"/>
            <a:ext cx="1654000" cy="2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620" y="1888765"/>
            <a:ext cx="1654000" cy="29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6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478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0" name="Google Shape;3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441" y="1609975"/>
            <a:ext cx="1711310" cy="3045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31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https://github.com/ferryyuwono/android-beginner/tree/main/2.05.01-Demo-ViewBinding</a:t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7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MainActivity.kt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5"/>
            <a:ext cx="8222100" cy="18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Your First Android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1403365"/>
            <a:ext cx="3933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75" y="2514890"/>
            <a:ext cx="2190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3807375"/>
            <a:ext cx="6793863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2"/>
          <p:cNvCxnSpPr/>
          <p:nvPr/>
        </p:nvCxnSpPr>
        <p:spPr>
          <a:xfrm>
            <a:off x="4029575" y="2001175"/>
            <a:ext cx="0" cy="7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2"/>
          <p:cNvCxnSpPr/>
          <p:nvPr/>
        </p:nvCxnSpPr>
        <p:spPr>
          <a:xfrm>
            <a:off x="4595300" y="3241150"/>
            <a:ext cx="1827900" cy="67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2"/>
          <p:cNvSpPr/>
          <p:nvPr/>
        </p:nvSpPr>
        <p:spPr>
          <a:xfrm>
            <a:off x="6432250" y="3902450"/>
            <a:ext cx="661200" cy="22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2.5.1 [Demo] View Binding</a:t>
            </a:r>
            <a:endParaRPr/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75" y="1203553"/>
            <a:ext cx="41338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75" y="1203540"/>
            <a:ext cx="2095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713" y="3252778"/>
            <a:ext cx="4829175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3"/>
          <p:cNvCxnSpPr/>
          <p:nvPr/>
        </p:nvCxnSpPr>
        <p:spPr>
          <a:xfrm>
            <a:off x="2195325" y="2103930"/>
            <a:ext cx="1598100" cy="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/>
          <p:nvPr/>
        </p:nvCxnSpPr>
        <p:spPr>
          <a:xfrm>
            <a:off x="5253875" y="2571750"/>
            <a:ext cx="0" cy="82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2.6.1 [Demo] Persistent Data</a:t>
            </a:r>
            <a:endParaRPr/>
          </a:p>
        </p:txBody>
      </p:sp>
      <p:sp>
        <p:nvSpPr>
          <p:cNvPr id="399" name="Google Shape;399;p34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PersistentData</a:t>
            </a:r>
            <a:endParaRPr/>
          </a:p>
        </p:txBody>
      </p:sp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Persistent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4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Save Persistent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075" y="1857075"/>
            <a:ext cx="1664782" cy="296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779" y="1857075"/>
            <a:ext cx="1664782" cy="296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4608" y="1857085"/>
            <a:ext cx="1664767" cy="29622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p34"/>
          <p:cNvSpPr txBox="1"/>
          <p:nvPr/>
        </p:nvSpPr>
        <p:spPr>
          <a:xfrm>
            <a:off x="3903588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411" name="Google Shape;411;p34"/>
          <p:cNvSpPr txBox="1"/>
          <p:nvPr/>
        </p:nvSpPr>
        <p:spPr>
          <a:xfrm>
            <a:off x="559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Save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Major</a:t>
            </a:r>
            <a:endParaRPr sz="1200"/>
          </a:p>
        </p:txBody>
      </p:sp>
      <p:sp>
        <p:nvSpPr>
          <p:cNvPr id="412" name="Google Shape;412;p34"/>
          <p:cNvSpPr txBox="1"/>
          <p:nvPr/>
        </p:nvSpPr>
        <p:spPr>
          <a:xfrm>
            <a:off x="7348575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Run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2.6.2 [Exercise] Persistent Data</a:t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https://github.com/ferryyuwono/android-beginner/tree/main/2.06.02-Exercise-PersistentData</a:t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1327875" y="2268646"/>
            <a:ext cx="16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Module Dependencies</a:t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 rot="5400000">
            <a:off x="460425" y="2582452"/>
            <a:ext cx="787800" cy="789900"/>
          </a:xfrm>
          <a:prstGeom prst="bentUpArrow">
            <a:avLst>
              <a:gd fmla="val 18464" name="adj1"/>
              <a:gd fmla="val 17462" name="adj2"/>
              <a:gd fmla="val 1663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 txBox="1"/>
          <p:nvPr/>
        </p:nvSpPr>
        <p:spPr>
          <a:xfrm>
            <a:off x="1327870" y="2990319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363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425" name="Google Shape;425;p35"/>
          <p:cNvSpPr txBox="1"/>
          <p:nvPr/>
        </p:nvSpPr>
        <p:spPr>
          <a:xfrm>
            <a:off x="541876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426" name="Google Shape;426;p35"/>
          <p:cNvSpPr txBox="1"/>
          <p:nvPr/>
        </p:nvSpPr>
        <p:spPr>
          <a:xfrm>
            <a:off x="6969125" y="1542218"/>
            <a:ext cx="17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&amp;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 Run</a:t>
            </a:r>
            <a:endParaRPr sz="1200"/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375" y="1837137"/>
            <a:ext cx="1664700" cy="29621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4825" y="1837125"/>
            <a:ext cx="1664700" cy="29621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5275" y="1837125"/>
            <a:ext cx="1664700" cy="2962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5"/>
          <p:cNvSpPr txBox="1"/>
          <p:nvPr/>
        </p:nvSpPr>
        <p:spPr>
          <a:xfrm>
            <a:off x="1327875" y="1809190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 Password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 rot="5400000">
            <a:off x="578775" y="197909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2.6.3 [Solution] Persistent Data</a:t>
            </a:r>
            <a:endParaRPr/>
          </a:p>
        </p:txBody>
      </p:sp>
      <p:sp>
        <p:nvSpPr>
          <p:cNvPr id="437" name="Google Shape;437;p36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https://github.com/ferryyuwono/android-beginner/tree/main/2.06.03-Solution-PersistentData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363831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Run</a:t>
            </a:r>
            <a:endParaRPr sz="1200"/>
          </a:p>
        </p:txBody>
      </p:sp>
      <p:sp>
        <p:nvSpPr>
          <p:cNvPr id="440" name="Google Shape;440;p36"/>
          <p:cNvSpPr txBox="1"/>
          <p:nvPr/>
        </p:nvSpPr>
        <p:spPr>
          <a:xfrm>
            <a:off x="5418763" y="154402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1200"/>
          </a:p>
        </p:txBody>
      </p:sp>
      <p:sp>
        <p:nvSpPr>
          <p:cNvPr id="441" name="Google Shape;441;p36"/>
          <p:cNvSpPr txBox="1"/>
          <p:nvPr/>
        </p:nvSpPr>
        <p:spPr>
          <a:xfrm>
            <a:off x="6969125" y="1542218"/>
            <a:ext cx="17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&amp; Second Run</a:t>
            </a:r>
            <a:endParaRPr sz="1200"/>
          </a:p>
        </p:txBody>
      </p:sp>
      <p:pic>
        <p:nvPicPr>
          <p:cNvPr id="442" name="Google Shape;44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375" y="1837137"/>
            <a:ext cx="1664700" cy="29621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4825" y="1837125"/>
            <a:ext cx="1664700" cy="29621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4" name="Google Shape;44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5275" y="1837125"/>
            <a:ext cx="1664700" cy="2962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5" name="Google Shape;445;p36"/>
          <p:cNvSpPr txBox="1"/>
          <p:nvPr/>
        </p:nvSpPr>
        <p:spPr>
          <a:xfrm>
            <a:off x="1327875" y="2268646"/>
            <a:ext cx="16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Module Dependencies</a:t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rot="5400000">
            <a:off x="460425" y="2582452"/>
            <a:ext cx="787800" cy="789900"/>
          </a:xfrm>
          <a:prstGeom prst="bentUpArrow">
            <a:avLst>
              <a:gd fmla="val 18464" name="adj1"/>
              <a:gd fmla="val 17462" name="adj2"/>
              <a:gd fmla="val 1663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1327870" y="2990319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1327875" y="1809190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EditText Password</a:t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 rot="5400000">
            <a:off x="578775" y="197909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2.7.1 [Demo] Activity and Manifest</a:t>
            </a: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ActivityManifest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activity_status.xml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StatusActivity.kt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AndroidManifest.xml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activity</a:t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Activity in Manifest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7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4" name="Google Shape;464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97050" y="1737550"/>
            <a:ext cx="1686550" cy="30010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5" name="Google Shape;46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4301" y="1737550"/>
            <a:ext cx="1686550" cy="30009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" name="Google Shape;466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31579" y="1737553"/>
            <a:ext cx="1686546" cy="30009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2.7.2 [Exercise] Activity and Manifest</a:t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https://github.com/ferryyuwono/android-beginner/tree/main/2.07.02-Exercise-ActivityManifest</a:t>
            </a:r>
            <a:endParaRPr/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activity_country.xml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CountryActivity.kt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AndroidManifest.xml</a:t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1327875" y="1800225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startActivityForResult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onActivityResult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i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0" name="Google Shape;480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5849" y="2387400"/>
            <a:ext cx="1333530" cy="238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1" name="Google Shape;481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7474" y="2387413"/>
            <a:ext cx="1333530" cy="23809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2" name="Google Shape;482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9085" y="2387400"/>
            <a:ext cx="1333530" cy="2381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0697" y="2387427"/>
            <a:ext cx="1297327" cy="2380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2.7.3 [Solution] Activity and Manifest</a:t>
            </a:r>
            <a:endParaRPr/>
          </a:p>
        </p:txBody>
      </p:sp>
      <p:sp>
        <p:nvSpPr>
          <p:cNvPr id="489" name="Google Shape;489;p39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https://github.com/ferryyuwono/android-beginner/tree/main/2.07.03-Solution-ActivityManifest</a:t>
            </a:r>
            <a:endParaRPr/>
          </a:p>
        </p:txBody>
      </p:sp>
      <p:sp>
        <p:nvSpPr>
          <p:cNvPr id="490" name="Google Shape;490;p39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activity_country.xml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CountryActivity.kt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AndroidManifest.xml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1327875" y="1800225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startActivityForResult</a:t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onActivityResult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intent extra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7" name="Google Shape;497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5849" y="2387400"/>
            <a:ext cx="1333530" cy="238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8" name="Google Shape;498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7474" y="2387413"/>
            <a:ext cx="1333530" cy="23809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9" name="Google Shape;499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9085" y="2387400"/>
            <a:ext cx="1333530" cy="2381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0" name="Google Shape;50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0697" y="2387427"/>
            <a:ext cx="1297327" cy="2380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[Demo] RecyclerView and Adapter</a:t>
            </a: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RecyclerViewAdapter</a:t>
            </a:r>
            <a:endParaRPr/>
          </a:p>
        </p:txBody>
      </p:sp>
      <p:sp>
        <p:nvSpPr>
          <p:cNvPr id="507" name="Google Shape;507;p40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themes.xml</a:t>
            </a:r>
            <a:r>
              <a:rPr lang="en"/>
              <a:t>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item_video.xml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0"/>
              </a:rPr>
              <a:t>VideoAdapter.kt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1"/>
              </a:rPr>
              <a:t>VideoViewHolder.kt</a:t>
            </a:r>
            <a:endParaRPr/>
          </a:p>
        </p:txBody>
      </p:sp>
      <p:sp>
        <p:nvSpPr>
          <p:cNvPr id="508" name="Google Shape;508;p40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NoActionBar</a:t>
            </a:r>
            <a:endParaRPr/>
          </a:p>
        </p:txBody>
      </p:sp>
      <p:sp>
        <p:nvSpPr>
          <p:cNvPr id="509" name="Google Shape;509;p40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0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0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0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 txBox="1"/>
          <p:nvPr/>
        </p:nvSpPr>
        <p:spPr>
          <a:xfrm>
            <a:off x="1327875" y="2774050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 Sample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0"/>
          <p:cNvSpPr/>
          <p:nvPr/>
        </p:nvSpPr>
        <p:spPr>
          <a:xfrm rot="5400000">
            <a:off x="578775" y="294804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1327875" y="3256463"/>
            <a:ext cx="2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6" name="Google Shape;516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84345" y="160997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7" name="Google Shape;517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77762" y="160997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2.8.2 [Exercise] RecyclerView and Adapter</a:t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https://github.com/ferryyuwono/android-beginner/tree/main/2.08.02-Exercise-RecyclerViewAdapter</a:t>
            </a:r>
            <a:endParaRPr/>
          </a:p>
        </p:txBody>
      </p:sp>
      <p:sp>
        <p:nvSpPr>
          <p:cNvPr id="524" name="Google Shape;524;p41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item_twit.xml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TwitAdapter.kt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TwitViewHolder.kt</a:t>
            </a:r>
            <a:endParaRPr/>
          </a:p>
        </p:txBody>
      </p:sp>
      <p:sp>
        <p:nvSpPr>
          <p:cNvPr id="525" name="Google Shape;525;p41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Adapter</a:t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Alert Dialog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4708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0" name="Google Shape;53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3370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1" name="Google Shape;531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271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64100" y="1969450"/>
            <a:ext cx="3445800" cy="139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16500" y="2045650"/>
            <a:ext cx="31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  Android 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 Layouts and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  EditText and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  ImageView and ImageButton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  View Binding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123450" y="2512300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192900" y="2087091"/>
            <a:ext cx="3445800" cy="116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278150" y="2150971"/>
            <a:ext cx="335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  </a:t>
            </a:r>
            <a:r>
              <a:rPr lang="en"/>
              <a:t>Persistent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  </a:t>
            </a:r>
            <a:r>
              <a:rPr lang="en"/>
              <a:t>Activity and 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  RecyclerView and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  Final Assignment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30750" y="1331625"/>
            <a:ext cx="52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Module 2: Develop Your First Android Application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2.8.3 [Solution] RecyclerView and Adapter</a:t>
            </a:r>
            <a:endParaRPr/>
          </a:p>
        </p:txBody>
      </p:sp>
      <p:sp>
        <p:nvSpPr>
          <p:cNvPr id="537" name="Google Shape;537;p42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https://github.com/ferryyuwono/android-beginner/tree/main/2.08.03-Solution-RecyclerViewAdapter</a:t>
            </a:r>
            <a:endParaRPr/>
          </a:p>
        </p:txBody>
      </p:sp>
      <p:sp>
        <p:nvSpPr>
          <p:cNvPr id="538" name="Google Shape;538;p42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build.gradle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activity_main.xml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MainActivity.kt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item_twit.xml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TwitAdapter.kt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TwitViewHolder.kt</a:t>
            </a:r>
            <a:endParaRPr/>
          </a:p>
        </p:txBody>
      </p:sp>
      <p:sp>
        <p:nvSpPr>
          <p:cNvPr id="539" name="Google Shape;539;p42"/>
          <p:cNvSpPr txBox="1"/>
          <p:nvPr/>
        </p:nvSpPr>
        <p:spPr>
          <a:xfrm>
            <a:off x="1327875" y="1800225"/>
            <a:ext cx="2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Data Adapter</a:t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 txBox="1"/>
          <p:nvPr/>
        </p:nvSpPr>
        <p:spPr>
          <a:xfrm>
            <a:off x="1327870" y="2287150"/>
            <a:ext cx="32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Alert Dialog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4708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3370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5" name="Google Shape;545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2715" y="1653128"/>
            <a:ext cx="1814542" cy="3228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[Exercise] Final Assignment</a:t>
            </a:r>
            <a:endParaRPr/>
          </a:p>
        </p:txBody>
      </p:sp>
      <p:sp>
        <p:nvSpPr>
          <p:cNvPr id="551" name="Google Shape;551;p43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https://github.com/ferryyuwono/android-beginner/tree/main/2.09.01-Exercise-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FinalAssignment</a:t>
            </a:r>
            <a:endParaRPr/>
          </a:p>
        </p:txBody>
      </p:sp>
      <p:pic>
        <p:nvPicPr>
          <p:cNvPr id="552" name="Google Shape;5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575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802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2029" y="1475625"/>
            <a:ext cx="1804395" cy="321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2.8.1 [Exercise] Final Assignment</a:t>
            </a:r>
            <a:endParaRPr/>
          </a:p>
        </p:txBody>
      </p:sp>
      <p:pic>
        <p:nvPicPr>
          <p:cNvPr id="560" name="Google Shape;5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51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1" name="Google Shape;5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634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2" name="Google Shape;5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412" y="1147775"/>
            <a:ext cx="2032413" cy="3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2.8.2 [Solution] Final Assignment</a:t>
            </a:r>
            <a:endParaRPr/>
          </a:p>
        </p:txBody>
      </p:sp>
      <p:sp>
        <p:nvSpPr>
          <p:cNvPr id="568" name="Google Shape;568;p45"/>
          <p:cNvSpPr txBox="1"/>
          <p:nvPr/>
        </p:nvSpPr>
        <p:spPr>
          <a:xfrm>
            <a:off x="311700" y="9611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https://github.com/ferryyuwono/android-beginner/tree/main/2.09.02-Solution-FinalAssignment</a:t>
            </a:r>
            <a:endParaRPr/>
          </a:p>
        </p:txBody>
      </p:sp>
      <p:pic>
        <p:nvPicPr>
          <p:cNvPr id="569" name="Google Shape;5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675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0" name="Google Shape;5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173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1" name="Google Shape;57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721" y="1428075"/>
            <a:ext cx="1893779" cy="336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Module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 and Keep Learning!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11700" y="1457675"/>
            <a:ext cx="4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309775" y="2018157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Code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309775" y="251493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Code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309775" y="3011711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Code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5400000">
            <a:off x="578775" y="17247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578775" y="22094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5400000">
            <a:off x="578775" y="26942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50" y="842825"/>
            <a:ext cx="2279636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036" y="842825"/>
            <a:ext cx="2050264" cy="199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r>
              <a:rPr lang="en"/>
              <a:t>Android Project Structure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0475"/>
            <a:ext cx="3591938" cy="3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65560" y="1717177"/>
            <a:ext cx="1359300" cy="33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65560" y="2080119"/>
            <a:ext cx="1984800" cy="602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73279" y="2690184"/>
            <a:ext cx="988500" cy="71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>
            <a:stCxn id="124" idx="3"/>
          </p:cNvCxnSpPr>
          <p:nvPr/>
        </p:nvCxnSpPr>
        <p:spPr>
          <a:xfrm>
            <a:off x="1824860" y="1887127"/>
            <a:ext cx="232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25" idx="3"/>
          </p:cNvCxnSpPr>
          <p:nvPr/>
        </p:nvCxnSpPr>
        <p:spPr>
          <a:xfrm>
            <a:off x="2450360" y="2381319"/>
            <a:ext cx="16911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6" idx="3"/>
          </p:cNvCxnSpPr>
          <p:nvPr/>
        </p:nvCxnSpPr>
        <p:spPr>
          <a:xfrm>
            <a:off x="1461778" y="3049284"/>
            <a:ext cx="2671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149109" y="1703256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Manifest</a:t>
            </a:r>
            <a:endParaRPr sz="1500"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149112" y="2197409"/>
            <a:ext cx="64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Java</a:t>
            </a:r>
            <a:endParaRPr sz="15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149096" y="2865350"/>
            <a:ext cx="1515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Resources</a:t>
            </a:r>
            <a:endParaRPr sz="1500"/>
          </a:p>
        </p:txBody>
      </p:sp>
      <p:sp>
        <p:nvSpPr>
          <p:cNvPr id="133" name="Google Shape;133;p17"/>
          <p:cNvSpPr/>
          <p:nvPr/>
        </p:nvSpPr>
        <p:spPr>
          <a:xfrm>
            <a:off x="473279" y="3431528"/>
            <a:ext cx="3305100" cy="13284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7"/>
          <p:cNvCxnSpPr>
            <a:stCxn id="133" idx="3"/>
          </p:cNvCxnSpPr>
          <p:nvPr/>
        </p:nvCxnSpPr>
        <p:spPr>
          <a:xfrm>
            <a:off x="3778379" y="4095728"/>
            <a:ext cx="3552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4149096" y="3911850"/>
            <a:ext cx="189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Gradle Scripts</a:t>
            </a:r>
            <a:endParaRPr sz="1500"/>
          </a:p>
        </p:txBody>
      </p:sp>
      <p:sp>
        <p:nvSpPr>
          <p:cNvPr id="136" name="Google Shape;136;p17"/>
          <p:cNvSpPr txBox="1"/>
          <p:nvPr/>
        </p:nvSpPr>
        <p:spPr>
          <a:xfrm>
            <a:off x="311700" y="930925"/>
            <a:ext cx="7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https://github.com/ferryyuwono/android-beginner/tree/main/2.01.01-Demo-</a:t>
            </a:r>
            <a:r>
              <a:rPr lang="en" u="sng">
                <a:solidFill>
                  <a:schemeClr val="hlink"/>
                </a:solidFill>
                <a:hlinkClick r:id="rId5"/>
              </a:rPr>
              <a:t>ProjectStructure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" y="628200"/>
            <a:ext cx="2006500" cy="16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050" y="2066938"/>
            <a:ext cx="3971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050" y="3457250"/>
            <a:ext cx="4081219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95737"/>
            <a:ext cx="3201766" cy="122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/>
          <p:nvPr/>
        </p:nvCxnSpPr>
        <p:spPr>
          <a:xfrm>
            <a:off x="1454050" y="1614200"/>
            <a:ext cx="33198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1958325" y="1891550"/>
            <a:ext cx="2689500" cy="18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1403625" y="2211475"/>
            <a:ext cx="16800" cy="137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9050" y="707075"/>
            <a:ext cx="3609464" cy="13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000" y="266075"/>
            <a:ext cx="55816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/>
          <p:nvPr/>
        </p:nvCxnSpPr>
        <p:spPr>
          <a:xfrm flipH="1" rot="10800000">
            <a:off x="1614854" y="899896"/>
            <a:ext cx="3125400" cy="55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 flipH="1" rot="10800000">
            <a:off x="1538654" y="538396"/>
            <a:ext cx="2428200" cy="6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300" y="177375"/>
            <a:ext cx="53149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AndroidManifest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5" y="654075"/>
            <a:ext cx="18288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9"/>
          <p:cNvCxnSpPr/>
          <p:nvPr/>
        </p:nvCxnSpPr>
        <p:spPr>
          <a:xfrm flipH="1" rot="10800000">
            <a:off x="2092809" y="529991"/>
            <a:ext cx="1327800" cy="49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2597075" y="1118325"/>
            <a:ext cx="1151400" cy="69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2865876" y="4109025"/>
            <a:ext cx="106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 rot="10800000">
            <a:off x="2832268" y="2563732"/>
            <a:ext cx="10770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 rot="10800000">
            <a:off x="2874493" y="3344782"/>
            <a:ext cx="157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20309" y="1711656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Application</a:t>
            </a:r>
            <a:endParaRPr sz="15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62527" y="2358818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Activity Main</a:t>
            </a:r>
            <a:endParaRPr sz="15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62527" y="3129222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Launcher</a:t>
            </a:r>
            <a:endParaRPr sz="15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62527" y="3899627"/>
            <a:ext cx="2244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Activity Main 2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4075"/>
            <a:ext cx="272415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 flipH="1" rot="10800000">
            <a:off x="1454050" y="967050"/>
            <a:ext cx="20505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1413150" y="2126288"/>
            <a:ext cx="2116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1372250" y="1554475"/>
            <a:ext cx="214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555142" y="787350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Drawable (image, vector, shape, selector, etc)</a:t>
            </a:r>
            <a:endParaRPr sz="1500"/>
          </a:p>
        </p:txBody>
      </p:sp>
      <p:cxnSp>
        <p:nvCxnSpPr>
          <p:cNvPr id="179" name="Google Shape;179;p20"/>
          <p:cNvCxnSpPr/>
          <p:nvPr/>
        </p:nvCxnSpPr>
        <p:spPr>
          <a:xfrm flipH="1" rot="10800000">
            <a:off x="1297100" y="2696913"/>
            <a:ext cx="2200800" cy="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555142" y="1371737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Layout</a:t>
            </a:r>
            <a:r>
              <a:rPr lang="en" sz="1500"/>
              <a:t> (activity, layout, etc)</a:t>
            </a:r>
            <a:endParaRPr sz="15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555142" y="1947159"/>
            <a:ext cx="4118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Mipmap</a:t>
            </a:r>
            <a:r>
              <a:rPr lang="en" sz="1500"/>
              <a:t> (launcher icon)</a:t>
            </a:r>
            <a:endParaRPr sz="15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555150" y="2514725"/>
            <a:ext cx="5042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Values</a:t>
            </a:r>
            <a:r>
              <a:rPr lang="en" sz="1500"/>
              <a:t> (colors, dimensions, strings, themes, styles, etc)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5" y="665238"/>
            <a:ext cx="36957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77375"/>
            <a:ext cx="2461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Scripts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 flipH="1" rot="10800000">
            <a:off x="3681225" y="622613"/>
            <a:ext cx="983400" cy="39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>
            <a:off x="1847206" y="1276343"/>
            <a:ext cx="0" cy="39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723475" y="318175"/>
            <a:ext cx="38658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Project settings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(kotlin version, depencesies, repository, etc)</a:t>
            </a:r>
            <a:endParaRPr sz="15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12925" y="1702950"/>
            <a:ext cx="42348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Module</a:t>
            </a:r>
            <a:r>
              <a:rPr lang="en" sz="1500"/>
              <a:t> settings (app)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(plugins, app version, sdk, dependencies, etc)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25" y="841975"/>
            <a:ext cx="3103175" cy="229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26" y="2225123"/>
            <a:ext cx="2638224" cy="239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3938" y="3490729"/>
            <a:ext cx="2638225" cy="1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