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493F-575B-451A-8E84-DB95A43EFD77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7692-DE76-4F33-B6F8-CD98578EE9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3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3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7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2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6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DF42-1D79-4BFF-B894-BFF716880800}" type="datetimeFigureOut">
              <a:rPr lang="es-MX" smtClean="0"/>
              <a:t>20/02/2024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D2A75-AAB1-4F8D-A024-E06C3D8657B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REPORTE DE FUNDAMENTOS DE PROGRAMACIÓN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5938"/>
          </a:xfrm>
        </p:spPr>
        <p:txBody>
          <a:bodyPr>
            <a:noAutofit/>
          </a:bodyPr>
          <a:lstStyle/>
          <a:p>
            <a:r>
              <a:rPr lang="es-MX" sz="1400" dirty="0"/>
              <a:t>Materia: Fundamentos de programación</a:t>
            </a:r>
          </a:p>
          <a:p>
            <a:r>
              <a:rPr lang="es-MX" sz="1400" dirty="0"/>
              <a:t>Nombre: Santos Díaz Fernando Emmanuel</a:t>
            </a:r>
          </a:p>
          <a:p>
            <a:r>
              <a:rPr lang="es-MX" sz="1400" dirty="0"/>
              <a:t>Grupo: 1TM13</a:t>
            </a:r>
          </a:p>
          <a:p>
            <a:r>
              <a:rPr lang="es-MX" sz="1400" dirty="0"/>
              <a:t>Fecha: 14/02/24</a:t>
            </a:r>
          </a:p>
        </p:txBody>
      </p:sp>
    </p:spTree>
    <p:extLst>
      <p:ext uri="{BB962C8B-B14F-4D97-AF65-F5344CB8AC3E}">
        <p14:creationId xmlns:p14="http://schemas.microsoft.com/office/powerpoint/2010/main" val="392936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7DAC47-0CBF-CC1D-040A-A7B0CD09372D}"/>
              </a:ext>
            </a:extLst>
          </p:cNvPr>
          <p:cNvSpPr txBox="1"/>
          <p:nvPr/>
        </p:nvSpPr>
        <p:spPr>
          <a:xfrm>
            <a:off x="481148" y="505115"/>
            <a:ext cx="108726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Escribe los siguientes números del sistema decimal al:</a:t>
            </a:r>
          </a:p>
          <a:p>
            <a:r>
              <a:rPr lang="es-MX" sz="2800" dirty="0"/>
              <a:t>0, 4, 8, 16, 32, 64, 128</a:t>
            </a:r>
          </a:p>
          <a:p>
            <a:r>
              <a:rPr lang="es-MX" sz="2800" dirty="0"/>
              <a:t>Vigesimal: 00, 04, 08, 16, 32, 64</a:t>
            </a:r>
          </a:p>
          <a:p>
            <a:r>
              <a:rPr lang="es-MX" sz="2800" dirty="0"/>
              <a:t>Hexadecimal: 0, 4, 8, 10, 20, 40, 80 </a:t>
            </a:r>
          </a:p>
          <a:p>
            <a:r>
              <a:rPr lang="es-MX" sz="2800" dirty="0"/>
              <a:t>Binario: 0, 100, 1000, 10000, 100000, 1000000, 10000000</a:t>
            </a:r>
          </a:p>
          <a:p>
            <a:endParaRPr lang="es-MX" sz="2800" dirty="0"/>
          </a:p>
          <a:p>
            <a:r>
              <a:rPr lang="es-MX" sz="2800" dirty="0"/>
              <a:t>Senario: 0, 100,  150,  330,  1000, 10000, 10000000</a:t>
            </a:r>
          </a:p>
          <a:p>
            <a:r>
              <a:rPr lang="es-MX" sz="2800" dirty="0"/>
              <a:t>Octal: 0, 4, 10, 18, 40, 100, 200</a:t>
            </a:r>
          </a:p>
        </p:txBody>
      </p:sp>
    </p:spTree>
    <p:extLst>
      <p:ext uri="{BB962C8B-B14F-4D97-AF65-F5344CB8AC3E}">
        <p14:creationId xmlns:p14="http://schemas.microsoft.com/office/powerpoint/2010/main" val="427730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7595F6E-FF76-D1DD-6989-CFAA11CC7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4" t="25248" r="13271" b="14185"/>
          <a:stretch/>
        </p:blipFill>
        <p:spPr>
          <a:xfrm>
            <a:off x="1241144" y="433577"/>
            <a:ext cx="9709711" cy="56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1: Uso de Paint y reporte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Hicimos una captura de pantalla, después la agregamos a Paint y sobre la captura dibujamos.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99" y="2967066"/>
            <a:ext cx="6581833" cy="3702281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3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DescoNección</a:t>
            </a:r>
            <a:r>
              <a:rPr lang="es-MX" dirty="0"/>
              <a:t> de internet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Quitamos el internet de la computadora, desconectando el cable.</a:t>
            </a:r>
          </a:p>
          <a:p>
            <a:endParaRPr lang="es-MX" dirty="0"/>
          </a:p>
        </p:txBody>
      </p:sp>
      <p:grpSp>
        <p:nvGrpSpPr>
          <p:cNvPr id="7" name="Grupo 6"/>
          <p:cNvGrpSpPr/>
          <p:nvPr/>
        </p:nvGrpSpPr>
        <p:grpSpPr>
          <a:xfrm>
            <a:off x="3200213" y="1853754"/>
            <a:ext cx="6234732" cy="4077531"/>
            <a:chOff x="3200213" y="1853754"/>
            <a:chExt cx="6234732" cy="407753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32084" t="12222" r="33611" b="52881"/>
            <a:stretch/>
          </p:blipFill>
          <p:spPr>
            <a:xfrm>
              <a:off x="3200213" y="2437430"/>
              <a:ext cx="6106006" cy="3493855"/>
            </a:xfrm>
            <a:prstGeom prst="rect">
              <a:avLst/>
            </a:prstGeom>
          </p:spPr>
        </p:pic>
        <p:sp>
          <p:nvSpPr>
            <p:cNvPr id="6" name="Estrella de 5 puntas 5"/>
            <p:cNvSpPr/>
            <p:nvPr/>
          </p:nvSpPr>
          <p:spPr>
            <a:xfrm>
              <a:off x="8204662" y="1853754"/>
              <a:ext cx="1230283" cy="1338349"/>
            </a:xfrm>
            <a:prstGeom prst="star5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804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0139" y="508001"/>
            <a:ext cx="9603275" cy="1049235"/>
          </a:xfrm>
        </p:spPr>
        <p:txBody>
          <a:bodyPr/>
          <a:lstStyle/>
          <a:p>
            <a:r>
              <a:rPr lang="es-MX" dirty="0"/>
              <a:t>trabajo COLABORATIVO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586" y="934720"/>
            <a:ext cx="10242054" cy="5283199"/>
          </a:xfrm>
        </p:spPr>
        <p:txBody>
          <a:bodyPr>
            <a:normAutofit fontScale="85000" lnSpcReduction="20000"/>
          </a:bodyPr>
          <a:lstStyle/>
          <a:p>
            <a:r>
              <a:rPr lang="es-MX" sz="1400" dirty="0"/>
              <a:t>¿Qué es? </a:t>
            </a:r>
          </a:p>
          <a:p>
            <a:pPr marL="0" indent="0">
              <a:buNone/>
            </a:pPr>
            <a:r>
              <a:rPr lang="es-MX" sz="1400" dirty="0"/>
              <a:t>Trabajo con un grupo de personas, donde todos aportan ideas, para lograr un objetivo común.</a:t>
            </a:r>
          </a:p>
          <a:p>
            <a:r>
              <a:rPr lang="es-MX" sz="1400" dirty="0"/>
              <a:t>¿Cuál es la diferencia entre trabajo colaborativo y trabajo en equipo?</a:t>
            </a:r>
          </a:p>
          <a:p>
            <a:pPr marL="0" indent="0">
              <a:buNone/>
            </a:pPr>
            <a:r>
              <a:rPr lang="es-MX" sz="1400" dirty="0"/>
              <a:t>El trabajo colaborativo, todos aportan ideas y todos se enfocan en lo mismo, en el trabajo en equipo la diferencia es que las tareas se distribuyen entre los integrantes.</a:t>
            </a:r>
          </a:p>
          <a:p>
            <a:r>
              <a:rPr lang="es-MX" sz="1400" dirty="0"/>
              <a:t>¿Qué es una computadora?</a:t>
            </a:r>
          </a:p>
          <a:p>
            <a:pPr marL="0" indent="0">
              <a:buNone/>
            </a:pPr>
            <a:r>
              <a:rPr lang="es-MX" sz="1400" dirty="0"/>
              <a:t>Es una herramienta de trabajo, que sirve para procesar información de manera más eficaz y velocidad.</a:t>
            </a:r>
          </a:p>
          <a:p>
            <a:r>
              <a:rPr lang="es-MX" sz="1400" dirty="0"/>
              <a:t>¿Para que aprender a programar?</a:t>
            </a:r>
          </a:p>
          <a:p>
            <a:pPr marL="0" indent="0">
              <a:buNone/>
            </a:pPr>
            <a:r>
              <a:rPr lang="es-MX" sz="1400" dirty="0"/>
              <a:t>Estimula es pensamiento lógico y la creatividad</a:t>
            </a:r>
          </a:p>
          <a:p>
            <a:r>
              <a:rPr lang="es-MX" sz="1400" dirty="0"/>
              <a:t>¿Qué es un lenguaje de programación?</a:t>
            </a:r>
          </a:p>
          <a:p>
            <a:pPr marL="0" indent="0">
              <a:buNone/>
            </a:pPr>
            <a:r>
              <a:rPr lang="es-MX" sz="1400" dirty="0"/>
              <a:t>Forma de comunicarse con una máquina.</a:t>
            </a:r>
          </a:p>
          <a:p>
            <a:r>
              <a:rPr lang="es-MX" sz="1400" dirty="0"/>
              <a:t>¿Cómo se clasifican los lenguajes de programación?</a:t>
            </a:r>
          </a:p>
          <a:p>
            <a:pPr marL="0" indent="0">
              <a:buNone/>
            </a:pPr>
            <a:r>
              <a:rPr lang="es-MX" sz="1400" dirty="0"/>
              <a:t>De nivel alto y bajo</a:t>
            </a:r>
          </a:p>
          <a:p>
            <a:r>
              <a:rPr lang="es-MX" sz="1400" dirty="0"/>
              <a:t>¿Cuánto es 10110111 + 11111010?</a:t>
            </a:r>
          </a:p>
          <a:p>
            <a:pPr marL="0" indent="0">
              <a:buNone/>
            </a:pPr>
            <a:r>
              <a:rPr lang="es-MX" sz="1400" dirty="0"/>
              <a:t>21,221,121</a:t>
            </a:r>
          </a:p>
          <a:p>
            <a:r>
              <a:rPr lang="es-MX" sz="1400" dirty="0"/>
              <a:t>¿Por qué solo 0 y 1?</a:t>
            </a:r>
          </a:p>
          <a:p>
            <a:pPr marL="0" indent="0">
              <a:buNone/>
            </a:pPr>
            <a:r>
              <a:rPr lang="es-ES" sz="1400" dirty="0"/>
              <a:t>0 y 1 - pueden aparecer en una representación binaria de cualquier número.</a:t>
            </a:r>
            <a:endParaRPr lang="es-MX" sz="1400" dirty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12707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1+2+3+4+5+6= 21</a:t>
            </a:r>
          </a:p>
          <a:p>
            <a:r>
              <a:rPr lang="es-MX" dirty="0"/>
              <a:t>5+10+12+3-4= 26</a:t>
            </a:r>
          </a:p>
        </p:txBody>
      </p:sp>
    </p:spTree>
    <p:extLst>
      <p:ext uri="{BB962C8B-B14F-4D97-AF65-F5344CB8AC3E}">
        <p14:creationId xmlns:p14="http://schemas.microsoft.com/office/powerpoint/2010/main" val="267435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AA109-1441-B5DC-E03E-FB954E2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Abaco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Ábaco para Niños PNG transparente - StickPNG">
            <a:extLst>
              <a:ext uri="{FF2B5EF4-FFF2-40B4-BE49-F238E27FC236}">
                <a16:creationId xmlns:a16="http://schemas.microsoft.com/office/drawing/2014/main" id="{74CB3921-6453-1C02-190D-7CBD2ACE9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 t="11904" r="9445" b="3494"/>
          <a:stretch/>
        </p:blipFill>
        <p:spPr bwMode="auto">
          <a:xfrm>
            <a:off x="6878620" y="1225144"/>
            <a:ext cx="4176383" cy="44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F8070E-57F2-614C-1736-1D102B64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65" y="1282197"/>
            <a:ext cx="7233468" cy="481306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4A75F9-2D79-2A5A-CFC1-963DA0B2E778}"/>
              </a:ext>
            </a:extLst>
          </p:cNvPr>
          <p:cNvSpPr txBox="1"/>
          <p:nvPr/>
        </p:nvSpPr>
        <p:spPr>
          <a:xfrm>
            <a:off x="1962537" y="578068"/>
            <a:ext cx="826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Abrimos </a:t>
            </a:r>
            <a:r>
              <a:rPr lang="es-ES" dirty="0" err="1"/>
              <a:t>Developer</a:t>
            </a:r>
            <a:r>
              <a:rPr lang="es-ES" dirty="0"/>
              <a:t>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069F277-9073-A062-8B1B-3BF3D9C8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93" y="844458"/>
            <a:ext cx="9389613" cy="52816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DAF0D6-FDFF-9759-7554-2043B2AF7255}"/>
              </a:ext>
            </a:extLst>
          </p:cNvPr>
          <p:cNvSpPr txBox="1"/>
          <p:nvPr/>
        </p:nvSpPr>
        <p:spPr>
          <a:xfrm>
            <a:off x="1401193" y="475126"/>
            <a:ext cx="89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Buscamos </a:t>
            </a:r>
            <a:r>
              <a:rPr lang="es-ES" dirty="0" err="1"/>
              <a:t>Copilot</a:t>
            </a:r>
            <a:r>
              <a:rPr lang="es-ES" dirty="0"/>
              <a:t> en Google, esta es una IA que nos sirvió para buscar preguntas.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1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25F0DF-4B43-8918-2CBD-BBACF8A1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636764"/>
            <a:ext cx="9762066" cy="54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14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123</TotalTime>
  <Words>350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REPORTE DE FUNDAMENTOS DE PROGRAMACIÓN</vt:lpstr>
      <vt:lpstr>Clase 1: Uso de Paint y reporte</vt:lpstr>
      <vt:lpstr>DescoNección de internet</vt:lpstr>
      <vt:lpstr>trabajo COLABORATIVO</vt:lpstr>
      <vt:lpstr>Presentación de PowerPoint</vt:lpstr>
      <vt:lpstr>Abaco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FUNDAMENTOS DE PROGRAMACIÓN</dc:title>
  <dc:creator>USUARIO</dc:creator>
  <cp:lastModifiedBy>Fernando Emmanuel Santos Diaz</cp:lastModifiedBy>
  <cp:revision>10</cp:revision>
  <dcterms:created xsi:type="dcterms:W3CDTF">2024-02-14T15:37:09Z</dcterms:created>
  <dcterms:modified xsi:type="dcterms:W3CDTF">2024-02-20T23:24:01Z</dcterms:modified>
</cp:coreProperties>
</file>