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7" r:id="rId2"/>
    <p:sldId id="258" r:id="rId3"/>
    <p:sldId id="259" r:id="rId4"/>
    <p:sldId id="260" r:id="rId5"/>
    <p:sldId id="261" r:id="rId6"/>
    <p:sldId id="265" r:id="rId7"/>
    <p:sldId id="266" r:id="rId8"/>
    <p:sldId id="267" r:id="rId9"/>
    <p:sldId id="270" r:id="rId10"/>
    <p:sldId id="271" r:id="rId11"/>
    <p:sldId id="268" r:id="rId12"/>
    <p:sldId id="269" r:id="rId13"/>
    <p:sldId id="263" r:id="rId14"/>
    <p:sldId id="264" r:id="rId15"/>
    <p:sldId id="272" r:id="rId16"/>
    <p:sldId id="273" r:id="rId17"/>
    <p:sldId id="278" r:id="rId18"/>
    <p:sldId id="279"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3D6EE-0523-8742-BF63-34FC43EE1FFE}" v="39" dt="2022-05-20T13:42:12.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85681" autoAdjust="0"/>
  </p:normalViewPr>
  <p:slideViewPr>
    <p:cSldViewPr snapToGrid="0">
      <p:cViewPr varScale="1">
        <p:scale>
          <a:sx n="95" d="100"/>
          <a:sy n="95" d="100"/>
        </p:scale>
        <p:origin x="9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Sánchez Olmo" userId="bb8e3d2de811e2f8" providerId="LiveId" clId="{FEB3D6EE-0523-8742-BF63-34FC43EE1FFE}"/>
    <pc:docChg chg="undo custSel addSld delSld modSld sldOrd">
      <pc:chgData name="Fernando Sánchez Olmo" userId="bb8e3d2de811e2f8" providerId="LiveId" clId="{FEB3D6EE-0523-8742-BF63-34FC43EE1FFE}" dt="2022-05-20T13:42:12.386" v="5193" actId="14826"/>
      <pc:docMkLst>
        <pc:docMk/>
      </pc:docMkLst>
      <pc:sldChg chg="modSp mod">
        <pc:chgData name="Fernando Sánchez Olmo" userId="bb8e3d2de811e2f8" providerId="LiveId" clId="{FEB3D6EE-0523-8742-BF63-34FC43EE1FFE}" dt="2022-05-17T07:39:28.778" v="2310" actId="20577"/>
        <pc:sldMkLst>
          <pc:docMk/>
          <pc:sldMk cId="3410766686" sldId="258"/>
        </pc:sldMkLst>
        <pc:spChg chg="mod">
          <ac:chgData name="Fernando Sánchez Olmo" userId="bb8e3d2de811e2f8" providerId="LiveId" clId="{FEB3D6EE-0523-8742-BF63-34FC43EE1FFE}" dt="2022-05-17T07:39:28.778" v="2310" actId="20577"/>
          <ac:spMkLst>
            <pc:docMk/>
            <pc:sldMk cId="3410766686" sldId="258"/>
            <ac:spMk id="3" creationId="{00000000-0000-0000-0000-000000000000}"/>
          </ac:spMkLst>
        </pc:spChg>
      </pc:sldChg>
      <pc:sldChg chg="modSp mod">
        <pc:chgData name="Fernando Sánchez Olmo" userId="bb8e3d2de811e2f8" providerId="LiveId" clId="{FEB3D6EE-0523-8742-BF63-34FC43EE1FFE}" dt="2022-05-17T10:26:24.006" v="5146" actId="20577"/>
        <pc:sldMkLst>
          <pc:docMk/>
          <pc:sldMk cId="4143827713" sldId="260"/>
        </pc:sldMkLst>
        <pc:spChg chg="mod">
          <ac:chgData name="Fernando Sánchez Olmo" userId="bb8e3d2de811e2f8" providerId="LiveId" clId="{FEB3D6EE-0523-8742-BF63-34FC43EE1FFE}" dt="2022-05-17T10:26:24.006" v="5146" actId="20577"/>
          <ac:spMkLst>
            <pc:docMk/>
            <pc:sldMk cId="4143827713" sldId="260"/>
            <ac:spMk id="3" creationId="{00000000-0000-0000-0000-000000000000}"/>
          </ac:spMkLst>
        </pc:spChg>
      </pc:sldChg>
      <pc:sldChg chg="modSp mod">
        <pc:chgData name="Fernando Sánchez Olmo" userId="bb8e3d2de811e2f8" providerId="LiveId" clId="{FEB3D6EE-0523-8742-BF63-34FC43EE1FFE}" dt="2022-05-17T07:11:02.570" v="610" actId="20577"/>
        <pc:sldMkLst>
          <pc:docMk/>
          <pc:sldMk cId="2411966340" sldId="261"/>
        </pc:sldMkLst>
        <pc:spChg chg="mod">
          <ac:chgData name="Fernando Sánchez Olmo" userId="bb8e3d2de811e2f8" providerId="LiveId" clId="{FEB3D6EE-0523-8742-BF63-34FC43EE1FFE}" dt="2022-05-17T07:11:02.570" v="610" actId="20577"/>
          <ac:spMkLst>
            <pc:docMk/>
            <pc:sldMk cId="2411966340" sldId="261"/>
            <ac:spMk id="3" creationId="{00000000-0000-0000-0000-000000000000}"/>
          </ac:spMkLst>
        </pc:spChg>
      </pc:sldChg>
      <pc:sldChg chg="addSp delSp modSp del mod">
        <pc:chgData name="Fernando Sánchez Olmo" userId="bb8e3d2de811e2f8" providerId="LiveId" clId="{FEB3D6EE-0523-8742-BF63-34FC43EE1FFE}" dt="2022-05-17T08:51:12.866" v="3200" actId="2696"/>
        <pc:sldMkLst>
          <pc:docMk/>
          <pc:sldMk cId="50149890" sldId="262"/>
        </pc:sldMkLst>
        <pc:spChg chg="mod">
          <ac:chgData name="Fernando Sánchez Olmo" userId="bb8e3d2de811e2f8" providerId="LiveId" clId="{FEB3D6EE-0523-8742-BF63-34FC43EE1FFE}" dt="2022-05-17T08:46:15.403" v="3187" actId="26606"/>
          <ac:spMkLst>
            <pc:docMk/>
            <pc:sldMk cId="50149890" sldId="262"/>
            <ac:spMk id="2" creationId="{00000000-0000-0000-0000-000000000000}"/>
          </ac:spMkLst>
        </pc:spChg>
        <pc:spChg chg="mod">
          <ac:chgData name="Fernando Sánchez Olmo" userId="bb8e3d2de811e2f8" providerId="LiveId" clId="{FEB3D6EE-0523-8742-BF63-34FC43EE1FFE}" dt="2022-05-17T08:46:15.403" v="3187" actId="26606"/>
          <ac:spMkLst>
            <pc:docMk/>
            <pc:sldMk cId="50149890" sldId="262"/>
            <ac:spMk id="3" creationId="{00000000-0000-0000-0000-000000000000}"/>
          </ac:spMkLst>
        </pc:spChg>
        <pc:spChg chg="add del mod">
          <ac:chgData name="Fernando Sánchez Olmo" userId="bb8e3d2de811e2f8" providerId="LiveId" clId="{FEB3D6EE-0523-8742-BF63-34FC43EE1FFE}" dt="2022-05-17T08:46:31.734" v="3189"/>
          <ac:spMkLst>
            <pc:docMk/>
            <pc:sldMk cId="50149890" sldId="262"/>
            <ac:spMk id="4" creationId="{8FA46105-9871-A741-8A94-92455B580105}"/>
          </ac:spMkLst>
        </pc:spChg>
        <pc:spChg chg="del">
          <ac:chgData name="Fernando Sánchez Olmo" userId="bb8e3d2de811e2f8" providerId="LiveId" clId="{FEB3D6EE-0523-8742-BF63-34FC43EE1FFE}" dt="2022-05-17T08:46:15.403" v="3187" actId="26606"/>
          <ac:spMkLst>
            <pc:docMk/>
            <pc:sldMk cId="50149890" sldId="262"/>
            <ac:spMk id="9" creationId="{4281BC32-FF58-4898-A6B5-7B3D059BCEB0}"/>
          </ac:spMkLst>
        </pc:spChg>
        <pc:spChg chg="del">
          <ac:chgData name="Fernando Sánchez Olmo" userId="bb8e3d2de811e2f8" providerId="LiveId" clId="{FEB3D6EE-0523-8742-BF63-34FC43EE1FFE}" dt="2022-05-17T08:46:15.403" v="3187" actId="26606"/>
          <ac:spMkLst>
            <pc:docMk/>
            <pc:sldMk cId="50149890" sldId="262"/>
            <ac:spMk id="11" creationId="{0D614406-135F-4875-9C87-53822CB19ABB}"/>
          </ac:spMkLst>
        </pc:spChg>
        <pc:spChg chg="del">
          <ac:chgData name="Fernando Sánchez Olmo" userId="bb8e3d2de811e2f8" providerId="LiveId" clId="{FEB3D6EE-0523-8742-BF63-34FC43EE1FFE}" dt="2022-05-17T08:46:15.403" v="3187" actId="26606"/>
          <ac:spMkLst>
            <pc:docMk/>
            <pc:sldMk cId="50149890" sldId="262"/>
            <ac:spMk id="15" creationId="{C2E5FCF0-567A-448C-A6E3-920BFC702C2F}"/>
          </ac:spMkLst>
        </pc:spChg>
        <pc:spChg chg="add">
          <ac:chgData name="Fernando Sánchez Olmo" userId="bb8e3d2de811e2f8" providerId="LiveId" clId="{FEB3D6EE-0523-8742-BF63-34FC43EE1FFE}" dt="2022-05-17T08:46:15.403" v="3187" actId="26606"/>
          <ac:spMkLst>
            <pc:docMk/>
            <pc:sldMk cId="50149890" sldId="262"/>
            <ac:spMk id="20" creationId="{F4CF9A01-C2DD-4966-B31A-D2D87CB4CC6D}"/>
          </ac:spMkLst>
        </pc:spChg>
        <pc:spChg chg="add">
          <ac:chgData name="Fernando Sánchez Olmo" userId="bb8e3d2de811e2f8" providerId="LiveId" clId="{FEB3D6EE-0523-8742-BF63-34FC43EE1FFE}" dt="2022-05-17T08:46:15.403" v="3187" actId="26606"/>
          <ac:spMkLst>
            <pc:docMk/>
            <pc:sldMk cId="50149890" sldId="262"/>
            <ac:spMk id="24" creationId="{7F3F28AE-09C6-438F-B1F8-6B3D763F93A7}"/>
          </ac:spMkLst>
        </pc:spChg>
        <pc:picChg chg="add mod ord">
          <ac:chgData name="Fernando Sánchez Olmo" userId="bb8e3d2de811e2f8" providerId="LiveId" clId="{FEB3D6EE-0523-8742-BF63-34FC43EE1FFE}" dt="2022-05-17T08:46:15.403" v="3187" actId="26606"/>
          <ac:picMkLst>
            <pc:docMk/>
            <pc:sldMk cId="50149890" sldId="262"/>
            <ac:picMk id="6" creationId="{D02B1E29-3353-C2B7-C2AD-ED3D069E1D45}"/>
          </ac:picMkLst>
        </pc:picChg>
        <pc:cxnChg chg="del">
          <ac:chgData name="Fernando Sánchez Olmo" userId="bb8e3d2de811e2f8" providerId="LiveId" clId="{FEB3D6EE-0523-8742-BF63-34FC43EE1FFE}" dt="2022-05-17T08:46:15.403" v="3187" actId="26606"/>
          <ac:cxnSpMkLst>
            <pc:docMk/>
            <pc:sldMk cId="50149890" sldId="262"/>
            <ac:cxnSpMk id="13" creationId="{C6C21149-7D17-44C2-AFB6-4D931DC55FB1}"/>
          </ac:cxnSpMkLst>
        </pc:cxnChg>
        <pc:cxnChg chg="add">
          <ac:chgData name="Fernando Sánchez Olmo" userId="bb8e3d2de811e2f8" providerId="LiveId" clId="{FEB3D6EE-0523-8742-BF63-34FC43EE1FFE}" dt="2022-05-17T08:46:15.403" v="3187" actId="26606"/>
          <ac:cxnSpMkLst>
            <pc:docMk/>
            <pc:sldMk cId="50149890" sldId="262"/>
            <ac:cxnSpMk id="22" creationId="{0AC6CA7B-A97D-4EE7-BEEF-3794C969426B}"/>
          </ac:cxnSpMkLst>
        </pc:cxnChg>
      </pc:sldChg>
      <pc:sldChg chg="addSp delSp modSp mod setBg addAnim delAnim setClrOvrMap">
        <pc:chgData name="Fernando Sánchez Olmo" userId="bb8e3d2de811e2f8" providerId="LiveId" clId="{FEB3D6EE-0523-8742-BF63-34FC43EE1FFE}" dt="2022-05-17T09:34:05.964" v="3735" actId="1076"/>
        <pc:sldMkLst>
          <pc:docMk/>
          <pc:sldMk cId="92979983" sldId="263"/>
        </pc:sldMkLst>
        <pc:spChg chg="mod">
          <ac:chgData name="Fernando Sánchez Olmo" userId="bb8e3d2de811e2f8" providerId="LiveId" clId="{FEB3D6EE-0523-8742-BF63-34FC43EE1FFE}" dt="2022-05-17T09:21:10.014" v="3487" actId="26606"/>
          <ac:spMkLst>
            <pc:docMk/>
            <pc:sldMk cId="92979983" sldId="263"/>
            <ac:spMk id="2" creationId="{00000000-0000-0000-0000-000000000000}"/>
          </ac:spMkLst>
        </pc:spChg>
        <pc:spChg chg="del">
          <ac:chgData name="Fernando Sánchez Olmo" userId="bb8e3d2de811e2f8" providerId="LiveId" clId="{FEB3D6EE-0523-8742-BF63-34FC43EE1FFE}" dt="2022-05-17T09:20:10.190" v="3444" actId="26606"/>
          <ac:spMkLst>
            <pc:docMk/>
            <pc:sldMk cId="92979983" sldId="263"/>
            <ac:spMk id="3" creationId="{00000000-0000-0000-0000-000000000000}"/>
          </ac:spMkLst>
        </pc:spChg>
        <pc:spChg chg="del">
          <ac:chgData name="Fernando Sánchez Olmo" userId="bb8e3d2de811e2f8" providerId="LiveId" clId="{FEB3D6EE-0523-8742-BF63-34FC43EE1FFE}" dt="2022-05-17T09:20:10.190" v="3444" actId="26606"/>
          <ac:spMkLst>
            <pc:docMk/>
            <pc:sldMk cId="92979983" sldId="263"/>
            <ac:spMk id="9" creationId="{4281BC32-FF58-4898-A6B5-7B3D059BCEB0}"/>
          </ac:spMkLst>
        </pc:spChg>
        <pc:spChg chg="del">
          <ac:chgData name="Fernando Sánchez Olmo" userId="bb8e3d2de811e2f8" providerId="LiveId" clId="{FEB3D6EE-0523-8742-BF63-34FC43EE1FFE}" dt="2022-05-17T09:20:10.190" v="3444" actId="26606"/>
          <ac:spMkLst>
            <pc:docMk/>
            <pc:sldMk cId="92979983" sldId="263"/>
            <ac:spMk id="11" creationId="{0D614406-135F-4875-9C87-53822CB19ABB}"/>
          </ac:spMkLst>
        </pc:spChg>
        <pc:spChg chg="del">
          <ac:chgData name="Fernando Sánchez Olmo" userId="bb8e3d2de811e2f8" providerId="LiveId" clId="{FEB3D6EE-0523-8742-BF63-34FC43EE1FFE}" dt="2022-05-17T09:20:10.190" v="3444" actId="26606"/>
          <ac:spMkLst>
            <pc:docMk/>
            <pc:sldMk cId="92979983" sldId="263"/>
            <ac:spMk id="15" creationId="{C2E5FCF0-567A-448C-A6E3-920BFC702C2F}"/>
          </ac:spMkLst>
        </pc:spChg>
        <pc:spChg chg="add del">
          <ac:chgData name="Fernando Sánchez Olmo" userId="bb8e3d2de811e2f8" providerId="LiveId" clId="{FEB3D6EE-0523-8742-BF63-34FC43EE1FFE}" dt="2022-05-17T09:21:10.014" v="3487" actId="26606"/>
          <ac:spMkLst>
            <pc:docMk/>
            <pc:sldMk cId="92979983" sldId="263"/>
            <ac:spMk id="21" creationId="{CEA861C5-3CE8-4AD0-925C-836509B24AF6}"/>
          </ac:spMkLst>
        </pc:spChg>
        <pc:spChg chg="add del">
          <ac:chgData name="Fernando Sánchez Olmo" userId="bb8e3d2de811e2f8" providerId="LiveId" clId="{FEB3D6EE-0523-8742-BF63-34FC43EE1FFE}" dt="2022-05-17T09:21:10.014" v="3487" actId="26606"/>
          <ac:spMkLst>
            <pc:docMk/>
            <pc:sldMk cId="92979983" sldId="263"/>
            <ac:spMk id="27" creationId="{97EF6CE1-A1CD-4E7C-836A-7FE57149AE5C}"/>
          </ac:spMkLst>
        </pc:spChg>
        <pc:spChg chg="add del">
          <ac:chgData name="Fernando Sánchez Olmo" userId="bb8e3d2de811e2f8" providerId="LiveId" clId="{FEB3D6EE-0523-8742-BF63-34FC43EE1FFE}" dt="2022-05-17T09:33:38.482" v="3730" actId="26606"/>
          <ac:spMkLst>
            <pc:docMk/>
            <pc:sldMk cId="92979983" sldId="263"/>
            <ac:spMk id="32" creationId="{CEA861C5-3CE8-4AD0-925C-836509B24AF6}"/>
          </ac:spMkLst>
        </pc:spChg>
        <pc:spChg chg="add del">
          <ac:chgData name="Fernando Sánchez Olmo" userId="bb8e3d2de811e2f8" providerId="LiveId" clId="{FEB3D6EE-0523-8742-BF63-34FC43EE1FFE}" dt="2022-05-17T09:33:38.482" v="3730" actId="26606"/>
          <ac:spMkLst>
            <pc:docMk/>
            <pc:sldMk cId="92979983" sldId="263"/>
            <ac:spMk id="36" creationId="{2A0E4E09-FC02-4ADC-951A-3FFA90B6FE39}"/>
          </ac:spMkLst>
        </pc:spChg>
        <pc:spChg chg="add del">
          <ac:chgData name="Fernando Sánchez Olmo" userId="bb8e3d2de811e2f8" providerId="LiveId" clId="{FEB3D6EE-0523-8742-BF63-34FC43EE1FFE}" dt="2022-05-17T09:33:38.482" v="3730" actId="26606"/>
          <ac:spMkLst>
            <pc:docMk/>
            <pc:sldMk cId="92979983" sldId="263"/>
            <ac:spMk id="38" creationId="{5D44B584-65A7-4029-A075-505AA5EAEBB6}"/>
          </ac:spMkLst>
        </pc:spChg>
        <pc:spChg chg="add del">
          <ac:chgData name="Fernando Sánchez Olmo" userId="bb8e3d2de811e2f8" providerId="LiveId" clId="{FEB3D6EE-0523-8742-BF63-34FC43EE1FFE}" dt="2022-05-17T09:33:38.482" v="3730" actId="26606"/>
          <ac:spMkLst>
            <pc:docMk/>
            <pc:sldMk cId="92979983" sldId="263"/>
            <ac:spMk id="40" creationId="{D3686B33-4E07-4542-8F02-1876C8359B8D}"/>
          </ac:spMkLst>
        </pc:spChg>
        <pc:spChg chg="add del">
          <ac:chgData name="Fernando Sánchez Olmo" userId="bb8e3d2de811e2f8" providerId="LiveId" clId="{FEB3D6EE-0523-8742-BF63-34FC43EE1FFE}" dt="2022-05-17T09:33:38.482" v="3730" actId="26606"/>
          <ac:spMkLst>
            <pc:docMk/>
            <pc:sldMk cId="92979983" sldId="263"/>
            <ac:spMk id="45" creationId="{E092592A-8348-40A2-9EE3-3C05CA4575F8}"/>
          </ac:spMkLst>
        </pc:spChg>
        <pc:spChg chg="add del">
          <ac:chgData name="Fernando Sánchez Olmo" userId="bb8e3d2de811e2f8" providerId="LiveId" clId="{FEB3D6EE-0523-8742-BF63-34FC43EE1FFE}" dt="2022-05-17T09:33:38.482" v="3730" actId="26606"/>
          <ac:spMkLst>
            <pc:docMk/>
            <pc:sldMk cId="92979983" sldId="263"/>
            <ac:spMk id="49" creationId="{2A0E4E09-FC02-4ADC-951A-3FFA90B6FE39}"/>
          </ac:spMkLst>
        </pc:spChg>
        <pc:spChg chg="add del">
          <ac:chgData name="Fernando Sánchez Olmo" userId="bb8e3d2de811e2f8" providerId="LiveId" clId="{FEB3D6EE-0523-8742-BF63-34FC43EE1FFE}" dt="2022-05-17T09:33:38.482" v="3730" actId="26606"/>
          <ac:spMkLst>
            <pc:docMk/>
            <pc:sldMk cId="92979983" sldId="263"/>
            <ac:spMk id="51" creationId="{5D44B584-65A7-4029-A075-505AA5EAEBB6}"/>
          </ac:spMkLst>
        </pc:spChg>
        <pc:spChg chg="add del">
          <ac:chgData name="Fernando Sánchez Olmo" userId="bb8e3d2de811e2f8" providerId="LiveId" clId="{FEB3D6EE-0523-8742-BF63-34FC43EE1FFE}" dt="2022-05-17T09:33:38.482" v="3730" actId="26606"/>
          <ac:spMkLst>
            <pc:docMk/>
            <pc:sldMk cId="92979983" sldId="263"/>
            <ac:spMk id="53" creationId="{D3686B33-4E07-4542-8F02-1876C8359B8D}"/>
          </ac:spMkLst>
        </pc:spChg>
        <pc:picChg chg="add del mod ord">
          <ac:chgData name="Fernando Sánchez Olmo" userId="bb8e3d2de811e2f8" providerId="LiveId" clId="{FEB3D6EE-0523-8742-BF63-34FC43EE1FFE}" dt="2022-05-17T09:33:39.718" v="3732" actId="931"/>
          <ac:picMkLst>
            <pc:docMk/>
            <pc:sldMk cId="92979983" sldId="263"/>
            <ac:picMk id="5" creationId="{CA2BF12B-E7FF-C7B6-650D-C6468F133D43}"/>
          </ac:picMkLst>
        </pc:picChg>
        <pc:picChg chg="add mod ord">
          <ac:chgData name="Fernando Sánchez Olmo" userId="bb8e3d2de811e2f8" providerId="LiveId" clId="{FEB3D6EE-0523-8742-BF63-34FC43EE1FFE}" dt="2022-05-17T09:34:05.964" v="3735" actId="1076"/>
          <ac:picMkLst>
            <pc:docMk/>
            <pc:sldMk cId="92979983" sldId="263"/>
            <ac:picMk id="17" creationId="{DEFD2919-4EA9-8161-688B-2F4F1BE91877}"/>
          </ac:picMkLst>
        </pc:picChg>
        <pc:cxnChg chg="del">
          <ac:chgData name="Fernando Sánchez Olmo" userId="bb8e3d2de811e2f8" providerId="LiveId" clId="{FEB3D6EE-0523-8742-BF63-34FC43EE1FFE}" dt="2022-05-17T09:20:10.190" v="3444" actId="26606"/>
          <ac:cxnSpMkLst>
            <pc:docMk/>
            <pc:sldMk cId="92979983" sldId="263"/>
            <ac:cxnSpMk id="13" creationId="{C6C21149-7D17-44C2-AFB6-4D931DC55FB1}"/>
          </ac:cxnSpMkLst>
        </pc:cxnChg>
        <pc:cxnChg chg="add del">
          <ac:chgData name="Fernando Sánchez Olmo" userId="bb8e3d2de811e2f8" providerId="LiveId" clId="{FEB3D6EE-0523-8742-BF63-34FC43EE1FFE}" dt="2022-05-17T09:21:10.014" v="3487" actId="26606"/>
          <ac:cxnSpMkLst>
            <pc:docMk/>
            <pc:sldMk cId="92979983" sldId="263"/>
            <ac:cxnSpMk id="23" creationId="{EDB3FAAF-5FDF-4576-8E8B-8BE25DB82ABA}"/>
          </ac:cxnSpMkLst>
        </pc:cxnChg>
        <pc:cxnChg chg="add del">
          <ac:chgData name="Fernando Sánchez Olmo" userId="bb8e3d2de811e2f8" providerId="LiveId" clId="{FEB3D6EE-0523-8742-BF63-34FC43EE1FFE}" dt="2022-05-17T09:21:10.014" v="3487" actId="26606"/>
          <ac:cxnSpMkLst>
            <pc:docMk/>
            <pc:sldMk cId="92979983" sldId="263"/>
            <ac:cxnSpMk id="25" creationId="{AA94FB8C-E571-44EE-B6FB-9D4D378B5CA7}"/>
          </ac:cxnSpMkLst>
        </pc:cxnChg>
        <pc:cxnChg chg="add del">
          <ac:chgData name="Fernando Sánchez Olmo" userId="bb8e3d2de811e2f8" providerId="LiveId" clId="{FEB3D6EE-0523-8742-BF63-34FC43EE1FFE}" dt="2022-05-17T09:33:38.482" v="3730" actId="26606"/>
          <ac:cxnSpMkLst>
            <pc:docMk/>
            <pc:sldMk cId="92979983" sldId="263"/>
            <ac:cxnSpMk id="34" creationId="{EDB3FAAF-5FDF-4576-8E8B-8BE25DB82ABA}"/>
          </ac:cxnSpMkLst>
        </pc:cxnChg>
        <pc:cxnChg chg="add del">
          <ac:chgData name="Fernando Sánchez Olmo" userId="bb8e3d2de811e2f8" providerId="LiveId" clId="{FEB3D6EE-0523-8742-BF63-34FC43EE1FFE}" dt="2022-05-17T09:33:38.482" v="3730" actId="26606"/>
          <ac:cxnSpMkLst>
            <pc:docMk/>
            <pc:sldMk cId="92979983" sldId="263"/>
            <ac:cxnSpMk id="47" creationId="{71D52EAD-B36F-45D4-89EE-AEC3A03F25D0}"/>
          </ac:cxnSpMkLst>
        </pc:cxnChg>
      </pc:sldChg>
      <pc:sldChg chg="addSp delSp modSp mod ord">
        <pc:chgData name="Fernando Sánchez Olmo" userId="bb8e3d2de811e2f8" providerId="LiveId" clId="{FEB3D6EE-0523-8742-BF63-34FC43EE1FFE}" dt="2022-05-17T09:32:04.573" v="3713" actId="20578"/>
        <pc:sldMkLst>
          <pc:docMk/>
          <pc:sldMk cId="3474059255" sldId="264"/>
        </pc:sldMkLst>
        <pc:spChg chg="mod">
          <ac:chgData name="Fernando Sánchez Olmo" userId="bb8e3d2de811e2f8" providerId="LiveId" clId="{FEB3D6EE-0523-8742-BF63-34FC43EE1FFE}" dt="2022-05-17T09:27:25.676" v="3700" actId="26606"/>
          <ac:spMkLst>
            <pc:docMk/>
            <pc:sldMk cId="3474059255" sldId="264"/>
            <ac:spMk id="2" creationId="{00000000-0000-0000-0000-000000000000}"/>
          </ac:spMkLst>
        </pc:spChg>
        <pc:spChg chg="mod ord">
          <ac:chgData name="Fernando Sánchez Olmo" userId="bb8e3d2de811e2f8" providerId="LiveId" clId="{FEB3D6EE-0523-8742-BF63-34FC43EE1FFE}" dt="2022-05-17T09:27:25.676" v="3700" actId="26606"/>
          <ac:spMkLst>
            <pc:docMk/>
            <pc:sldMk cId="3474059255" sldId="264"/>
            <ac:spMk id="3" creationId="{00000000-0000-0000-0000-000000000000}"/>
          </ac:spMkLst>
        </pc:spChg>
        <pc:spChg chg="del">
          <ac:chgData name="Fernando Sánchez Olmo" userId="bb8e3d2de811e2f8" providerId="LiveId" clId="{FEB3D6EE-0523-8742-BF63-34FC43EE1FFE}" dt="2022-05-17T09:27:25.676" v="3700" actId="26606"/>
          <ac:spMkLst>
            <pc:docMk/>
            <pc:sldMk cId="3474059255" sldId="264"/>
            <ac:spMk id="9" creationId="{4281BC32-FF58-4898-A6B5-7B3D059BCEB0}"/>
          </ac:spMkLst>
        </pc:spChg>
        <pc:spChg chg="del">
          <ac:chgData name="Fernando Sánchez Olmo" userId="bb8e3d2de811e2f8" providerId="LiveId" clId="{FEB3D6EE-0523-8742-BF63-34FC43EE1FFE}" dt="2022-05-17T09:27:25.676" v="3700" actId="26606"/>
          <ac:spMkLst>
            <pc:docMk/>
            <pc:sldMk cId="3474059255" sldId="264"/>
            <ac:spMk id="11" creationId="{0D614406-135F-4875-9C87-53822CB19ABB}"/>
          </ac:spMkLst>
        </pc:spChg>
        <pc:spChg chg="del">
          <ac:chgData name="Fernando Sánchez Olmo" userId="bb8e3d2de811e2f8" providerId="LiveId" clId="{FEB3D6EE-0523-8742-BF63-34FC43EE1FFE}" dt="2022-05-17T09:27:25.676" v="3700" actId="26606"/>
          <ac:spMkLst>
            <pc:docMk/>
            <pc:sldMk cId="3474059255" sldId="264"/>
            <ac:spMk id="15" creationId="{C2E5FCF0-567A-448C-A6E3-920BFC702C2F}"/>
          </ac:spMkLst>
        </pc:spChg>
        <pc:spChg chg="add">
          <ac:chgData name="Fernando Sánchez Olmo" userId="bb8e3d2de811e2f8" providerId="LiveId" clId="{FEB3D6EE-0523-8742-BF63-34FC43EE1FFE}" dt="2022-05-17T09:27:25.676" v="3700" actId="26606"/>
          <ac:spMkLst>
            <pc:docMk/>
            <pc:sldMk cId="3474059255" sldId="264"/>
            <ac:spMk id="20" creationId="{0FBC8A7B-9E5A-4B09-9C33-C600BD17CD02}"/>
          </ac:spMkLst>
        </pc:spChg>
        <pc:spChg chg="add">
          <ac:chgData name="Fernando Sánchez Olmo" userId="bb8e3d2de811e2f8" providerId="LiveId" clId="{FEB3D6EE-0523-8742-BF63-34FC43EE1FFE}" dt="2022-05-17T09:27:25.676" v="3700" actId="26606"/>
          <ac:spMkLst>
            <pc:docMk/>
            <pc:sldMk cId="3474059255" sldId="264"/>
            <ac:spMk id="22" creationId="{4BB015B5-4A87-4EA6-8B82-41210F3BE9D7}"/>
          </ac:spMkLst>
        </pc:spChg>
        <pc:spChg chg="add">
          <ac:chgData name="Fernando Sánchez Olmo" userId="bb8e3d2de811e2f8" providerId="LiveId" clId="{FEB3D6EE-0523-8742-BF63-34FC43EE1FFE}" dt="2022-05-17T09:27:25.676" v="3700" actId="26606"/>
          <ac:spMkLst>
            <pc:docMk/>
            <pc:sldMk cId="3474059255" sldId="264"/>
            <ac:spMk id="24" creationId="{3C34EE6D-3EF3-46CE-B8E1-B95710DC997C}"/>
          </ac:spMkLst>
        </pc:spChg>
        <pc:picChg chg="add mod">
          <ac:chgData name="Fernando Sánchez Olmo" userId="bb8e3d2de811e2f8" providerId="LiveId" clId="{FEB3D6EE-0523-8742-BF63-34FC43EE1FFE}" dt="2022-05-17T09:30:39.333" v="3709" actId="14100"/>
          <ac:picMkLst>
            <pc:docMk/>
            <pc:sldMk cId="3474059255" sldId="264"/>
            <ac:picMk id="5" creationId="{0E6F800B-36CB-6A24-A668-4BB2160F0B3C}"/>
          </ac:picMkLst>
        </pc:picChg>
        <pc:picChg chg="add mod">
          <ac:chgData name="Fernando Sánchez Olmo" userId="bb8e3d2de811e2f8" providerId="LiveId" clId="{FEB3D6EE-0523-8742-BF63-34FC43EE1FFE}" dt="2022-05-17T09:30:55.666" v="3711" actId="1076"/>
          <ac:picMkLst>
            <pc:docMk/>
            <pc:sldMk cId="3474059255" sldId="264"/>
            <ac:picMk id="7" creationId="{E7E20412-4A85-7AA0-C4E4-5C09E1B18170}"/>
          </ac:picMkLst>
        </pc:picChg>
        <pc:cxnChg chg="del">
          <ac:chgData name="Fernando Sánchez Olmo" userId="bb8e3d2de811e2f8" providerId="LiveId" clId="{FEB3D6EE-0523-8742-BF63-34FC43EE1FFE}" dt="2022-05-17T09:27:25.676" v="3700" actId="26606"/>
          <ac:cxnSpMkLst>
            <pc:docMk/>
            <pc:sldMk cId="3474059255" sldId="264"/>
            <ac:cxnSpMk id="13" creationId="{C6C21149-7D17-44C2-AFB6-4D931DC55FB1}"/>
          </ac:cxnSpMkLst>
        </pc:cxnChg>
        <pc:cxnChg chg="add">
          <ac:chgData name="Fernando Sánchez Olmo" userId="bb8e3d2de811e2f8" providerId="LiveId" clId="{FEB3D6EE-0523-8742-BF63-34FC43EE1FFE}" dt="2022-05-17T09:27:25.676" v="3700" actId="26606"/>
          <ac:cxnSpMkLst>
            <pc:docMk/>
            <pc:sldMk cId="3474059255" sldId="264"/>
            <ac:cxnSpMk id="26" creationId="{4F8C9297-DB30-4147-8E63-D99C3379396F}"/>
          </ac:cxnSpMkLst>
        </pc:cxnChg>
      </pc:sldChg>
      <pc:sldChg chg="modSp add mod">
        <pc:chgData name="Fernando Sánchez Olmo" userId="bb8e3d2de811e2f8" providerId="LiveId" clId="{FEB3D6EE-0523-8742-BF63-34FC43EE1FFE}" dt="2022-05-17T07:28:38.169" v="1330" actId="108"/>
        <pc:sldMkLst>
          <pc:docMk/>
          <pc:sldMk cId="1729241590" sldId="265"/>
        </pc:sldMkLst>
        <pc:spChg chg="mod">
          <ac:chgData name="Fernando Sánchez Olmo" userId="bb8e3d2de811e2f8" providerId="LiveId" clId="{FEB3D6EE-0523-8742-BF63-34FC43EE1FFE}" dt="2022-05-17T07:28:38.169" v="1330" actId="108"/>
          <ac:spMkLst>
            <pc:docMk/>
            <pc:sldMk cId="1729241590" sldId="265"/>
            <ac:spMk id="3" creationId="{00000000-0000-0000-0000-000000000000}"/>
          </ac:spMkLst>
        </pc:spChg>
      </pc:sldChg>
      <pc:sldChg chg="new del">
        <pc:chgData name="Fernando Sánchez Olmo" userId="bb8e3d2de811e2f8" providerId="LiveId" clId="{FEB3D6EE-0523-8742-BF63-34FC43EE1FFE}" dt="2022-05-17T07:11:19.435" v="612" actId="2696"/>
        <pc:sldMkLst>
          <pc:docMk/>
          <pc:sldMk cId="2350651035" sldId="265"/>
        </pc:sldMkLst>
      </pc:sldChg>
      <pc:sldChg chg="modSp add mod">
        <pc:chgData name="Fernando Sánchez Olmo" userId="bb8e3d2de811e2f8" providerId="LiveId" clId="{FEB3D6EE-0523-8742-BF63-34FC43EE1FFE}" dt="2022-05-17T10:29:55.733" v="5157" actId="20577"/>
        <pc:sldMkLst>
          <pc:docMk/>
          <pc:sldMk cId="4121546120" sldId="266"/>
        </pc:sldMkLst>
        <pc:spChg chg="mod">
          <ac:chgData name="Fernando Sánchez Olmo" userId="bb8e3d2de811e2f8" providerId="LiveId" clId="{FEB3D6EE-0523-8742-BF63-34FC43EE1FFE}" dt="2022-05-17T10:29:55.733" v="5157" actId="20577"/>
          <ac:spMkLst>
            <pc:docMk/>
            <pc:sldMk cId="4121546120" sldId="266"/>
            <ac:spMk id="3" creationId="{00000000-0000-0000-0000-000000000000}"/>
          </ac:spMkLst>
        </pc:spChg>
      </pc:sldChg>
      <pc:sldChg chg="modSp add mod">
        <pc:chgData name="Fernando Sánchez Olmo" userId="bb8e3d2de811e2f8" providerId="LiveId" clId="{FEB3D6EE-0523-8742-BF63-34FC43EE1FFE}" dt="2022-05-17T07:38:12.806" v="2225" actId="15"/>
        <pc:sldMkLst>
          <pc:docMk/>
          <pc:sldMk cId="802279473" sldId="267"/>
        </pc:sldMkLst>
        <pc:spChg chg="mod">
          <ac:chgData name="Fernando Sánchez Olmo" userId="bb8e3d2de811e2f8" providerId="LiveId" clId="{FEB3D6EE-0523-8742-BF63-34FC43EE1FFE}" dt="2022-05-17T07:38:12.806" v="2225" actId="15"/>
          <ac:spMkLst>
            <pc:docMk/>
            <pc:sldMk cId="802279473" sldId="267"/>
            <ac:spMk id="3" creationId="{00000000-0000-0000-0000-000000000000}"/>
          </ac:spMkLst>
        </pc:spChg>
      </pc:sldChg>
      <pc:sldChg chg="addSp delSp modSp add mod setClrOvrMap">
        <pc:chgData name="Fernando Sánchez Olmo" userId="bb8e3d2de811e2f8" providerId="LiveId" clId="{FEB3D6EE-0523-8742-BF63-34FC43EE1FFE}" dt="2022-05-17T08:33:32.651" v="3160" actId="14100"/>
        <pc:sldMkLst>
          <pc:docMk/>
          <pc:sldMk cId="2797442226" sldId="268"/>
        </pc:sldMkLst>
        <pc:spChg chg="mod">
          <ac:chgData name="Fernando Sánchez Olmo" userId="bb8e3d2de811e2f8" providerId="LiveId" clId="{FEB3D6EE-0523-8742-BF63-34FC43EE1FFE}" dt="2022-05-17T08:32:42.930" v="3156" actId="26606"/>
          <ac:spMkLst>
            <pc:docMk/>
            <pc:sldMk cId="2797442226" sldId="268"/>
            <ac:spMk id="2" creationId="{00000000-0000-0000-0000-000000000000}"/>
          </ac:spMkLst>
        </pc:spChg>
        <pc:spChg chg="mod">
          <ac:chgData name="Fernando Sánchez Olmo" userId="bb8e3d2de811e2f8" providerId="LiveId" clId="{FEB3D6EE-0523-8742-BF63-34FC43EE1FFE}" dt="2022-05-17T08:32:42.930" v="3156" actId="26606"/>
          <ac:spMkLst>
            <pc:docMk/>
            <pc:sldMk cId="2797442226" sldId="268"/>
            <ac:spMk id="3" creationId="{00000000-0000-0000-0000-000000000000}"/>
          </ac:spMkLst>
        </pc:spChg>
        <pc:spChg chg="add del mod">
          <ac:chgData name="Fernando Sánchez Olmo" userId="bb8e3d2de811e2f8" providerId="LiveId" clId="{FEB3D6EE-0523-8742-BF63-34FC43EE1FFE}" dt="2022-05-17T08:30:51.162" v="3148"/>
          <ac:spMkLst>
            <pc:docMk/>
            <pc:sldMk cId="2797442226" sldId="268"/>
            <ac:spMk id="4" creationId="{99456308-BA9A-258C-39E8-2A7B4DEC091B}"/>
          </ac:spMkLst>
        </pc:spChg>
        <pc:spChg chg="add del">
          <ac:chgData name="Fernando Sánchez Olmo" userId="bb8e3d2de811e2f8" providerId="LiveId" clId="{FEB3D6EE-0523-8742-BF63-34FC43EE1FFE}" dt="2022-05-17T08:32:42.930" v="3156" actId="26606"/>
          <ac:spMkLst>
            <pc:docMk/>
            <pc:sldMk cId="2797442226" sldId="268"/>
            <ac:spMk id="9" creationId="{4281BC32-FF58-4898-A6B5-7B3D059BCEB0}"/>
          </ac:spMkLst>
        </pc:spChg>
        <pc:spChg chg="add del">
          <ac:chgData name="Fernando Sánchez Olmo" userId="bb8e3d2de811e2f8" providerId="LiveId" clId="{FEB3D6EE-0523-8742-BF63-34FC43EE1FFE}" dt="2022-05-17T08:32:42.930" v="3156" actId="26606"/>
          <ac:spMkLst>
            <pc:docMk/>
            <pc:sldMk cId="2797442226" sldId="268"/>
            <ac:spMk id="11" creationId="{0D614406-135F-4875-9C87-53822CB19ABB}"/>
          </ac:spMkLst>
        </pc:spChg>
        <pc:spChg chg="add del">
          <ac:chgData name="Fernando Sánchez Olmo" userId="bb8e3d2de811e2f8" providerId="LiveId" clId="{FEB3D6EE-0523-8742-BF63-34FC43EE1FFE}" dt="2022-05-17T08:32:42.930" v="3156" actId="26606"/>
          <ac:spMkLst>
            <pc:docMk/>
            <pc:sldMk cId="2797442226" sldId="268"/>
            <ac:spMk id="15" creationId="{C2E5FCF0-567A-448C-A6E3-920BFC702C2F}"/>
          </ac:spMkLst>
        </pc:spChg>
        <pc:spChg chg="add">
          <ac:chgData name="Fernando Sánchez Olmo" userId="bb8e3d2de811e2f8" providerId="LiveId" clId="{FEB3D6EE-0523-8742-BF63-34FC43EE1FFE}" dt="2022-05-17T08:32:42.930" v="3156" actId="26606"/>
          <ac:spMkLst>
            <pc:docMk/>
            <pc:sldMk cId="2797442226" sldId="268"/>
            <ac:spMk id="20" creationId="{2A0E4E09-FC02-4ADC-951A-3FFA90B6FE39}"/>
          </ac:spMkLst>
        </pc:spChg>
        <pc:spChg chg="add">
          <ac:chgData name="Fernando Sánchez Olmo" userId="bb8e3d2de811e2f8" providerId="LiveId" clId="{FEB3D6EE-0523-8742-BF63-34FC43EE1FFE}" dt="2022-05-17T08:32:42.930" v="3156" actId="26606"/>
          <ac:spMkLst>
            <pc:docMk/>
            <pc:sldMk cId="2797442226" sldId="268"/>
            <ac:spMk id="22" creationId="{D3686B33-4E07-4542-8F02-1876C8359B8D}"/>
          </ac:spMkLst>
        </pc:spChg>
        <pc:spChg chg="add">
          <ac:chgData name="Fernando Sánchez Olmo" userId="bb8e3d2de811e2f8" providerId="LiveId" clId="{FEB3D6EE-0523-8742-BF63-34FC43EE1FFE}" dt="2022-05-17T08:32:42.930" v="3156" actId="26606"/>
          <ac:spMkLst>
            <pc:docMk/>
            <pc:sldMk cId="2797442226" sldId="268"/>
            <ac:spMk id="24" creationId="{5D44B584-65A7-4029-A075-505AA5EAEBB6}"/>
          </ac:spMkLst>
        </pc:spChg>
        <pc:spChg chg="add">
          <ac:chgData name="Fernando Sánchez Olmo" userId="bb8e3d2de811e2f8" providerId="LiveId" clId="{FEB3D6EE-0523-8742-BF63-34FC43EE1FFE}" dt="2022-05-17T08:32:42.930" v="3156" actId="26606"/>
          <ac:spMkLst>
            <pc:docMk/>
            <pc:sldMk cId="2797442226" sldId="268"/>
            <ac:spMk id="26" creationId="{AF0E0918-AB00-4194-A9D5-9AF9B49181B9}"/>
          </ac:spMkLst>
        </pc:spChg>
        <pc:picChg chg="add mod">
          <ac:chgData name="Fernando Sánchez Olmo" userId="bb8e3d2de811e2f8" providerId="LiveId" clId="{FEB3D6EE-0523-8742-BF63-34FC43EE1FFE}" dt="2022-05-17T08:33:32.651" v="3160" actId="14100"/>
          <ac:picMkLst>
            <pc:docMk/>
            <pc:sldMk cId="2797442226" sldId="268"/>
            <ac:picMk id="6" creationId="{AF81D9C0-37DB-22F0-58E6-027CC66E9861}"/>
          </ac:picMkLst>
        </pc:picChg>
        <pc:cxnChg chg="add del">
          <ac:chgData name="Fernando Sánchez Olmo" userId="bb8e3d2de811e2f8" providerId="LiveId" clId="{FEB3D6EE-0523-8742-BF63-34FC43EE1FFE}" dt="2022-05-17T08:32:42.930" v="3156" actId="26606"/>
          <ac:cxnSpMkLst>
            <pc:docMk/>
            <pc:sldMk cId="2797442226" sldId="268"/>
            <ac:cxnSpMk id="13" creationId="{C6C21149-7D17-44C2-AFB6-4D931DC55FB1}"/>
          </ac:cxnSpMkLst>
        </pc:cxnChg>
      </pc:sldChg>
      <pc:sldChg chg="addSp delSp modSp add mod setClrOvrMap">
        <pc:chgData name="Fernando Sánchez Olmo" userId="bb8e3d2de811e2f8" providerId="LiveId" clId="{FEB3D6EE-0523-8742-BF63-34FC43EE1FFE}" dt="2022-05-17T08:38:28.950" v="3173"/>
        <pc:sldMkLst>
          <pc:docMk/>
          <pc:sldMk cId="3069573298" sldId="269"/>
        </pc:sldMkLst>
        <pc:spChg chg="mod">
          <ac:chgData name="Fernando Sánchez Olmo" userId="bb8e3d2de811e2f8" providerId="LiveId" clId="{FEB3D6EE-0523-8742-BF63-34FC43EE1FFE}" dt="2022-05-17T08:38:13.817" v="3169" actId="26606"/>
          <ac:spMkLst>
            <pc:docMk/>
            <pc:sldMk cId="3069573298" sldId="269"/>
            <ac:spMk id="2" creationId="{00000000-0000-0000-0000-000000000000}"/>
          </ac:spMkLst>
        </pc:spChg>
        <pc:spChg chg="mod">
          <ac:chgData name="Fernando Sánchez Olmo" userId="bb8e3d2de811e2f8" providerId="LiveId" clId="{FEB3D6EE-0523-8742-BF63-34FC43EE1FFE}" dt="2022-05-17T08:38:13.817" v="3169" actId="26606"/>
          <ac:spMkLst>
            <pc:docMk/>
            <pc:sldMk cId="3069573298" sldId="269"/>
            <ac:spMk id="3" creationId="{00000000-0000-0000-0000-000000000000}"/>
          </ac:spMkLst>
        </pc:spChg>
        <pc:spChg chg="add del mod ord">
          <ac:chgData name="Fernando Sánchez Olmo" userId="bb8e3d2de811e2f8" providerId="LiveId" clId="{FEB3D6EE-0523-8742-BF63-34FC43EE1FFE}" dt="2022-05-17T08:38:28.950" v="3173"/>
          <ac:spMkLst>
            <pc:docMk/>
            <pc:sldMk cId="3069573298" sldId="269"/>
            <ac:spMk id="4" creationId="{CE88B1DC-E295-81B2-5F3B-FB84A5C84D30}"/>
          </ac:spMkLst>
        </pc:spChg>
        <pc:spChg chg="del">
          <ac:chgData name="Fernando Sánchez Olmo" userId="bb8e3d2de811e2f8" providerId="LiveId" clId="{FEB3D6EE-0523-8742-BF63-34FC43EE1FFE}" dt="2022-05-17T08:38:13.817" v="3169" actId="26606"/>
          <ac:spMkLst>
            <pc:docMk/>
            <pc:sldMk cId="3069573298" sldId="269"/>
            <ac:spMk id="9" creationId="{4281BC32-FF58-4898-A6B5-7B3D059BCEB0}"/>
          </ac:spMkLst>
        </pc:spChg>
        <pc:spChg chg="del">
          <ac:chgData name="Fernando Sánchez Olmo" userId="bb8e3d2de811e2f8" providerId="LiveId" clId="{FEB3D6EE-0523-8742-BF63-34FC43EE1FFE}" dt="2022-05-17T08:38:13.817" v="3169" actId="26606"/>
          <ac:spMkLst>
            <pc:docMk/>
            <pc:sldMk cId="3069573298" sldId="269"/>
            <ac:spMk id="11" creationId="{0D614406-135F-4875-9C87-53822CB19ABB}"/>
          </ac:spMkLst>
        </pc:spChg>
        <pc:spChg chg="del">
          <ac:chgData name="Fernando Sánchez Olmo" userId="bb8e3d2de811e2f8" providerId="LiveId" clId="{FEB3D6EE-0523-8742-BF63-34FC43EE1FFE}" dt="2022-05-17T08:38:13.817" v="3169" actId="26606"/>
          <ac:spMkLst>
            <pc:docMk/>
            <pc:sldMk cId="3069573298" sldId="269"/>
            <ac:spMk id="15" creationId="{C2E5FCF0-567A-448C-A6E3-920BFC702C2F}"/>
          </ac:spMkLst>
        </pc:spChg>
        <pc:spChg chg="add">
          <ac:chgData name="Fernando Sánchez Olmo" userId="bb8e3d2de811e2f8" providerId="LiveId" clId="{FEB3D6EE-0523-8742-BF63-34FC43EE1FFE}" dt="2022-05-17T08:38:13.817" v="3169" actId="26606"/>
          <ac:spMkLst>
            <pc:docMk/>
            <pc:sldMk cId="3069573298" sldId="269"/>
            <ac:spMk id="20" creationId="{2A0E4E09-FC02-4ADC-951A-3FFA90B6FE39}"/>
          </ac:spMkLst>
        </pc:spChg>
        <pc:spChg chg="add">
          <ac:chgData name="Fernando Sánchez Olmo" userId="bb8e3d2de811e2f8" providerId="LiveId" clId="{FEB3D6EE-0523-8742-BF63-34FC43EE1FFE}" dt="2022-05-17T08:38:13.817" v="3169" actId="26606"/>
          <ac:spMkLst>
            <pc:docMk/>
            <pc:sldMk cId="3069573298" sldId="269"/>
            <ac:spMk id="22" creationId="{D3686B33-4E07-4542-8F02-1876C8359B8D}"/>
          </ac:spMkLst>
        </pc:spChg>
        <pc:spChg chg="add">
          <ac:chgData name="Fernando Sánchez Olmo" userId="bb8e3d2de811e2f8" providerId="LiveId" clId="{FEB3D6EE-0523-8742-BF63-34FC43EE1FFE}" dt="2022-05-17T08:38:13.817" v="3169" actId="26606"/>
          <ac:spMkLst>
            <pc:docMk/>
            <pc:sldMk cId="3069573298" sldId="269"/>
            <ac:spMk id="24" creationId="{5D44B584-65A7-4029-A075-505AA5EAEBB6}"/>
          </ac:spMkLst>
        </pc:spChg>
        <pc:spChg chg="add">
          <ac:chgData name="Fernando Sánchez Olmo" userId="bb8e3d2de811e2f8" providerId="LiveId" clId="{FEB3D6EE-0523-8742-BF63-34FC43EE1FFE}" dt="2022-05-17T08:38:13.817" v="3169" actId="26606"/>
          <ac:spMkLst>
            <pc:docMk/>
            <pc:sldMk cId="3069573298" sldId="269"/>
            <ac:spMk id="26" creationId="{AF0E0918-AB00-4194-A9D5-9AF9B49181B9}"/>
          </ac:spMkLst>
        </pc:spChg>
        <pc:picChg chg="add mod">
          <ac:chgData name="Fernando Sánchez Olmo" userId="bb8e3d2de811e2f8" providerId="LiveId" clId="{FEB3D6EE-0523-8742-BF63-34FC43EE1FFE}" dt="2022-05-17T08:38:22.523" v="3171" actId="14100"/>
          <ac:picMkLst>
            <pc:docMk/>
            <pc:sldMk cId="3069573298" sldId="269"/>
            <ac:picMk id="6" creationId="{56200D35-2DD6-533D-5406-10B187D75FBD}"/>
          </ac:picMkLst>
        </pc:picChg>
        <pc:cxnChg chg="del">
          <ac:chgData name="Fernando Sánchez Olmo" userId="bb8e3d2de811e2f8" providerId="LiveId" clId="{FEB3D6EE-0523-8742-BF63-34FC43EE1FFE}" dt="2022-05-17T08:38:13.817" v="3169" actId="26606"/>
          <ac:cxnSpMkLst>
            <pc:docMk/>
            <pc:sldMk cId="3069573298" sldId="269"/>
            <ac:cxnSpMk id="13" creationId="{C6C21149-7D17-44C2-AFB6-4D931DC55FB1}"/>
          </ac:cxnSpMkLst>
        </pc:cxnChg>
      </pc:sldChg>
      <pc:sldChg chg="addSp delSp modSp add mod">
        <pc:chgData name="Fernando Sánchez Olmo" userId="bb8e3d2de811e2f8" providerId="LiveId" clId="{FEB3D6EE-0523-8742-BF63-34FC43EE1FFE}" dt="2022-05-17T08:50:18.950" v="3199" actId="14100"/>
        <pc:sldMkLst>
          <pc:docMk/>
          <pc:sldMk cId="2032775196" sldId="270"/>
        </pc:sldMkLst>
        <pc:picChg chg="add mod">
          <ac:chgData name="Fernando Sánchez Olmo" userId="bb8e3d2de811e2f8" providerId="LiveId" clId="{FEB3D6EE-0523-8742-BF63-34FC43EE1FFE}" dt="2022-05-17T08:50:18.950" v="3199" actId="14100"/>
          <ac:picMkLst>
            <pc:docMk/>
            <pc:sldMk cId="2032775196" sldId="270"/>
            <ac:picMk id="5" creationId="{2030CF15-2897-D737-61F2-A1E9D851145F}"/>
          </ac:picMkLst>
        </pc:picChg>
        <pc:picChg chg="del">
          <ac:chgData name="Fernando Sánchez Olmo" userId="bb8e3d2de811e2f8" providerId="LiveId" clId="{FEB3D6EE-0523-8742-BF63-34FC43EE1FFE}" dt="2022-05-17T08:50:04.816" v="3194" actId="478"/>
          <ac:picMkLst>
            <pc:docMk/>
            <pc:sldMk cId="2032775196" sldId="270"/>
            <ac:picMk id="6" creationId="{D02B1E29-3353-C2B7-C2AD-ED3D069E1D45}"/>
          </ac:picMkLst>
        </pc:picChg>
      </pc:sldChg>
      <pc:sldChg chg="addSp delSp modSp add mod">
        <pc:chgData name="Fernando Sánchez Olmo" userId="bb8e3d2de811e2f8" providerId="LiveId" clId="{FEB3D6EE-0523-8742-BF63-34FC43EE1FFE}" dt="2022-05-17T08:54:19.895" v="3443" actId="26606"/>
        <pc:sldMkLst>
          <pc:docMk/>
          <pc:sldMk cId="2255440717" sldId="271"/>
        </pc:sldMkLst>
        <pc:spChg chg="mod">
          <ac:chgData name="Fernando Sánchez Olmo" userId="bb8e3d2de811e2f8" providerId="LiveId" clId="{FEB3D6EE-0523-8742-BF63-34FC43EE1FFE}" dt="2022-05-17T08:54:19.895" v="3443" actId="26606"/>
          <ac:spMkLst>
            <pc:docMk/>
            <pc:sldMk cId="2255440717" sldId="271"/>
            <ac:spMk id="2" creationId="{00000000-0000-0000-0000-000000000000}"/>
          </ac:spMkLst>
        </pc:spChg>
        <pc:spChg chg="mod">
          <ac:chgData name="Fernando Sánchez Olmo" userId="bb8e3d2de811e2f8" providerId="LiveId" clId="{FEB3D6EE-0523-8742-BF63-34FC43EE1FFE}" dt="2022-05-17T08:54:19.895" v="3443" actId="26606"/>
          <ac:spMkLst>
            <pc:docMk/>
            <pc:sldMk cId="2255440717" sldId="271"/>
            <ac:spMk id="3" creationId="{00000000-0000-0000-0000-000000000000}"/>
          </ac:spMkLst>
        </pc:spChg>
        <pc:spChg chg="del">
          <ac:chgData name="Fernando Sánchez Olmo" userId="bb8e3d2de811e2f8" providerId="LiveId" clId="{FEB3D6EE-0523-8742-BF63-34FC43EE1FFE}" dt="2022-05-17T08:54:19.895" v="3443" actId="26606"/>
          <ac:spMkLst>
            <pc:docMk/>
            <pc:sldMk cId="2255440717" sldId="271"/>
            <ac:spMk id="20" creationId="{F4CF9A01-C2DD-4966-B31A-D2D87CB4CC6D}"/>
          </ac:spMkLst>
        </pc:spChg>
        <pc:spChg chg="del">
          <ac:chgData name="Fernando Sánchez Olmo" userId="bb8e3d2de811e2f8" providerId="LiveId" clId="{FEB3D6EE-0523-8742-BF63-34FC43EE1FFE}" dt="2022-05-17T08:54:19.895" v="3443" actId="26606"/>
          <ac:spMkLst>
            <pc:docMk/>
            <pc:sldMk cId="2255440717" sldId="271"/>
            <ac:spMk id="24" creationId="{7F3F28AE-09C6-438F-B1F8-6B3D763F93A7}"/>
          </ac:spMkLst>
        </pc:spChg>
        <pc:picChg chg="del">
          <ac:chgData name="Fernando Sánchez Olmo" userId="bb8e3d2de811e2f8" providerId="LiveId" clId="{FEB3D6EE-0523-8742-BF63-34FC43EE1FFE}" dt="2022-05-17T08:52:27.759" v="3205" actId="478"/>
          <ac:picMkLst>
            <pc:docMk/>
            <pc:sldMk cId="2255440717" sldId="271"/>
            <ac:picMk id="5" creationId="{2030CF15-2897-D737-61F2-A1E9D851145F}"/>
          </ac:picMkLst>
        </pc:picChg>
        <pc:picChg chg="add mod">
          <ac:chgData name="Fernando Sánchez Olmo" userId="bb8e3d2de811e2f8" providerId="LiveId" clId="{FEB3D6EE-0523-8742-BF63-34FC43EE1FFE}" dt="2022-05-17T08:54:19.895" v="3443" actId="26606"/>
          <ac:picMkLst>
            <pc:docMk/>
            <pc:sldMk cId="2255440717" sldId="271"/>
            <ac:picMk id="6" creationId="{0EA8A59D-B275-CDD4-AECA-5716881C0F82}"/>
          </ac:picMkLst>
        </pc:picChg>
        <pc:cxnChg chg="del">
          <ac:chgData name="Fernando Sánchez Olmo" userId="bb8e3d2de811e2f8" providerId="LiveId" clId="{FEB3D6EE-0523-8742-BF63-34FC43EE1FFE}" dt="2022-05-17T08:54:19.895" v="3443" actId="26606"/>
          <ac:cxnSpMkLst>
            <pc:docMk/>
            <pc:sldMk cId="2255440717" sldId="271"/>
            <ac:cxnSpMk id="22" creationId="{0AC6CA7B-A97D-4EE7-BEEF-3794C969426B}"/>
          </ac:cxnSpMkLst>
        </pc:cxnChg>
      </pc:sldChg>
      <pc:sldChg chg="addSp modSp add mod">
        <pc:chgData name="Fernando Sánchez Olmo" userId="bb8e3d2de811e2f8" providerId="LiveId" clId="{FEB3D6EE-0523-8742-BF63-34FC43EE1FFE}" dt="2022-05-17T09:34:24.753" v="3736" actId="14826"/>
        <pc:sldMkLst>
          <pc:docMk/>
          <pc:sldMk cId="800584134" sldId="272"/>
        </pc:sldMkLst>
        <pc:spChg chg="mod">
          <ac:chgData name="Fernando Sánchez Olmo" userId="bb8e3d2de811e2f8" providerId="LiveId" clId="{FEB3D6EE-0523-8742-BF63-34FC43EE1FFE}" dt="2022-05-17T09:32:13.822" v="3724" actId="20577"/>
          <ac:spMkLst>
            <pc:docMk/>
            <pc:sldMk cId="800584134" sldId="272"/>
            <ac:spMk id="2" creationId="{00000000-0000-0000-0000-000000000000}"/>
          </ac:spMkLst>
        </pc:spChg>
        <pc:spChg chg="add mod">
          <ac:chgData name="Fernando Sánchez Olmo" userId="bb8e3d2de811e2f8" providerId="LiveId" clId="{FEB3D6EE-0523-8742-BF63-34FC43EE1FFE}" dt="2022-05-17T09:34:24.753" v="3736" actId="14826"/>
          <ac:spMkLst>
            <pc:docMk/>
            <pc:sldMk cId="800584134" sldId="272"/>
            <ac:spMk id="3" creationId="{C2D0A6B6-6FD4-B8BC-BA25-C7A163E616EB}"/>
          </ac:spMkLst>
        </pc:spChg>
        <pc:picChg chg="mod">
          <ac:chgData name="Fernando Sánchez Olmo" userId="bb8e3d2de811e2f8" providerId="LiveId" clId="{FEB3D6EE-0523-8742-BF63-34FC43EE1FFE}" dt="2022-05-17T09:34:24.753" v="3736" actId="14826"/>
          <ac:picMkLst>
            <pc:docMk/>
            <pc:sldMk cId="800584134" sldId="272"/>
            <ac:picMk id="17" creationId="{DEFD2919-4EA9-8161-688B-2F4F1BE91877}"/>
          </ac:picMkLst>
        </pc:picChg>
      </pc:sldChg>
      <pc:sldChg chg="modSp add mod ord">
        <pc:chgData name="Fernando Sánchez Olmo" userId="bb8e3d2de811e2f8" providerId="LiveId" clId="{FEB3D6EE-0523-8742-BF63-34FC43EE1FFE}" dt="2022-05-17T09:41:43.167" v="3794" actId="14100"/>
        <pc:sldMkLst>
          <pc:docMk/>
          <pc:sldMk cId="733225231" sldId="273"/>
        </pc:sldMkLst>
        <pc:spChg chg="mod">
          <ac:chgData name="Fernando Sánchez Olmo" userId="bb8e3d2de811e2f8" providerId="LiveId" clId="{FEB3D6EE-0523-8742-BF63-34FC43EE1FFE}" dt="2022-05-17T09:36:33.160" v="3749" actId="20577"/>
          <ac:spMkLst>
            <pc:docMk/>
            <pc:sldMk cId="733225231" sldId="273"/>
            <ac:spMk id="2" creationId="{00000000-0000-0000-0000-000000000000}"/>
          </ac:spMkLst>
        </pc:spChg>
        <pc:spChg chg="mod">
          <ac:chgData name="Fernando Sánchez Olmo" userId="bb8e3d2de811e2f8" providerId="LiveId" clId="{FEB3D6EE-0523-8742-BF63-34FC43EE1FFE}" dt="2022-05-17T09:37:41.732" v="3789" actId="20577"/>
          <ac:spMkLst>
            <pc:docMk/>
            <pc:sldMk cId="733225231" sldId="273"/>
            <ac:spMk id="3" creationId="{00000000-0000-0000-0000-000000000000}"/>
          </ac:spMkLst>
        </pc:spChg>
        <pc:picChg chg="mod">
          <ac:chgData name="Fernando Sánchez Olmo" userId="bb8e3d2de811e2f8" providerId="LiveId" clId="{FEB3D6EE-0523-8742-BF63-34FC43EE1FFE}" dt="2022-05-17T09:41:43.167" v="3794" actId="14100"/>
          <ac:picMkLst>
            <pc:docMk/>
            <pc:sldMk cId="733225231" sldId="273"/>
            <ac:picMk id="5" creationId="{0E6F800B-36CB-6A24-A668-4BB2160F0B3C}"/>
          </ac:picMkLst>
        </pc:picChg>
        <pc:picChg chg="mod">
          <ac:chgData name="Fernando Sánchez Olmo" userId="bb8e3d2de811e2f8" providerId="LiveId" clId="{FEB3D6EE-0523-8742-BF63-34FC43EE1FFE}" dt="2022-05-17T09:41:28.418" v="3791" actId="14826"/>
          <ac:picMkLst>
            <pc:docMk/>
            <pc:sldMk cId="733225231" sldId="273"/>
            <ac:picMk id="7" creationId="{E7E20412-4A85-7AA0-C4E4-5C09E1B18170}"/>
          </ac:picMkLst>
        </pc:picChg>
      </pc:sldChg>
      <pc:sldChg chg="addSp delSp modSp new mod setBg setClrOvrMap">
        <pc:chgData name="Fernando Sánchez Olmo" userId="bb8e3d2de811e2f8" providerId="LiveId" clId="{FEB3D6EE-0523-8742-BF63-34FC43EE1FFE}" dt="2022-05-17T10:35:08.137" v="5158" actId="20577"/>
        <pc:sldMkLst>
          <pc:docMk/>
          <pc:sldMk cId="2652653727" sldId="274"/>
        </pc:sldMkLst>
        <pc:spChg chg="mod">
          <ac:chgData name="Fernando Sánchez Olmo" userId="bb8e3d2de811e2f8" providerId="LiveId" clId="{FEB3D6EE-0523-8742-BF63-34FC43EE1FFE}" dt="2022-05-17T10:35:08.137" v="5158" actId="20577"/>
          <ac:spMkLst>
            <pc:docMk/>
            <pc:sldMk cId="2652653727" sldId="274"/>
            <ac:spMk id="2" creationId="{22170550-DD75-A796-8CDA-F489F4D28830}"/>
          </ac:spMkLst>
        </pc:spChg>
        <pc:spChg chg="mod">
          <ac:chgData name="Fernando Sánchez Olmo" userId="bb8e3d2de811e2f8" providerId="LiveId" clId="{FEB3D6EE-0523-8742-BF63-34FC43EE1FFE}" dt="2022-05-17T09:48:11.971" v="3894" actId="26606"/>
          <ac:spMkLst>
            <pc:docMk/>
            <pc:sldMk cId="2652653727" sldId="274"/>
            <ac:spMk id="3" creationId="{31F5EEF0-21A3-0382-D48C-0516D19BB380}"/>
          </ac:spMkLst>
        </pc:spChg>
        <pc:spChg chg="add del">
          <ac:chgData name="Fernando Sánchez Olmo" userId="bb8e3d2de811e2f8" providerId="LiveId" clId="{FEB3D6EE-0523-8742-BF63-34FC43EE1FFE}" dt="2022-05-17T09:45:08.241" v="3797" actId="26606"/>
          <ac:spMkLst>
            <pc:docMk/>
            <pc:sldMk cId="2652653727" sldId="274"/>
            <ac:spMk id="8" creationId="{2D069AD6-6C92-4BC4-9260-165D14C96F82}"/>
          </ac:spMkLst>
        </pc:spChg>
        <pc:spChg chg="add del">
          <ac:chgData name="Fernando Sánchez Olmo" userId="bb8e3d2de811e2f8" providerId="LiveId" clId="{FEB3D6EE-0523-8742-BF63-34FC43EE1FFE}" dt="2022-05-17T09:45:08.241" v="3797" actId="26606"/>
          <ac:spMkLst>
            <pc:docMk/>
            <pc:sldMk cId="2652653727" sldId="274"/>
            <ac:spMk id="10" creationId="{B3B39673-4CAC-4142-821B-CBD9F946855F}"/>
          </ac:spMkLst>
        </pc:spChg>
        <pc:spChg chg="add del">
          <ac:chgData name="Fernando Sánchez Olmo" userId="bb8e3d2de811e2f8" providerId="LiveId" clId="{FEB3D6EE-0523-8742-BF63-34FC43EE1FFE}" dt="2022-05-17T09:45:08.241" v="3797" actId="26606"/>
          <ac:spMkLst>
            <pc:docMk/>
            <pc:sldMk cId="2652653727" sldId="274"/>
            <ac:spMk id="12" creationId="{967FC897-814E-4663-8D2C-E92C97FC0D55}"/>
          </ac:spMkLst>
        </pc:spChg>
        <pc:spChg chg="add del">
          <ac:chgData name="Fernando Sánchez Olmo" userId="bb8e3d2de811e2f8" providerId="LiveId" clId="{FEB3D6EE-0523-8742-BF63-34FC43EE1FFE}" dt="2022-05-17T09:48:11.971" v="3894" actId="26606"/>
          <ac:spMkLst>
            <pc:docMk/>
            <pc:sldMk cId="2652653727" sldId="274"/>
            <ac:spMk id="16" creationId="{4281BC32-FF58-4898-A6B5-7B3D059BCEB0}"/>
          </ac:spMkLst>
        </pc:spChg>
        <pc:spChg chg="add del">
          <ac:chgData name="Fernando Sánchez Olmo" userId="bb8e3d2de811e2f8" providerId="LiveId" clId="{FEB3D6EE-0523-8742-BF63-34FC43EE1FFE}" dt="2022-05-17T09:48:11.971" v="3894" actId="26606"/>
          <ac:spMkLst>
            <pc:docMk/>
            <pc:sldMk cId="2652653727" sldId="274"/>
            <ac:spMk id="17" creationId="{0D614406-135F-4875-9C87-53822CB19ABB}"/>
          </ac:spMkLst>
        </pc:spChg>
        <pc:spChg chg="add del">
          <ac:chgData name="Fernando Sánchez Olmo" userId="bb8e3d2de811e2f8" providerId="LiveId" clId="{FEB3D6EE-0523-8742-BF63-34FC43EE1FFE}" dt="2022-05-17T09:48:11.971" v="3894" actId="26606"/>
          <ac:spMkLst>
            <pc:docMk/>
            <pc:sldMk cId="2652653727" sldId="274"/>
            <ac:spMk id="19" creationId="{C2E5FCF0-567A-448C-A6E3-920BFC702C2F}"/>
          </ac:spMkLst>
        </pc:spChg>
        <pc:spChg chg="add del">
          <ac:chgData name="Fernando Sánchez Olmo" userId="bb8e3d2de811e2f8" providerId="LiveId" clId="{FEB3D6EE-0523-8742-BF63-34FC43EE1FFE}" dt="2022-05-17T09:48:11.962" v="3893" actId="26606"/>
          <ac:spMkLst>
            <pc:docMk/>
            <pc:sldMk cId="2652653727" sldId="274"/>
            <ac:spMk id="24" creationId="{718B0F80-1C8E-49FA-9B66-C9285753E25F}"/>
          </ac:spMkLst>
        </pc:spChg>
        <pc:spChg chg="add del">
          <ac:chgData name="Fernando Sánchez Olmo" userId="bb8e3d2de811e2f8" providerId="LiveId" clId="{FEB3D6EE-0523-8742-BF63-34FC43EE1FFE}" dt="2022-05-17T09:48:11.962" v="3893" actId="26606"/>
          <ac:spMkLst>
            <pc:docMk/>
            <pc:sldMk cId="2652653727" sldId="274"/>
            <ac:spMk id="26" creationId="{CEF2B853-4083-4B70-AC2A-F79D80809342}"/>
          </ac:spMkLst>
        </pc:spChg>
        <pc:spChg chg="add">
          <ac:chgData name="Fernando Sánchez Olmo" userId="bb8e3d2de811e2f8" providerId="LiveId" clId="{FEB3D6EE-0523-8742-BF63-34FC43EE1FFE}" dt="2022-05-17T09:48:11.971" v="3894" actId="26606"/>
          <ac:spMkLst>
            <pc:docMk/>
            <pc:sldMk cId="2652653727" sldId="274"/>
            <ac:spMk id="30" creationId="{37A3AED6-20FF-46BC-B176-29CE106816C3}"/>
          </ac:spMkLst>
        </pc:spChg>
        <pc:spChg chg="add">
          <ac:chgData name="Fernando Sánchez Olmo" userId="bb8e3d2de811e2f8" providerId="LiveId" clId="{FEB3D6EE-0523-8742-BF63-34FC43EE1FFE}" dt="2022-05-17T09:48:11.971" v="3894" actId="26606"/>
          <ac:spMkLst>
            <pc:docMk/>
            <pc:sldMk cId="2652653727" sldId="274"/>
            <ac:spMk id="31" creationId="{2D069AD6-6C92-4BC4-9260-165D14C96F82}"/>
          </ac:spMkLst>
        </pc:spChg>
        <pc:spChg chg="add">
          <ac:chgData name="Fernando Sánchez Olmo" userId="bb8e3d2de811e2f8" providerId="LiveId" clId="{FEB3D6EE-0523-8742-BF63-34FC43EE1FFE}" dt="2022-05-17T09:48:11.971" v="3894" actId="26606"/>
          <ac:spMkLst>
            <pc:docMk/>
            <pc:sldMk cId="2652653727" sldId="274"/>
            <ac:spMk id="33" creationId="{B3B39673-4CAC-4142-821B-CBD9F946855F}"/>
          </ac:spMkLst>
        </pc:spChg>
        <pc:cxnChg chg="add del">
          <ac:chgData name="Fernando Sánchez Olmo" userId="bb8e3d2de811e2f8" providerId="LiveId" clId="{FEB3D6EE-0523-8742-BF63-34FC43EE1FFE}" dt="2022-05-17T09:45:08.241" v="3797" actId="26606"/>
          <ac:cxnSpMkLst>
            <pc:docMk/>
            <pc:sldMk cId="2652653727" sldId="274"/>
            <ac:cxnSpMk id="14" creationId="{CC255597-A71E-4CDC-8CCB-93CC4D09FF15}"/>
          </ac:cxnSpMkLst>
        </pc:cxnChg>
        <pc:cxnChg chg="add del">
          <ac:chgData name="Fernando Sánchez Olmo" userId="bb8e3d2de811e2f8" providerId="LiveId" clId="{FEB3D6EE-0523-8742-BF63-34FC43EE1FFE}" dt="2022-05-17T09:48:11.971" v="3894" actId="26606"/>
          <ac:cxnSpMkLst>
            <pc:docMk/>
            <pc:sldMk cId="2652653727" sldId="274"/>
            <ac:cxnSpMk id="18" creationId="{C6C21149-7D17-44C2-AFB6-4D931DC55FB1}"/>
          </ac:cxnSpMkLst>
        </pc:cxnChg>
        <pc:cxnChg chg="add del">
          <ac:chgData name="Fernando Sánchez Olmo" userId="bb8e3d2de811e2f8" providerId="LiveId" clId="{FEB3D6EE-0523-8742-BF63-34FC43EE1FFE}" dt="2022-05-17T09:48:11.962" v="3893" actId="26606"/>
          <ac:cxnSpMkLst>
            <pc:docMk/>
            <pc:sldMk cId="2652653727" sldId="274"/>
            <ac:cxnSpMk id="28" creationId="{D434EAAF-BF44-4CCC-84D4-105F3370AFFC}"/>
          </ac:cxnSpMkLst>
        </pc:cxnChg>
        <pc:cxnChg chg="add">
          <ac:chgData name="Fernando Sánchez Olmo" userId="bb8e3d2de811e2f8" providerId="LiveId" clId="{FEB3D6EE-0523-8742-BF63-34FC43EE1FFE}" dt="2022-05-17T09:48:11.971" v="3894" actId="26606"/>
          <ac:cxnSpMkLst>
            <pc:docMk/>
            <pc:sldMk cId="2652653727" sldId="274"/>
            <ac:cxnSpMk id="32" creationId="{CC255597-A71E-4CDC-8CCB-93CC4D09FF15}"/>
          </ac:cxnSpMkLst>
        </pc:cxnChg>
      </pc:sldChg>
      <pc:sldChg chg="addSp delSp modSp add mod setClrOvrMap">
        <pc:chgData name="Fernando Sánchez Olmo" userId="bb8e3d2de811e2f8" providerId="LiveId" clId="{FEB3D6EE-0523-8742-BF63-34FC43EE1FFE}" dt="2022-05-20T13:42:12.386" v="5193" actId="14826"/>
        <pc:sldMkLst>
          <pc:docMk/>
          <pc:sldMk cId="3865657328" sldId="275"/>
        </pc:sldMkLst>
        <pc:spChg chg="mod">
          <ac:chgData name="Fernando Sánchez Olmo" userId="bb8e3d2de811e2f8" providerId="LiveId" clId="{FEB3D6EE-0523-8742-BF63-34FC43EE1FFE}" dt="2022-05-20T13:32:12.121" v="5185" actId="26606"/>
          <ac:spMkLst>
            <pc:docMk/>
            <pc:sldMk cId="3865657328" sldId="275"/>
            <ac:spMk id="2" creationId="{22170550-DD75-A796-8CDA-F489F4D28830}"/>
          </ac:spMkLst>
        </pc:spChg>
        <pc:spChg chg="mod ord">
          <ac:chgData name="Fernando Sánchez Olmo" userId="bb8e3d2de811e2f8" providerId="LiveId" clId="{FEB3D6EE-0523-8742-BF63-34FC43EE1FFE}" dt="2022-05-20T13:32:41.668" v="5192" actId="27636"/>
          <ac:spMkLst>
            <pc:docMk/>
            <pc:sldMk cId="3865657328" sldId="275"/>
            <ac:spMk id="3" creationId="{31F5EEF0-21A3-0382-D48C-0516D19BB380}"/>
          </ac:spMkLst>
        </pc:spChg>
        <pc:spChg chg="del">
          <ac:chgData name="Fernando Sánchez Olmo" userId="bb8e3d2de811e2f8" providerId="LiveId" clId="{FEB3D6EE-0523-8742-BF63-34FC43EE1FFE}" dt="2022-05-20T13:32:12.121" v="5185" actId="26606"/>
          <ac:spMkLst>
            <pc:docMk/>
            <pc:sldMk cId="3865657328" sldId="275"/>
            <ac:spMk id="30" creationId="{37A3AED6-20FF-46BC-B176-29CE106816C3}"/>
          </ac:spMkLst>
        </pc:spChg>
        <pc:spChg chg="del">
          <ac:chgData name="Fernando Sánchez Olmo" userId="bb8e3d2de811e2f8" providerId="LiveId" clId="{FEB3D6EE-0523-8742-BF63-34FC43EE1FFE}" dt="2022-05-20T13:32:12.121" v="5185" actId="26606"/>
          <ac:spMkLst>
            <pc:docMk/>
            <pc:sldMk cId="3865657328" sldId="275"/>
            <ac:spMk id="31" creationId="{2D069AD6-6C92-4BC4-9260-165D14C96F82}"/>
          </ac:spMkLst>
        </pc:spChg>
        <pc:spChg chg="del">
          <ac:chgData name="Fernando Sánchez Olmo" userId="bb8e3d2de811e2f8" providerId="LiveId" clId="{FEB3D6EE-0523-8742-BF63-34FC43EE1FFE}" dt="2022-05-20T13:32:12.121" v="5185" actId="26606"/>
          <ac:spMkLst>
            <pc:docMk/>
            <pc:sldMk cId="3865657328" sldId="275"/>
            <ac:spMk id="33" creationId="{B3B39673-4CAC-4142-821B-CBD9F946855F}"/>
          </ac:spMkLst>
        </pc:spChg>
        <pc:spChg chg="add">
          <ac:chgData name="Fernando Sánchez Olmo" userId="bb8e3d2de811e2f8" providerId="LiveId" clId="{FEB3D6EE-0523-8742-BF63-34FC43EE1FFE}" dt="2022-05-20T13:32:12.121" v="5185" actId="26606"/>
          <ac:spMkLst>
            <pc:docMk/>
            <pc:sldMk cId="3865657328" sldId="275"/>
            <ac:spMk id="38" creationId="{0FBC8A7B-9E5A-4B09-9C33-C600BD17CD02}"/>
          </ac:spMkLst>
        </pc:spChg>
        <pc:spChg chg="add">
          <ac:chgData name="Fernando Sánchez Olmo" userId="bb8e3d2de811e2f8" providerId="LiveId" clId="{FEB3D6EE-0523-8742-BF63-34FC43EE1FFE}" dt="2022-05-20T13:32:12.121" v="5185" actId="26606"/>
          <ac:spMkLst>
            <pc:docMk/>
            <pc:sldMk cId="3865657328" sldId="275"/>
            <ac:spMk id="40" creationId="{4BB015B5-4A87-4EA6-8B82-41210F3BE9D7}"/>
          </ac:spMkLst>
        </pc:spChg>
        <pc:spChg chg="add">
          <ac:chgData name="Fernando Sánchez Olmo" userId="bb8e3d2de811e2f8" providerId="LiveId" clId="{FEB3D6EE-0523-8742-BF63-34FC43EE1FFE}" dt="2022-05-20T13:32:12.121" v="5185" actId="26606"/>
          <ac:spMkLst>
            <pc:docMk/>
            <pc:sldMk cId="3865657328" sldId="275"/>
            <ac:spMk id="42" creationId="{3C34EE6D-3EF3-46CE-B8E1-B95710DC997C}"/>
          </ac:spMkLst>
        </pc:spChg>
        <pc:picChg chg="add mod">
          <ac:chgData name="Fernando Sánchez Olmo" userId="bb8e3d2de811e2f8" providerId="LiveId" clId="{FEB3D6EE-0523-8742-BF63-34FC43EE1FFE}" dt="2022-05-20T13:42:12.386" v="5193" actId="14826"/>
          <ac:picMkLst>
            <pc:docMk/>
            <pc:sldMk cId="3865657328" sldId="275"/>
            <ac:picMk id="5" creationId="{FBE96E07-3E94-C0E7-3516-B6CE993E6856}"/>
          </ac:picMkLst>
        </pc:picChg>
        <pc:cxnChg chg="del">
          <ac:chgData name="Fernando Sánchez Olmo" userId="bb8e3d2de811e2f8" providerId="LiveId" clId="{FEB3D6EE-0523-8742-BF63-34FC43EE1FFE}" dt="2022-05-20T13:32:12.121" v="5185" actId="26606"/>
          <ac:cxnSpMkLst>
            <pc:docMk/>
            <pc:sldMk cId="3865657328" sldId="275"/>
            <ac:cxnSpMk id="32" creationId="{CC255597-A71E-4CDC-8CCB-93CC4D09FF15}"/>
          </ac:cxnSpMkLst>
        </pc:cxnChg>
        <pc:cxnChg chg="add">
          <ac:chgData name="Fernando Sánchez Olmo" userId="bb8e3d2de811e2f8" providerId="LiveId" clId="{FEB3D6EE-0523-8742-BF63-34FC43EE1FFE}" dt="2022-05-20T13:32:12.121" v="5185" actId="26606"/>
          <ac:cxnSpMkLst>
            <pc:docMk/>
            <pc:sldMk cId="3865657328" sldId="275"/>
            <ac:cxnSpMk id="44" creationId="{4F8C9297-DB30-4147-8E63-D99C3379396F}"/>
          </ac:cxnSpMkLst>
        </pc:cxnChg>
      </pc:sldChg>
      <pc:sldChg chg="modSp add mod">
        <pc:chgData name="Fernando Sánchez Olmo" userId="bb8e3d2de811e2f8" providerId="LiveId" clId="{FEB3D6EE-0523-8742-BF63-34FC43EE1FFE}" dt="2022-05-17T10:35:18.627" v="5160" actId="20577"/>
        <pc:sldMkLst>
          <pc:docMk/>
          <pc:sldMk cId="3622922742" sldId="276"/>
        </pc:sldMkLst>
        <pc:spChg chg="mod">
          <ac:chgData name="Fernando Sánchez Olmo" userId="bb8e3d2de811e2f8" providerId="LiveId" clId="{FEB3D6EE-0523-8742-BF63-34FC43EE1FFE}" dt="2022-05-17T10:35:18.627" v="5160" actId="20577"/>
          <ac:spMkLst>
            <pc:docMk/>
            <pc:sldMk cId="3622922742" sldId="276"/>
            <ac:spMk id="2" creationId="{22170550-DD75-A796-8CDA-F489F4D28830}"/>
          </ac:spMkLst>
        </pc:spChg>
        <pc:spChg chg="mod">
          <ac:chgData name="Fernando Sánchez Olmo" userId="bb8e3d2de811e2f8" providerId="LiveId" clId="{FEB3D6EE-0523-8742-BF63-34FC43EE1FFE}" dt="2022-05-17T09:49:50.437" v="3904" actId="27636"/>
          <ac:spMkLst>
            <pc:docMk/>
            <pc:sldMk cId="3622922742" sldId="276"/>
            <ac:spMk id="3" creationId="{31F5EEF0-21A3-0382-D48C-0516D19BB380}"/>
          </ac:spMkLst>
        </pc:spChg>
      </pc:sldChg>
      <pc:sldChg chg="addSp delSp modSp add mod setBg setClrOvrMap">
        <pc:chgData name="Fernando Sánchez Olmo" userId="bb8e3d2de811e2f8" providerId="LiveId" clId="{FEB3D6EE-0523-8742-BF63-34FC43EE1FFE}" dt="2022-05-20T13:30:23.816" v="5180"/>
        <pc:sldMkLst>
          <pc:docMk/>
          <pc:sldMk cId="475748245" sldId="277"/>
        </pc:sldMkLst>
        <pc:spChg chg="mod">
          <ac:chgData name="Fernando Sánchez Olmo" userId="bb8e3d2de811e2f8" providerId="LiveId" clId="{FEB3D6EE-0523-8742-BF63-34FC43EE1FFE}" dt="2022-05-20T13:30:09.758" v="5176" actId="26606"/>
          <ac:spMkLst>
            <pc:docMk/>
            <pc:sldMk cId="475748245" sldId="277"/>
            <ac:spMk id="2" creationId="{22170550-DD75-A796-8CDA-F489F4D28830}"/>
          </ac:spMkLst>
        </pc:spChg>
        <pc:spChg chg="mod">
          <ac:chgData name="Fernando Sánchez Olmo" userId="bb8e3d2de811e2f8" providerId="LiveId" clId="{FEB3D6EE-0523-8742-BF63-34FC43EE1FFE}" dt="2022-05-20T13:30:09.758" v="5176" actId="26606"/>
          <ac:spMkLst>
            <pc:docMk/>
            <pc:sldMk cId="475748245" sldId="277"/>
            <ac:spMk id="3" creationId="{31F5EEF0-21A3-0382-D48C-0516D19BB380}"/>
          </ac:spMkLst>
        </pc:spChg>
        <pc:spChg chg="add del mod ord">
          <ac:chgData name="Fernando Sánchez Olmo" userId="bb8e3d2de811e2f8" providerId="LiveId" clId="{FEB3D6EE-0523-8742-BF63-34FC43EE1FFE}" dt="2022-05-20T13:30:23.816" v="5180"/>
          <ac:spMkLst>
            <pc:docMk/>
            <pc:sldMk cId="475748245" sldId="277"/>
            <ac:spMk id="4" creationId="{15B153BF-9A00-BAE3-5E28-AF42A38F3513}"/>
          </ac:spMkLst>
        </pc:spChg>
        <pc:spChg chg="del">
          <ac:chgData name="Fernando Sánchez Olmo" userId="bb8e3d2de811e2f8" providerId="LiveId" clId="{FEB3D6EE-0523-8742-BF63-34FC43EE1FFE}" dt="2022-05-17T09:51:27.287" v="3936" actId="26606"/>
          <ac:spMkLst>
            <pc:docMk/>
            <pc:sldMk cId="475748245" sldId="277"/>
            <ac:spMk id="30" creationId="{37A3AED6-20FF-46BC-B176-29CE106816C3}"/>
          </ac:spMkLst>
        </pc:spChg>
        <pc:spChg chg="del">
          <ac:chgData name="Fernando Sánchez Olmo" userId="bb8e3d2de811e2f8" providerId="LiveId" clId="{FEB3D6EE-0523-8742-BF63-34FC43EE1FFE}" dt="2022-05-17T09:51:27.287" v="3936" actId="26606"/>
          <ac:spMkLst>
            <pc:docMk/>
            <pc:sldMk cId="475748245" sldId="277"/>
            <ac:spMk id="31" creationId="{2D069AD6-6C92-4BC4-9260-165D14C96F82}"/>
          </ac:spMkLst>
        </pc:spChg>
        <pc:spChg chg="del">
          <ac:chgData name="Fernando Sánchez Olmo" userId="bb8e3d2de811e2f8" providerId="LiveId" clId="{FEB3D6EE-0523-8742-BF63-34FC43EE1FFE}" dt="2022-05-17T09:51:27.287" v="3936" actId="26606"/>
          <ac:spMkLst>
            <pc:docMk/>
            <pc:sldMk cId="475748245" sldId="277"/>
            <ac:spMk id="33" creationId="{B3B39673-4CAC-4142-821B-CBD9F946855F}"/>
          </ac:spMkLst>
        </pc:spChg>
        <pc:spChg chg="add del">
          <ac:chgData name="Fernando Sánchez Olmo" userId="bb8e3d2de811e2f8" providerId="LiveId" clId="{FEB3D6EE-0523-8742-BF63-34FC43EE1FFE}" dt="2022-05-17T10:36:44.909" v="5165" actId="26606"/>
          <ac:spMkLst>
            <pc:docMk/>
            <pc:sldMk cId="475748245" sldId="277"/>
            <ac:spMk id="38" creationId="{718B0F80-1C8E-49FA-9B66-C9285753E25F}"/>
          </ac:spMkLst>
        </pc:spChg>
        <pc:spChg chg="add del">
          <ac:chgData name="Fernando Sánchez Olmo" userId="bb8e3d2de811e2f8" providerId="LiveId" clId="{FEB3D6EE-0523-8742-BF63-34FC43EE1FFE}" dt="2022-05-17T10:36:44.909" v="5165" actId="26606"/>
          <ac:spMkLst>
            <pc:docMk/>
            <pc:sldMk cId="475748245" sldId="277"/>
            <ac:spMk id="40" creationId="{CEF2B853-4083-4B70-AC2A-F79D80809342}"/>
          </ac:spMkLst>
        </pc:spChg>
        <pc:spChg chg="add del">
          <ac:chgData name="Fernando Sánchez Olmo" userId="bb8e3d2de811e2f8" providerId="LiveId" clId="{FEB3D6EE-0523-8742-BF63-34FC43EE1FFE}" dt="2022-05-20T13:30:09.758" v="5176" actId="26606"/>
          <ac:spMkLst>
            <pc:docMk/>
            <pc:sldMk cId="475748245" sldId="277"/>
            <ac:spMk id="47" creationId="{0FBC8A7B-9E5A-4B09-9C33-C600BD17CD02}"/>
          </ac:spMkLst>
        </pc:spChg>
        <pc:spChg chg="add del">
          <ac:chgData name="Fernando Sánchez Olmo" userId="bb8e3d2de811e2f8" providerId="LiveId" clId="{FEB3D6EE-0523-8742-BF63-34FC43EE1FFE}" dt="2022-05-20T13:30:09.758" v="5176" actId="26606"/>
          <ac:spMkLst>
            <pc:docMk/>
            <pc:sldMk cId="475748245" sldId="277"/>
            <ac:spMk id="49" creationId="{4BB015B5-4A87-4EA6-8B82-41210F3BE9D7}"/>
          </ac:spMkLst>
        </pc:spChg>
        <pc:spChg chg="add del">
          <ac:chgData name="Fernando Sánchez Olmo" userId="bb8e3d2de811e2f8" providerId="LiveId" clId="{FEB3D6EE-0523-8742-BF63-34FC43EE1FFE}" dt="2022-05-20T13:30:09.758" v="5176" actId="26606"/>
          <ac:spMkLst>
            <pc:docMk/>
            <pc:sldMk cId="475748245" sldId="277"/>
            <ac:spMk id="51" creationId="{3C34EE6D-3EF3-46CE-B8E1-B95710DC997C}"/>
          </ac:spMkLst>
        </pc:spChg>
        <pc:picChg chg="add mod">
          <ac:chgData name="Fernando Sánchez Olmo" userId="bb8e3d2de811e2f8" providerId="LiveId" clId="{FEB3D6EE-0523-8742-BF63-34FC43EE1FFE}" dt="2022-05-20T13:30:15.778" v="5177" actId="14100"/>
          <ac:picMkLst>
            <pc:docMk/>
            <pc:sldMk cId="475748245" sldId="277"/>
            <ac:picMk id="5" creationId="{790E667A-C8EE-1FB0-7DD6-8D18F60049EB}"/>
          </ac:picMkLst>
        </pc:picChg>
        <pc:picChg chg="add mod">
          <ac:chgData name="Fernando Sánchez Olmo" userId="bb8e3d2de811e2f8" providerId="LiveId" clId="{FEB3D6EE-0523-8742-BF63-34FC43EE1FFE}" dt="2022-05-20T13:30:19.887" v="5178" actId="14100"/>
          <ac:picMkLst>
            <pc:docMk/>
            <pc:sldMk cId="475748245" sldId="277"/>
            <ac:picMk id="7" creationId="{845E71BF-6C8E-7811-64EF-2CBBBF815715}"/>
          </ac:picMkLst>
        </pc:picChg>
        <pc:cxnChg chg="del">
          <ac:chgData name="Fernando Sánchez Olmo" userId="bb8e3d2de811e2f8" providerId="LiveId" clId="{FEB3D6EE-0523-8742-BF63-34FC43EE1FFE}" dt="2022-05-17T09:51:27.287" v="3936" actId="26606"/>
          <ac:cxnSpMkLst>
            <pc:docMk/>
            <pc:sldMk cId="475748245" sldId="277"/>
            <ac:cxnSpMk id="32" creationId="{CC255597-A71E-4CDC-8CCB-93CC4D09FF15}"/>
          </ac:cxnSpMkLst>
        </pc:cxnChg>
        <pc:cxnChg chg="add del">
          <ac:chgData name="Fernando Sánchez Olmo" userId="bb8e3d2de811e2f8" providerId="LiveId" clId="{FEB3D6EE-0523-8742-BF63-34FC43EE1FFE}" dt="2022-05-17T10:36:44.909" v="5165" actId="26606"/>
          <ac:cxnSpMkLst>
            <pc:docMk/>
            <pc:sldMk cId="475748245" sldId="277"/>
            <ac:cxnSpMk id="42" creationId="{D434EAAF-BF44-4CCC-84D4-105F3370AFFC}"/>
          </ac:cxnSpMkLst>
        </pc:cxnChg>
        <pc:cxnChg chg="add del">
          <ac:chgData name="Fernando Sánchez Olmo" userId="bb8e3d2de811e2f8" providerId="LiveId" clId="{FEB3D6EE-0523-8742-BF63-34FC43EE1FFE}" dt="2022-05-20T13:30:09.758" v="5176" actId="26606"/>
          <ac:cxnSpMkLst>
            <pc:docMk/>
            <pc:sldMk cId="475748245" sldId="277"/>
            <ac:cxnSpMk id="53" creationId="{4F8C9297-DB30-4147-8E63-D99C3379396F}"/>
          </ac:cxnSpMkLst>
        </pc:cxnChg>
      </pc:sldChg>
      <pc:sldChg chg="addSp delSp modSp new mod setBg setClrOvrMap">
        <pc:chgData name="Fernando Sánchez Olmo" userId="bb8e3d2de811e2f8" providerId="LiveId" clId="{FEB3D6EE-0523-8742-BF63-34FC43EE1FFE}" dt="2022-05-17T10:13:40.668" v="4349" actId="113"/>
        <pc:sldMkLst>
          <pc:docMk/>
          <pc:sldMk cId="4035854300" sldId="278"/>
        </pc:sldMkLst>
        <pc:spChg chg="mod">
          <ac:chgData name="Fernando Sánchez Olmo" userId="bb8e3d2de811e2f8" providerId="LiveId" clId="{FEB3D6EE-0523-8742-BF63-34FC43EE1FFE}" dt="2022-05-17T10:00:56.046" v="4339" actId="26606"/>
          <ac:spMkLst>
            <pc:docMk/>
            <pc:sldMk cId="4035854300" sldId="278"/>
            <ac:spMk id="2" creationId="{F76F1A21-8C07-7ED8-C897-00A364D952E0}"/>
          </ac:spMkLst>
        </pc:spChg>
        <pc:spChg chg="mod">
          <ac:chgData name="Fernando Sánchez Olmo" userId="bb8e3d2de811e2f8" providerId="LiveId" clId="{FEB3D6EE-0523-8742-BF63-34FC43EE1FFE}" dt="2022-05-17T10:13:40.668" v="4349" actId="113"/>
          <ac:spMkLst>
            <pc:docMk/>
            <pc:sldMk cId="4035854300" sldId="278"/>
            <ac:spMk id="3" creationId="{E869B5B5-84D2-F16D-10C8-84B783D5AC4A}"/>
          </ac:spMkLst>
        </pc:spChg>
        <pc:spChg chg="add del">
          <ac:chgData name="Fernando Sánchez Olmo" userId="bb8e3d2de811e2f8" providerId="LiveId" clId="{FEB3D6EE-0523-8742-BF63-34FC43EE1FFE}" dt="2022-05-17T09:56:32.905" v="4015" actId="26606"/>
          <ac:spMkLst>
            <pc:docMk/>
            <pc:sldMk cId="4035854300" sldId="278"/>
            <ac:spMk id="8" creationId="{4281BC32-FF58-4898-A6B5-7B3D059BCEB0}"/>
          </ac:spMkLst>
        </pc:spChg>
        <pc:spChg chg="add del">
          <ac:chgData name="Fernando Sánchez Olmo" userId="bb8e3d2de811e2f8" providerId="LiveId" clId="{FEB3D6EE-0523-8742-BF63-34FC43EE1FFE}" dt="2022-05-17T09:56:32.905" v="4015" actId="26606"/>
          <ac:spMkLst>
            <pc:docMk/>
            <pc:sldMk cId="4035854300" sldId="278"/>
            <ac:spMk id="10" creationId="{0D614406-135F-4875-9C87-53822CB19ABB}"/>
          </ac:spMkLst>
        </pc:spChg>
        <pc:spChg chg="add del">
          <ac:chgData name="Fernando Sánchez Olmo" userId="bb8e3d2de811e2f8" providerId="LiveId" clId="{FEB3D6EE-0523-8742-BF63-34FC43EE1FFE}" dt="2022-05-17T09:56:32.905" v="4015" actId="26606"/>
          <ac:spMkLst>
            <pc:docMk/>
            <pc:sldMk cId="4035854300" sldId="278"/>
            <ac:spMk id="14" creationId="{C2E5FCF0-567A-448C-A6E3-920BFC702C2F}"/>
          </ac:spMkLst>
        </pc:spChg>
        <pc:spChg chg="add del">
          <ac:chgData name="Fernando Sánchez Olmo" userId="bb8e3d2de811e2f8" providerId="LiveId" clId="{FEB3D6EE-0523-8742-BF63-34FC43EE1FFE}" dt="2022-05-17T09:56:32.897" v="4014" actId="26606"/>
          <ac:spMkLst>
            <pc:docMk/>
            <pc:sldMk cId="4035854300" sldId="278"/>
            <ac:spMk id="19" creationId="{718B0F80-1C8E-49FA-9B66-C9285753E25F}"/>
          </ac:spMkLst>
        </pc:spChg>
        <pc:spChg chg="add del">
          <ac:chgData name="Fernando Sánchez Olmo" userId="bb8e3d2de811e2f8" providerId="LiveId" clId="{FEB3D6EE-0523-8742-BF63-34FC43EE1FFE}" dt="2022-05-17T09:56:32.897" v="4014" actId="26606"/>
          <ac:spMkLst>
            <pc:docMk/>
            <pc:sldMk cId="4035854300" sldId="278"/>
            <ac:spMk id="21" creationId="{CEF2B853-4083-4B70-AC2A-F79D80809342}"/>
          </ac:spMkLst>
        </pc:spChg>
        <pc:spChg chg="add del">
          <ac:chgData name="Fernando Sánchez Olmo" userId="bb8e3d2de811e2f8" providerId="LiveId" clId="{FEB3D6EE-0523-8742-BF63-34FC43EE1FFE}" dt="2022-05-17T10:00:56.046" v="4339" actId="26606"/>
          <ac:spMkLst>
            <pc:docMk/>
            <pc:sldMk cId="4035854300" sldId="278"/>
            <ac:spMk id="25" creationId="{C2E5FCF0-567A-448C-A6E3-920BFC702C2F}"/>
          </ac:spMkLst>
        </pc:spChg>
        <pc:spChg chg="add del">
          <ac:chgData name="Fernando Sánchez Olmo" userId="bb8e3d2de811e2f8" providerId="LiveId" clId="{FEB3D6EE-0523-8742-BF63-34FC43EE1FFE}" dt="2022-05-17T10:00:56.046" v="4339" actId="26606"/>
          <ac:spMkLst>
            <pc:docMk/>
            <pc:sldMk cId="4035854300" sldId="278"/>
            <ac:spMk id="26" creationId="{4281BC32-FF58-4898-A6B5-7B3D059BCEB0}"/>
          </ac:spMkLst>
        </pc:spChg>
        <pc:spChg chg="add del">
          <ac:chgData name="Fernando Sánchez Olmo" userId="bb8e3d2de811e2f8" providerId="LiveId" clId="{FEB3D6EE-0523-8742-BF63-34FC43EE1FFE}" dt="2022-05-17T10:00:56.046" v="4339" actId="26606"/>
          <ac:spMkLst>
            <pc:docMk/>
            <pc:sldMk cId="4035854300" sldId="278"/>
            <ac:spMk id="27" creationId="{0D614406-135F-4875-9C87-53822CB19ABB}"/>
          </ac:spMkLst>
        </pc:spChg>
        <pc:spChg chg="add del">
          <ac:chgData name="Fernando Sánchez Olmo" userId="bb8e3d2de811e2f8" providerId="LiveId" clId="{FEB3D6EE-0523-8742-BF63-34FC43EE1FFE}" dt="2022-05-17T10:00:56.038" v="4338" actId="26606"/>
          <ac:spMkLst>
            <pc:docMk/>
            <pc:sldMk cId="4035854300" sldId="278"/>
            <ac:spMk id="33" creationId="{DA4C77D3-4616-4B00-92C1-40400FAC6146}"/>
          </ac:spMkLst>
        </pc:spChg>
        <pc:spChg chg="add del">
          <ac:chgData name="Fernando Sánchez Olmo" userId="bb8e3d2de811e2f8" providerId="LiveId" clId="{FEB3D6EE-0523-8742-BF63-34FC43EE1FFE}" dt="2022-05-17T10:00:56.038" v="4338" actId="26606"/>
          <ac:spMkLst>
            <pc:docMk/>
            <pc:sldMk cId="4035854300" sldId="278"/>
            <ac:spMk id="37" creationId="{FC0AA7E8-61ED-46A0-9144-FD54725C7827}"/>
          </ac:spMkLst>
        </pc:spChg>
        <pc:spChg chg="add">
          <ac:chgData name="Fernando Sánchez Olmo" userId="bb8e3d2de811e2f8" providerId="LiveId" clId="{FEB3D6EE-0523-8742-BF63-34FC43EE1FFE}" dt="2022-05-17T10:00:56.046" v="4339" actId="26606"/>
          <ac:spMkLst>
            <pc:docMk/>
            <pc:sldMk cId="4035854300" sldId="278"/>
            <ac:spMk id="39" creationId="{8940BF86-1545-454F-930D-D633E83BA4B1}"/>
          </ac:spMkLst>
        </pc:spChg>
        <pc:spChg chg="add">
          <ac:chgData name="Fernando Sánchez Olmo" userId="bb8e3d2de811e2f8" providerId="LiveId" clId="{FEB3D6EE-0523-8742-BF63-34FC43EE1FFE}" dt="2022-05-17T10:00:56.046" v="4339" actId="26606"/>
          <ac:spMkLst>
            <pc:docMk/>
            <pc:sldMk cId="4035854300" sldId="278"/>
            <ac:spMk id="41" creationId="{4FA98957-023B-4B4C-B8F5-A60254A636E3}"/>
          </ac:spMkLst>
        </pc:spChg>
        <pc:cxnChg chg="add del">
          <ac:chgData name="Fernando Sánchez Olmo" userId="bb8e3d2de811e2f8" providerId="LiveId" clId="{FEB3D6EE-0523-8742-BF63-34FC43EE1FFE}" dt="2022-05-17T09:56:32.905" v="4015" actId="26606"/>
          <ac:cxnSpMkLst>
            <pc:docMk/>
            <pc:sldMk cId="4035854300" sldId="278"/>
            <ac:cxnSpMk id="12" creationId="{C6C21149-7D17-44C2-AFB6-4D931DC55FB1}"/>
          </ac:cxnSpMkLst>
        </pc:cxnChg>
        <pc:cxnChg chg="add del">
          <ac:chgData name="Fernando Sánchez Olmo" userId="bb8e3d2de811e2f8" providerId="LiveId" clId="{FEB3D6EE-0523-8742-BF63-34FC43EE1FFE}" dt="2022-05-17T09:56:32.897" v="4014" actId="26606"/>
          <ac:cxnSpMkLst>
            <pc:docMk/>
            <pc:sldMk cId="4035854300" sldId="278"/>
            <ac:cxnSpMk id="23" creationId="{D434EAAF-BF44-4CCC-84D4-105F3370AFFC}"/>
          </ac:cxnSpMkLst>
        </pc:cxnChg>
        <pc:cxnChg chg="add del">
          <ac:chgData name="Fernando Sánchez Olmo" userId="bb8e3d2de811e2f8" providerId="LiveId" clId="{FEB3D6EE-0523-8742-BF63-34FC43EE1FFE}" dt="2022-05-17T10:00:56.046" v="4339" actId="26606"/>
          <ac:cxnSpMkLst>
            <pc:docMk/>
            <pc:sldMk cId="4035854300" sldId="278"/>
            <ac:cxnSpMk id="28" creationId="{C6C21149-7D17-44C2-AFB6-4D931DC55FB1}"/>
          </ac:cxnSpMkLst>
        </pc:cxnChg>
        <pc:cxnChg chg="add del">
          <ac:chgData name="Fernando Sánchez Olmo" userId="bb8e3d2de811e2f8" providerId="LiveId" clId="{FEB3D6EE-0523-8742-BF63-34FC43EE1FFE}" dt="2022-05-17T10:00:56.038" v="4338" actId="26606"/>
          <ac:cxnSpMkLst>
            <pc:docMk/>
            <pc:sldMk cId="4035854300" sldId="278"/>
            <ac:cxnSpMk id="35" creationId="{F2483A0C-6837-46BC-B12C-91F1F8F40C40}"/>
          </ac:cxnSpMkLst>
        </pc:cxnChg>
        <pc:cxnChg chg="add">
          <ac:chgData name="Fernando Sánchez Olmo" userId="bb8e3d2de811e2f8" providerId="LiveId" clId="{FEB3D6EE-0523-8742-BF63-34FC43EE1FFE}" dt="2022-05-17T10:00:56.046" v="4339" actId="26606"/>
          <ac:cxnSpMkLst>
            <pc:docMk/>
            <pc:sldMk cId="4035854300" sldId="278"/>
            <ac:cxnSpMk id="40" creationId="{6BAD51BF-92DF-4BA7-A185-7E1D78DF4E16}"/>
          </ac:cxnSpMkLst>
        </pc:cxnChg>
      </pc:sldChg>
      <pc:sldChg chg="modSp add mod">
        <pc:chgData name="Fernando Sánchez Olmo" userId="bb8e3d2de811e2f8" providerId="LiveId" clId="{FEB3D6EE-0523-8742-BF63-34FC43EE1FFE}" dt="2022-05-17T10:21:29.238" v="5120" actId="20577"/>
        <pc:sldMkLst>
          <pc:docMk/>
          <pc:sldMk cId="1643515172" sldId="279"/>
        </pc:sldMkLst>
        <pc:spChg chg="mod">
          <ac:chgData name="Fernando Sánchez Olmo" userId="bb8e3d2de811e2f8" providerId="LiveId" clId="{FEB3D6EE-0523-8742-BF63-34FC43EE1FFE}" dt="2022-05-17T10:16:51.550" v="4424" actId="20577"/>
          <ac:spMkLst>
            <pc:docMk/>
            <pc:sldMk cId="1643515172" sldId="279"/>
            <ac:spMk id="2" creationId="{F76F1A21-8C07-7ED8-C897-00A364D952E0}"/>
          </ac:spMkLst>
        </pc:spChg>
        <pc:spChg chg="mod">
          <ac:chgData name="Fernando Sánchez Olmo" userId="bb8e3d2de811e2f8" providerId="LiveId" clId="{FEB3D6EE-0523-8742-BF63-34FC43EE1FFE}" dt="2022-05-17T10:21:29.238" v="5120" actId="20577"/>
          <ac:spMkLst>
            <pc:docMk/>
            <pc:sldMk cId="1643515172" sldId="279"/>
            <ac:spMk id="3" creationId="{E869B5B5-84D2-F16D-10C8-84B783D5AC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‹Nº›</a:t>
            </a:fld>
            <a:endParaRPr lang="en-US"/>
          </a:p>
        </p:txBody>
      </p:sp>
    </p:spTree>
    <p:extLst>
      <p:ext uri="{BB962C8B-B14F-4D97-AF65-F5344CB8AC3E}">
        <p14:creationId xmlns:p14="http://schemas.microsoft.com/office/powerpoint/2010/main" val="197332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Considere la posibilidad de hablar acerca de:</a:t>
            </a:r>
          </a:p>
          <a:p>
            <a:pPr marL="171450" indent="-171450">
              <a:buFont typeface="Arial" panose="020B0604020202020204" pitchFamily="34" charset="0"/>
              <a:buChar char="•"/>
            </a:pPr>
            <a:r>
              <a:rPr lang="en-US" dirty="0"/>
              <a:t>Registro Público de Huella de Carbono (España)</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25506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Considere la posibilidad de hablar acerca de:</a:t>
            </a:r>
          </a:p>
          <a:p>
            <a:pPr marL="171450" indent="-171450">
              <a:buFont typeface="Arial" panose="020B0604020202020204" pitchFamily="34" charset="0"/>
              <a:buChar char="•"/>
            </a:pPr>
            <a:r>
              <a:rPr lang="en-US" dirty="0"/>
              <a:t>Descripción</a:t>
            </a:r>
          </a:p>
          <a:p>
            <a:pPr marL="171450" indent="-171450">
              <a:buFont typeface="Arial" panose="020B0604020202020204" pitchFamily="34" charset="0"/>
              <a:buChar char="•"/>
            </a:pPr>
            <a:r>
              <a:rPr lang="en-US" dirty="0"/>
              <a:t>Cuestionario</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54707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Considere la posibilidad de hablar acerca de:</a:t>
            </a:r>
          </a:p>
          <a:p>
            <a:pPr marL="171450" indent="-171450">
              <a:buFont typeface="Arial" panose="020B0604020202020204" pitchFamily="34" charset="0"/>
              <a:buChar char="•"/>
            </a:pPr>
            <a:r>
              <a:rPr lang="en-US" dirty="0"/>
              <a:t>Descripción</a:t>
            </a:r>
          </a:p>
          <a:p>
            <a:pPr marL="171450" indent="-171450">
              <a:buFont typeface="Arial" panose="020B0604020202020204" pitchFamily="34" charset="0"/>
              <a:buChar char="•"/>
            </a:pPr>
            <a:r>
              <a:rPr lang="en-US" dirty="0"/>
              <a:t>Cuestionario</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154839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Considere la posibilidad de hablar acerca de:</a:t>
            </a:r>
          </a:p>
          <a:p>
            <a:pPr marL="171450" indent="-171450">
              <a:buFont typeface="Arial" panose="020B0604020202020204" pitchFamily="34" charset="0"/>
              <a:buChar char="•"/>
            </a:pPr>
            <a:r>
              <a:rPr lang="en-US" dirty="0"/>
              <a:t>Descripción</a:t>
            </a:r>
          </a:p>
          <a:p>
            <a:pPr marL="171450" indent="-171450">
              <a:buFont typeface="Arial" panose="020B0604020202020204" pitchFamily="34" charset="0"/>
              <a:buChar char="•"/>
            </a:pPr>
            <a:r>
              <a:rPr lang="en-US" dirty="0"/>
              <a:t>Cuestionario</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69135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Considere la posibilidad de hablar acerca de:</a:t>
            </a:r>
          </a:p>
          <a:p>
            <a:pPr marL="171450" indent="-171450">
              <a:buFont typeface="Arial" panose="020B0604020202020204" pitchFamily="34" charset="0"/>
              <a:buChar char="•"/>
            </a:pPr>
            <a:r>
              <a:rPr lang="en-US" dirty="0"/>
              <a:t>Descripción</a:t>
            </a:r>
          </a:p>
          <a:p>
            <a:pPr marL="171450" indent="-171450">
              <a:buFont typeface="Arial" panose="020B0604020202020204" pitchFamily="34" charset="0"/>
              <a:buChar char="•"/>
            </a:pPr>
            <a:r>
              <a:rPr lang="en-US" dirty="0"/>
              <a:t>Cuestionario</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392061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5/20/22</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‹Nº›</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‹Nº›</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5/20/22</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‹Nº›</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‹Nº›</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5/20/22</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‹Nº›</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‹Nº›</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181600" y="1526671"/>
            <a:ext cx="6245352" cy="175564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81600" y="4669432"/>
            <a:ext cx="6245352" cy="175564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‹Nº›</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‹Nº›</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‹Nº›</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633830-2244-49AE-BC4A-47F415C177C6}" type="datetimeFigureOut">
              <a:rPr lang="en-US" dirty="0"/>
              <a:t>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‹Nº›</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633830-2244-49AE-BC4A-47F415C177C6}" type="datetimeFigureOut">
              <a:rPr lang="en-US" dirty="0"/>
              <a:t>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‹Nº›</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5/20/22</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‹Nº›</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34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ublicdomainpictures.net/view-image.php?image=327571&amp;picture=china-flag-themes-idea"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ermintellez.blogspot.com/2010/10/hoy-en-la-historia-la-bandera-de.html"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ixabay.com/nl/vectors/fin-einde-film-filmstrip-dia-156478/"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65333E-6BF7-40FE-AC7D-EB8A0900A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97126" y="2678464"/>
            <a:ext cx="8832898" cy="3798420"/>
          </a:xfrm>
        </p:spPr>
        <p:txBody>
          <a:bodyPr anchor="t">
            <a:normAutofit/>
          </a:bodyPr>
          <a:lstStyle/>
          <a:p>
            <a:r>
              <a:rPr lang="en-US" sz="8000" dirty="0"/>
              <a:t>Co2,china y </a:t>
            </a:r>
            <a:r>
              <a:rPr lang="en-US" sz="8000" dirty="0" err="1"/>
              <a:t>el</a:t>
            </a:r>
            <a:r>
              <a:rPr lang="en-US" sz="8000" dirty="0"/>
              <a:t> </a:t>
            </a:r>
            <a:r>
              <a:rPr lang="en-US" sz="8000" dirty="0" err="1"/>
              <a:t>mundo</a:t>
            </a:r>
            <a:r>
              <a:rPr lang="en-US" sz="8000" dirty="0"/>
              <a:t>.</a:t>
            </a:r>
          </a:p>
        </p:txBody>
      </p:sp>
      <p:sp>
        <p:nvSpPr>
          <p:cNvPr id="3" name="Content Placeholder 2"/>
          <p:cNvSpPr>
            <a:spLocks noGrp="1"/>
          </p:cNvSpPr>
          <p:nvPr>
            <p:ph type="subTitle" idx="1"/>
          </p:nvPr>
        </p:nvSpPr>
        <p:spPr>
          <a:xfrm>
            <a:off x="2797125" y="1238250"/>
            <a:ext cx="8832899" cy="1143117"/>
          </a:xfrm>
        </p:spPr>
        <p:txBody>
          <a:bodyPr anchor="b">
            <a:normAutofit/>
          </a:bodyPr>
          <a:lstStyle/>
          <a:p>
            <a:r>
              <a:rPr lang="es-ES" sz="3200" dirty="0"/>
              <a:t>Fernando Sánchez Olmo</a:t>
            </a:r>
            <a:endParaRPr sz="3200" dirty="0"/>
          </a:p>
        </p:txBody>
      </p:sp>
      <p:sp>
        <p:nvSpPr>
          <p:cNvPr id="11" name="Freeform 6">
            <a:extLst>
              <a:ext uri="{FF2B5EF4-FFF2-40B4-BE49-F238E27FC236}">
                <a16:creationId xmlns:a16="http://schemas.microsoft.com/office/drawing/2014/main" id="{C971C6CD-6DA8-4FDD-A89B-4B681DE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145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3" name="Straight Connector 12">
            <a:extLst>
              <a:ext uri="{FF2B5EF4-FFF2-40B4-BE49-F238E27FC236}">
                <a16:creationId xmlns:a16="http://schemas.microsoft.com/office/drawing/2014/main" id="{ED3CBB7D-B825-489C-9789-70D05A25C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65120" y="2519131"/>
            <a:ext cx="93268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756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1759316"/>
          </a:xfrm>
        </p:spPr>
        <p:txBody>
          <a:bodyPr>
            <a:normAutofit/>
          </a:bodyPr>
          <a:lstStyle/>
          <a:p>
            <a:r>
              <a:rPr lang="en-US" sz="4000"/>
              <a:t>Análisis de los Datos</a:t>
            </a:r>
          </a:p>
        </p:txBody>
      </p:sp>
      <p:sp>
        <p:nvSpPr>
          <p:cNvPr id="3" name="Content Placeholder 2"/>
          <p:cNvSpPr>
            <a:spLocks noGrp="1"/>
          </p:cNvSpPr>
          <p:nvPr>
            <p:ph idx="1"/>
          </p:nvPr>
        </p:nvSpPr>
        <p:spPr>
          <a:xfrm>
            <a:off x="762000" y="2492134"/>
            <a:ext cx="3833906" cy="3324204"/>
          </a:xfrm>
        </p:spPr>
        <p:txBody>
          <a:bodyPr>
            <a:normAutofit/>
          </a:bodyPr>
          <a:lstStyle/>
          <a:p>
            <a:pPr algn="r"/>
            <a:r>
              <a:rPr lang="es-ES" sz="1600" dirty="0"/>
              <a:t>NIVEL GENERAL:</a:t>
            </a:r>
          </a:p>
          <a:p>
            <a:pPr lvl="1" algn="r"/>
            <a:r>
              <a:rPr lang="es-ES" sz="1600" dirty="0"/>
              <a:t>El grueso de las emisiones de Co2 se concentran en Asia, Norte América y Europa. Sin embargo, la gran mayoría de las emisiones las tienen Asia y Norte América que también son los grandes productores mundiales.</a:t>
            </a:r>
          </a:p>
        </p:txBody>
      </p:sp>
      <p:pic>
        <p:nvPicPr>
          <p:cNvPr id="6" name="Imagen 5" descr="Gráfico, Gráfico de embudo&#10;&#10;Descripción generada automáticamente">
            <a:extLst>
              <a:ext uri="{FF2B5EF4-FFF2-40B4-BE49-F238E27FC236}">
                <a16:creationId xmlns:a16="http://schemas.microsoft.com/office/drawing/2014/main" id="{0EA8A59D-B275-CDD4-AECA-5716881C0F82}"/>
              </a:ext>
            </a:extLst>
          </p:cNvPr>
          <p:cNvPicPr>
            <a:picLocks noChangeAspect="1"/>
          </p:cNvPicPr>
          <p:nvPr/>
        </p:nvPicPr>
        <p:blipFill>
          <a:blip r:embed="rId2"/>
          <a:stretch>
            <a:fillRect/>
          </a:stretch>
        </p:blipFill>
        <p:spPr>
          <a:xfrm>
            <a:off x="5181601" y="1403524"/>
            <a:ext cx="6248400" cy="3935222"/>
          </a:xfrm>
          <a:prstGeom prst="rect">
            <a:avLst/>
          </a:prstGeom>
        </p:spPr>
      </p:pic>
    </p:spTree>
    <p:extLst>
      <p:ext uri="{BB962C8B-B14F-4D97-AF65-F5344CB8AC3E}">
        <p14:creationId xmlns:p14="http://schemas.microsoft.com/office/powerpoint/2010/main" val="225544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4" y="633779"/>
            <a:ext cx="5443665" cy="2068478"/>
          </a:xfrm>
        </p:spPr>
        <p:txBody>
          <a:bodyPr>
            <a:normAutofit/>
          </a:bodyPr>
          <a:lstStyle/>
          <a:p>
            <a:pPr algn="l"/>
            <a:r>
              <a:rPr lang="en-US">
                <a:solidFill>
                  <a:schemeClr val="tx1"/>
                </a:solidFill>
              </a:rPr>
              <a:t>Análisis de los Datos</a:t>
            </a:r>
          </a:p>
        </p:txBody>
      </p:sp>
      <p:sp>
        <p:nvSpPr>
          <p:cNvPr id="22"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3" name="Content Placeholder 2"/>
          <p:cNvSpPr>
            <a:spLocks noGrp="1"/>
          </p:cNvSpPr>
          <p:nvPr>
            <p:ph idx="1"/>
          </p:nvPr>
        </p:nvSpPr>
        <p:spPr>
          <a:xfrm>
            <a:off x="762002" y="2886500"/>
            <a:ext cx="5443666" cy="3337721"/>
          </a:xfrm>
        </p:spPr>
        <p:txBody>
          <a:bodyPr>
            <a:normAutofit/>
          </a:bodyPr>
          <a:lstStyle/>
          <a:p>
            <a:r>
              <a:rPr lang="es-ES">
                <a:solidFill>
                  <a:schemeClr val="tx1"/>
                </a:solidFill>
              </a:rPr>
              <a:t>CHINA:</a:t>
            </a:r>
          </a:p>
          <a:p>
            <a:pPr lvl="1"/>
            <a:r>
              <a:rPr lang="es-ES">
                <a:solidFill>
                  <a:schemeClr val="tx1"/>
                </a:solidFill>
              </a:rPr>
              <a:t>GDP tiene una relación negativa con la dependencia energética, la eficiencia, el balance y la intensidad de energía por GDP y una relación positiva con la producción per cápita, las emisiones de Co2, el consumo de energía y la producción de energía. </a:t>
            </a:r>
          </a:p>
        </p:txBody>
      </p:sp>
      <p:sp>
        <p:nvSpPr>
          <p:cNvPr id="24" name="Freeform: Shape 23">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F0E0918-AB00-4194-A9D5-9AF9B4918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descr="Gráfico, Histograma&#10;&#10;Descripción generada automáticamente">
            <a:extLst>
              <a:ext uri="{FF2B5EF4-FFF2-40B4-BE49-F238E27FC236}">
                <a16:creationId xmlns:a16="http://schemas.microsoft.com/office/drawing/2014/main" id="{AF81D9C0-37DB-22F0-58E6-027CC66E9861}"/>
              </a:ext>
            </a:extLst>
          </p:cNvPr>
          <p:cNvPicPr>
            <a:picLocks noChangeAspect="1"/>
          </p:cNvPicPr>
          <p:nvPr/>
        </p:nvPicPr>
        <p:blipFill>
          <a:blip r:embed="rId2"/>
          <a:stretch>
            <a:fillRect/>
          </a:stretch>
        </p:blipFill>
        <p:spPr>
          <a:xfrm>
            <a:off x="7116807" y="853440"/>
            <a:ext cx="5026153" cy="5181600"/>
          </a:xfrm>
          <a:prstGeom prst="rect">
            <a:avLst/>
          </a:prstGeom>
        </p:spPr>
      </p:pic>
    </p:spTree>
    <p:extLst>
      <p:ext uri="{BB962C8B-B14F-4D97-AF65-F5344CB8AC3E}">
        <p14:creationId xmlns:p14="http://schemas.microsoft.com/office/powerpoint/2010/main" val="279744222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4" y="633779"/>
            <a:ext cx="5443665" cy="2068478"/>
          </a:xfrm>
        </p:spPr>
        <p:txBody>
          <a:bodyPr>
            <a:normAutofit/>
          </a:bodyPr>
          <a:lstStyle/>
          <a:p>
            <a:pPr algn="l"/>
            <a:r>
              <a:rPr lang="en-US">
                <a:solidFill>
                  <a:schemeClr val="tx1"/>
                </a:solidFill>
              </a:rPr>
              <a:t>Análisis de los Datos</a:t>
            </a:r>
          </a:p>
        </p:txBody>
      </p:sp>
      <p:sp>
        <p:nvSpPr>
          <p:cNvPr id="22"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3" name="Content Placeholder 2"/>
          <p:cNvSpPr>
            <a:spLocks noGrp="1"/>
          </p:cNvSpPr>
          <p:nvPr>
            <p:ph idx="1"/>
          </p:nvPr>
        </p:nvSpPr>
        <p:spPr>
          <a:xfrm>
            <a:off x="762002" y="2886500"/>
            <a:ext cx="5443666" cy="3337721"/>
          </a:xfrm>
        </p:spPr>
        <p:txBody>
          <a:bodyPr>
            <a:normAutofit/>
          </a:bodyPr>
          <a:lstStyle/>
          <a:p>
            <a:pPr>
              <a:lnSpc>
                <a:spcPct val="102000"/>
              </a:lnSpc>
            </a:pPr>
            <a:r>
              <a:rPr lang="es-ES" sz="1400">
                <a:solidFill>
                  <a:schemeClr val="tx1"/>
                </a:solidFill>
              </a:rPr>
              <a:t>ESTADOS UNIDOS:</a:t>
            </a:r>
          </a:p>
          <a:p>
            <a:pPr lvl="0">
              <a:lnSpc>
                <a:spcPct val="102000"/>
              </a:lnSpc>
            </a:pPr>
            <a:r>
              <a:rPr lang="es-ES" sz="1400">
                <a:solidFill>
                  <a:schemeClr val="tx1"/>
                </a:solidFill>
              </a:rPr>
              <a:t>Producción y GDP (0.8)</a:t>
            </a:r>
          </a:p>
          <a:p>
            <a:pPr lvl="0">
              <a:lnSpc>
                <a:spcPct val="102000"/>
              </a:lnSpc>
            </a:pPr>
            <a:r>
              <a:rPr lang="es-ES" sz="1400">
                <a:solidFill>
                  <a:schemeClr val="tx1"/>
                </a:solidFill>
              </a:rPr>
              <a:t>Consumo y GDP (0.9)</a:t>
            </a:r>
          </a:p>
          <a:p>
            <a:pPr lvl="0">
              <a:lnSpc>
                <a:spcPct val="102000"/>
              </a:lnSpc>
            </a:pPr>
            <a:r>
              <a:rPr lang="es-ES" sz="1400">
                <a:solidFill>
                  <a:schemeClr val="tx1"/>
                </a:solidFill>
              </a:rPr>
              <a:t>Energy_dependency y GDP (0.9)</a:t>
            </a:r>
          </a:p>
          <a:p>
            <a:pPr lvl="0">
              <a:lnSpc>
                <a:spcPct val="102000"/>
              </a:lnSpc>
            </a:pPr>
            <a:r>
              <a:rPr lang="es-ES" sz="1400">
                <a:solidFill>
                  <a:schemeClr val="tx1"/>
                </a:solidFill>
              </a:rPr>
              <a:t>Producción y población (0.8)</a:t>
            </a:r>
          </a:p>
          <a:p>
            <a:pPr lvl="0">
              <a:lnSpc>
                <a:spcPct val="102000"/>
              </a:lnSpc>
            </a:pPr>
            <a:r>
              <a:rPr lang="es-ES" sz="1400">
                <a:solidFill>
                  <a:schemeClr val="tx1"/>
                </a:solidFill>
              </a:rPr>
              <a:t>Consumo y población (0.9)</a:t>
            </a:r>
          </a:p>
          <a:p>
            <a:pPr lvl="0">
              <a:lnSpc>
                <a:spcPct val="102000"/>
              </a:lnSpc>
            </a:pPr>
            <a:r>
              <a:rPr lang="es-ES" sz="1400">
                <a:solidFill>
                  <a:schemeClr val="tx1"/>
                </a:solidFill>
              </a:rPr>
              <a:t>Energy_dependency y población (-0,9)</a:t>
            </a:r>
          </a:p>
          <a:p>
            <a:pPr lvl="0">
              <a:lnSpc>
                <a:spcPct val="102000"/>
              </a:lnSpc>
            </a:pPr>
            <a:r>
              <a:rPr lang="es-ES" sz="1400">
                <a:solidFill>
                  <a:schemeClr val="tx1"/>
                </a:solidFill>
              </a:rPr>
              <a:t>Emisiones de co2 y consumo de energía (0,8)</a:t>
            </a:r>
          </a:p>
          <a:p>
            <a:pPr lvl="0">
              <a:lnSpc>
                <a:spcPct val="102000"/>
              </a:lnSpc>
            </a:pPr>
            <a:r>
              <a:rPr lang="es-ES" sz="1400">
                <a:solidFill>
                  <a:schemeClr val="tx1"/>
                </a:solidFill>
              </a:rPr>
              <a:t>Eficiencia y emisiones de co2 (0,9)</a:t>
            </a:r>
          </a:p>
          <a:p>
            <a:pPr lvl="1">
              <a:lnSpc>
                <a:spcPct val="102000"/>
              </a:lnSpc>
            </a:pPr>
            <a:endParaRPr lang="es-ES" sz="1400">
              <a:solidFill>
                <a:schemeClr val="tx1"/>
              </a:solidFill>
            </a:endParaRPr>
          </a:p>
        </p:txBody>
      </p:sp>
      <p:sp>
        <p:nvSpPr>
          <p:cNvPr id="24" name="Freeform: Shape 23">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F0E0918-AB00-4194-A9D5-9AF9B4918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descr="Gráfico, Gráfico de rectángulos&#10;&#10;Descripción generada automáticamente">
            <a:extLst>
              <a:ext uri="{FF2B5EF4-FFF2-40B4-BE49-F238E27FC236}">
                <a16:creationId xmlns:a16="http://schemas.microsoft.com/office/drawing/2014/main" id="{56200D35-2DD6-533D-5406-10B187D75FBD}"/>
              </a:ext>
            </a:extLst>
          </p:cNvPr>
          <p:cNvPicPr>
            <a:picLocks noChangeAspect="1"/>
          </p:cNvPicPr>
          <p:nvPr/>
        </p:nvPicPr>
        <p:blipFill>
          <a:blip r:embed="rId2"/>
          <a:stretch>
            <a:fillRect/>
          </a:stretch>
        </p:blipFill>
        <p:spPr>
          <a:xfrm>
            <a:off x="7156017" y="893862"/>
            <a:ext cx="5146692" cy="5305867"/>
          </a:xfrm>
          <a:prstGeom prst="rect">
            <a:avLst/>
          </a:prstGeom>
        </p:spPr>
      </p:pic>
    </p:spTree>
    <p:extLst>
      <p:ext uri="{BB962C8B-B14F-4D97-AF65-F5344CB8AC3E}">
        <p14:creationId xmlns:p14="http://schemas.microsoft.com/office/powerpoint/2010/main" val="306957329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CEA861C5-3CE8-4AD0-925C-836509B24A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34" name="Straight Connector 33">
            <a:extLst>
              <a:ext uri="{FF2B5EF4-FFF2-40B4-BE49-F238E27FC236}">
                <a16:creationId xmlns:a16="http://schemas.microsoft.com/office/drawing/2014/main" id="{EDB3FAAF-5FDF-4576-8E8B-8BE25DB82A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75006" y="1143293"/>
            <a:ext cx="5422969" cy="4268965"/>
          </a:xfrm>
        </p:spPr>
        <p:txBody>
          <a:bodyPr vert="horz" lIns="91440" tIns="45720" rIns="91440" bIns="45720" rtlCol="0" anchor="ctr">
            <a:normAutofit/>
          </a:bodyPr>
          <a:lstStyle/>
          <a:p>
            <a:pPr algn="l">
              <a:lnSpc>
                <a:spcPct val="85000"/>
              </a:lnSpc>
            </a:pPr>
            <a:r>
              <a:rPr lang="en-US" sz="6600" cap="all">
                <a:solidFill>
                  <a:schemeClr val="tx2"/>
                </a:solidFill>
              </a:rPr>
              <a:t>Análisis de datos, china</a:t>
            </a:r>
          </a:p>
        </p:txBody>
      </p:sp>
      <p:sp>
        <p:nvSpPr>
          <p:cNvPr id="38" name="Freeform: Shape 37">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16">
            <a:extLst>
              <a:ext uri="{FF2B5EF4-FFF2-40B4-BE49-F238E27FC236}">
                <a16:creationId xmlns:a16="http://schemas.microsoft.com/office/drawing/2014/main" id="{DEFD2919-4EA9-8161-688B-2F4F1BE91877}"/>
              </a:ext>
            </a:extLst>
          </p:cNvPr>
          <p:cNvPicPr>
            <a:picLocks noChangeAspect="1"/>
          </p:cNvPicPr>
          <p:nvPr/>
        </p:nvPicPr>
        <p:blipFill>
          <a:blip r:embed="rId2">
            <a:extLst>
              <a:ext uri="{837473B0-CC2E-450A-ABE3-18F120FF3D39}">
                <a1611:picAttrSrcUrl xmlns:a1611="http://schemas.microsoft.com/office/drawing/2016/11/main" r:id="rId3"/>
              </a:ext>
            </a:extLst>
          </a:blip>
          <a:srcRect l="23119" r="23119"/>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
        <p:nvSpPr>
          <p:cNvPr id="40"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297998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FBC8A7B-9E5A-4B09-9C33-C600BD17C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BB015B5-4A87-4EA6-8B82-41210F3BE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12710"/>
            <a:ext cx="12191998" cy="2645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0509" y="4572002"/>
            <a:ext cx="4933756" cy="1473357"/>
          </a:xfrm>
        </p:spPr>
        <p:txBody>
          <a:bodyPr anchor="ctr">
            <a:normAutofit/>
          </a:bodyPr>
          <a:lstStyle/>
          <a:p>
            <a:r>
              <a:rPr lang="en-US">
                <a:solidFill>
                  <a:schemeClr val="bg1"/>
                </a:solidFill>
              </a:rPr>
              <a:t>Análisis</a:t>
            </a:r>
            <a:r>
              <a:rPr lang="en-US" dirty="0">
                <a:solidFill>
                  <a:schemeClr val="bg1"/>
                </a:solidFill>
              </a:rPr>
              <a:t> de </a:t>
            </a:r>
            <a:r>
              <a:rPr lang="en-US">
                <a:solidFill>
                  <a:schemeClr val="bg1"/>
                </a:solidFill>
              </a:rPr>
              <a:t>Datos</a:t>
            </a:r>
            <a:r>
              <a:rPr lang="en-US" dirty="0">
                <a:solidFill>
                  <a:schemeClr val="bg1"/>
                </a:solidFill>
              </a:rPr>
              <a:t>, China</a:t>
            </a:r>
          </a:p>
        </p:txBody>
      </p:sp>
      <p:pic>
        <p:nvPicPr>
          <p:cNvPr id="5" name="Imagen 4" descr="Gráfico&#10;&#10;Descripción generada automáticamente">
            <a:extLst>
              <a:ext uri="{FF2B5EF4-FFF2-40B4-BE49-F238E27FC236}">
                <a16:creationId xmlns:a16="http://schemas.microsoft.com/office/drawing/2014/main" id="{0E6F800B-36CB-6A24-A668-4BB2160F0B3C}"/>
              </a:ext>
            </a:extLst>
          </p:cNvPr>
          <p:cNvPicPr>
            <a:picLocks noChangeAspect="1"/>
          </p:cNvPicPr>
          <p:nvPr/>
        </p:nvPicPr>
        <p:blipFill>
          <a:blip r:embed="rId2"/>
          <a:stretch>
            <a:fillRect/>
          </a:stretch>
        </p:blipFill>
        <p:spPr>
          <a:xfrm>
            <a:off x="0" y="-71279"/>
            <a:ext cx="6979920" cy="4467148"/>
          </a:xfrm>
          <a:prstGeom prst="rect">
            <a:avLst/>
          </a:prstGeom>
        </p:spPr>
      </p:pic>
      <p:sp>
        <p:nvSpPr>
          <p:cNvPr id="3" name="Content Placeholder 2"/>
          <p:cNvSpPr>
            <a:spLocks noGrp="1"/>
          </p:cNvSpPr>
          <p:nvPr>
            <p:ph type="body" idx="1"/>
          </p:nvPr>
        </p:nvSpPr>
        <p:spPr>
          <a:xfrm>
            <a:off x="6412594" y="4589472"/>
            <a:ext cx="5291665" cy="1496813"/>
          </a:xfrm>
        </p:spPr>
        <p:txBody>
          <a:bodyPr anchor="ctr">
            <a:normAutofit/>
          </a:bodyPr>
          <a:lstStyle/>
          <a:p>
            <a:pPr>
              <a:lnSpc>
                <a:spcPct val="102000"/>
              </a:lnSpc>
            </a:pPr>
            <a:r>
              <a:rPr lang="es-ES" sz="1500" dirty="0">
                <a:solidFill>
                  <a:schemeClr val="bg1"/>
                </a:solidFill>
              </a:rPr>
              <a:t>Es el segundo mayor productor de energía</a:t>
            </a:r>
          </a:p>
          <a:p>
            <a:pPr>
              <a:lnSpc>
                <a:spcPct val="102000"/>
              </a:lnSpc>
            </a:pPr>
            <a:r>
              <a:rPr lang="es-ES" sz="1500" dirty="0">
                <a:solidFill>
                  <a:schemeClr val="bg1"/>
                </a:solidFill>
              </a:rPr>
              <a:t>el 75 por ciento de ella proviene del carbón, el 11,8% del petróleo y otros líquidos y el 8,1% de renovables. </a:t>
            </a:r>
          </a:p>
          <a:p>
            <a:pPr>
              <a:lnSpc>
                <a:spcPct val="102000"/>
              </a:lnSpc>
            </a:pPr>
            <a:r>
              <a:rPr lang="es-ES" sz="1500" dirty="0">
                <a:solidFill>
                  <a:schemeClr val="bg1"/>
                </a:solidFill>
              </a:rPr>
              <a:t>su PIB ha crecido de manera muy importante durante todo el periodo, llegando a superar a los Estados Unidos. </a:t>
            </a:r>
          </a:p>
        </p:txBody>
      </p:sp>
      <p:sp>
        <p:nvSpPr>
          <p:cNvPr id="24" name="Freeform 6">
            <a:extLst>
              <a:ext uri="{FF2B5EF4-FFF2-40B4-BE49-F238E27FC236}">
                <a16:creationId xmlns:a16="http://schemas.microsoft.com/office/drawing/2014/main" id="{3C34EE6D-3EF3-46CE-B8E1-B95710DC9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021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26" name="Straight Connector 25">
            <a:extLst>
              <a:ext uri="{FF2B5EF4-FFF2-40B4-BE49-F238E27FC236}">
                <a16:creationId xmlns:a16="http://schemas.microsoft.com/office/drawing/2014/main" id="{4F8C9297-DB30-4147-8E63-D99C33793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228850"/>
            <a:ext cx="579508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Imagen 6" descr="Gráfico, Gráfico circular&#10;&#10;Descripción generada automáticamente">
            <a:extLst>
              <a:ext uri="{FF2B5EF4-FFF2-40B4-BE49-F238E27FC236}">
                <a16:creationId xmlns:a16="http://schemas.microsoft.com/office/drawing/2014/main" id="{E7E20412-4A85-7AA0-C4E4-5C09E1B18170}"/>
              </a:ext>
            </a:extLst>
          </p:cNvPr>
          <p:cNvPicPr>
            <a:picLocks noChangeAspect="1"/>
          </p:cNvPicPr>
          <p:nvPr/>
        </p:nvPicPr>
        <p:blipFill>
          <a:blip r:embed="rId3"/>
          <a:stretch>
            <a:fillRect/>
          </a:stretch>
        </p:blipFill>
        <p:spPr>
          <a:xfrm>
            <a:off x="7177554" y="613457"/>
            <a:ext cx="4810451" cy="2985797"/>
          </a:xfrm>
          <a:prstGeom prst="rect">
            <a:avLst/>
          </a:prstGeom>
        </p:spPr>
      </p:pic>
    </p:spTree>
    <p:extLst>
      <p:ext uri="{BB962C8B-B14F-4D97-AF65-F5344CB8AC3E}">
        <p14:creationId xmlns:p14="http://schemas.microsoft.com/office/powerpoint/2010/main" val="347405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CEA861C5-3CE8-4AD0-925C-836509B24A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34" name="Straight Connector 33">
            <a:extLst>
              <a:ext uri="{FF2B5EF4-FFF2-40B4-BE49-F238E27FC236}">
                <a16:creationId xmlns:a16="http://schemas.microsoft.com/office/drawing/2014/main" id="{EDB3FAAF-5FDF-4576-8E8B-8BE25DB82A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75006" y="1143293"/>
            <a:ext cx="5422969" cy="4268965"/>
          </a:xfrm>
        </p:spPr>
        <p:txBody>
          <a:bodyPr vert="horz" lIns="91440" tIns="45720" rIns="91440" bIns="45720" rtlCol="0" anchor="ctr">
            <a:normAutofit/>
          </a:bodyPr>
          <a:lstStyle/>
          <a:p>
            <a:pPr algn="l">
              <a:lnSpc>
                <a:spcPct val="85000"/>
              </a:lnSpc>
            </a:pPr>
            <a:r>
              <a:rPr lang="en-US" sz="6600" cap="all" dirty="0" err="1">
                <a:solidFill>
                  <a:schemeClr val="tx2"/>
                </a:solidFill>
              </a:rPr>
              <a:t>Análisis</a:t>
            </a:r>
            <a:r>
              <a:rPr lang="en-US" sz="6600" cap="all" dirty="0">
                <a:solidFill>
                  <a:schemeClr val="tx2"/>
                </a:solidFill>
              </a:rPr>
              <a:t> de </a:t>
            </a:r>
            <a:r>
              <a:rPr lang="en-US" sz="6600" cap="all" dirty="0" err="1">
                <a:solidFill>
                  <a:schemeClr val="tx2"/>
                </a:solidFill>
              </a:rPr>
              <a:t>datos</a:t>
            </a:r>
            <a:r>
              <a:rPr lang="en-US" sz="6600" cap="all" dirty="0">
                <a:solidFill>
                  <a:schemeClr val="tx2"/>
                </a:solidFill>
              </a:rPr>
              <a:t>, EE.UU.</a:t>
            </a:r>
          </a:p>
        </p:txBody>
      </p:sp>
      <p:sp>
        <p:nvSpPr>
          <p:cNvPr id="38" name="Freeform: Shape 37">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16">
            <a:extLst>
              <a:ext uri="{FF2B5EF4-FFF2-40B4-BE49-F238E27FC236}">
                <a16:creationId xmlns:a16="http://schemas.microsoft.com/office/drawing/2014/main" id="{DEFD2919-4EA9-8161-688B-2F4F1BE91877}"/>
              </a:ext>
            </a:extLst>
          </p:cNvPr>
          <p:cNvPicPr>
            <a:picLocks noChangeAspect="1"/>
          </p:cNvPicPr>
          <p:nvPr/>
        </p:nvPicPr>
        <p:blipFill>
          <a:blip r:embed="rId2">
            <a:extLst>
              <a:ext uri="{837473B0-CC2E-450A-ABE3-18F120FF3D39}">
                <a1611:picAttrSrcUrl xmlns:a1611="http://schemas.microsoft.com/office/drawing/2016/11/main" r:id="rId3"/>
              </a:ext>
            </a:extLst>
          </a:blip>
          <a:srcRect l="26301" r="2630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
        <p:nvSpPr>
          <p:cNvPr id="40"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3" name="CuadroTexto 2">
            <a:extLst>
              <a:ext uri="{FF2B5EF4-FFF2-40B4-BE49-F238E27FC236}">
                <a16:creationId xmlns:a16="http://schemas.microsoft.com/office/drawing/2014/main" id="{C2D0A6B6-6FD4-B8BC-BA25-C7A163E616EB}"/>
              </a:ext>
            </a:extLst>
          </p:cNvPr>
          <p:cNvSpPr txBox="1"/>
          <p:nvPr/>
        </p:nvSpPr>
        <p:spPr>
          <a:xfrm>
            <a:off x="1" y="6858000"/>
            <a:ext cx="5215066" cy="230832"/>
          </a:xfrm>
          <a:prstGeom prst="rect">
            <a:avLst/>
          </a:prstGeom>
          <a:noFill/>
        </p:spPr>
        <p:txBody>
          <a:bodyPr wrap="square" rtlCol="0">
            <a:spAutoFit/>
          </a:bodyPr>
          <a:lstStyle/>
          <a:p>
            <a:r>
              <a:rPr lang="es-ES" sz="900">
                <a:hlinkClick r:id="rId3" tooltip="https://fermintellez.blogspot.com/2010/10/hoy-en-la-historia-la-bandera-de.html"/>
              </a:rPr>
              <a:t>Esta foto</a:t>
            </a:r>
            <a:r>
              <a:rPr lang="es-ES" sz="900"/>
              <a:t> de Autor desconocido está bajo licencia </a:t>
            </a:r>
            <a:r>
              <a:rPr lang="es-ES" sz="900">
                <a:hlinkClick r:id="rId4" tooltip="https://creativecommons.org/licenses/by-nc-nd/3.0/"/>
              </a:rPr>
              <a:t>CC BY-NC-ND</a:t>
            </a:r>
            <a:endParaRPr lang="es-ES" sz="900"/>
          </a:p>
        </p:txBody>
      </p:sp>
    </p:spTree>
    <p:extLst>
      <p:ext uri="{BB962C8B-B14F-4D97-AF65-F5344CB8AC3E}">
        <p14:creationId xmlns:p14="http://schemas.microsoft.com/office/powerpoint/2010/main" val="80058413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FBC8A7B-9E5A-4B09-9C33-C600BD17C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BB015B5-4A87-4EA6-8B82-41210F3BE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12710"/>
            <a:ext cx="12191998" cy="2645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0509" y="4572002"/>
            <a:ext cx="4933756" cy="1473357"/>
          </a:xfrm>
        </p:spPr>
        <p:txBody>
          <a:bodyPr anchor="ctr">
            <a:normAutofit/>
          </a:bodyPr>
          <a:lstStyle/>
          <a:p>
            <a:r>
              <a:rPr lang="en-US" dirty="0" err="1">
                <a:solidFill>
                  <a:schemeClr val="bg1"/>
                </a:solidFill>
              </a:rPr>
              <a:t>Análisis</a:t>
            </a:r>
            <a:r>
              <a:rPr lang="en-US" dirty="0">
                <a:solidFill>
                  <a:schemeClr val="bg1"/>
                </a:solidFill>
              </a:rPr>
              <a:t> de </a:t>
            </a:r>
            <a:r>
              <a:rPr lang="en-US" dirty="0" err="1">
                <a:solidFill>
                  <a:schemeClr val="bg1"/>
                </a:solidFill>
              </a:rPr>
              <a:t>Datos</a:t>
            </a:r>
            <a:r>
              <a:rPr lang="en-US" dirty="0">
                <a:solidFill>
                  <a:schemeClr val="bg1"/>
                </a:solidFill>
              </a:rPr>
              <a:t>, EE.UU.</a:t>
            </a:r>
          </a:p>
        </p:txBody>
      </p:sp>
      <p:pic>
        <p:nvPicPr>
          <p:cNvPr id="5" name="Imagen 4">
            <a:extLst>
              <a:ext uri="{FF2B5EF4-FFF2-40B4-BE49-F238E27FC236}">
                <a16:creationId xmlns:a16="http://schemas.microsoft.com/office/drawing/2014/main" id="{0E6F800B-36CB-6A24-A668-4BB2160F0B3C}"/>
              </a:ext>
            </a:extLst>
          </p:cNvPr>
          <p:cNvPicPr>
            <a:picLocks noChangeAspect="1"/>
          </p:cNvPicPr>
          <p:nvPr/>
        </p:nvPicPr>
        <p:blipFill>
          <a:blip r:embed="rId2"/>
          <a:srcRect/>
          <a:stretch/>
        </p:blipFill>
        <p:spPr>
          <a:xfrm>
            <a:off x="-6360" y="75769"/>
            <a:ext cx="6979920" cy="4136933"/>
          </a:xfrm>
          <a:prstGeom prst="rect">
            <a:avLst/>
          </a:prstGeom>
        </p:spPr>
      </p:pic>
      <p:sp>
        <p:nvSpPr>
          <p:cNvPr id="3" name="Content Placeholder 2"/>
          <p:cNvSpPr>
            <a:spLocks noGrp="1"/>
          </p:cNvSpPr>
          <p:nvPr>
            <p:ph type="body" idx="1"/>
          </p:nvPr>
        </p:nvSpPr>
        <p:spPr>
          <a:xfrm>
            <a:off x="6412594" y="4589472"/>
            <a:ext cx="5291665" cy="1765605"/>
          </a:xfrm>
        </p:spPr>
        <p:txBody>
          <a:bodyPr anchor="ctr">
            <a:normAutofit fontScale="77500" lnSpcReduction="20000"/>
          </a:bodyPr>
          <a:lstStyle/>
          <a:p>
            <a:pPr>
              <a:lnSpc>
                <a:spcPct val="122000"/>
              </a:lnSpc>
            </a:pPr>
            <a:r>
              <a:rPr lang="es-ES" sz="1500" dirty="0">
                <a:solidFill>
                  <a:schemeClr val="bg1"/>
                </a:solidFill>
              </a:rPr>
              <a:t>Estados Unidos tiene la producción de energía más diversificada que China,</a:t>
            </a:r>
          </a:p>
          <a:p>
            <a:pPr>
              <a:lnSpc>
                <a:spcPct val="122000"/>
              </a:lnSpc>
            </a:pPr>
            <a:r>
              <a:rPr lang="es-ES" sz="1500" dirty="0">
                <a:solidFill>
                  <a:schemeClr val="bg1"/>
                </a:solidFill>
              </a:rPr>
              <a:t>produce el 28,4% de la energía con gas natural, el 28,1% con carbón, el 24,1% con petróleo y otros líquidos y solo el 9,7% con renovables y el 9,4% con nuclear.</a:t>
            </a:r>
          </a:p>
          <a:p>
            <a:pPr>
              <a:lnSpc>
                <a:spcPct val="122000"/>
              </a:lnSpc>
            </a:pPr>
            <a:r>
              <a:rPr lang="es-ES" sz="1500" dirty="0">
                <a:solidFill>
                  <a:schemeClr val="bg1"/>
                </a:solidFill>
              </a:rPr>
              <a:t>En términos de </a:t>
            </a:r>
            <a:r>
              <a:rPr lang="es-ES" sz="1500" dirty="0" err="1">
                <a:solidFill>
                  <a:schemeClr val="bg1"/>
                </a:solidFill>
              </a:rPr>
              <a:t>pib</a:t>
            </a:r>
            <a:r>
              <a:rPr lang="es-ES" sz="1500" dirty="0">
                <a:solidFill>
                  <a:schemeClr val="bg1"/>
                </a:solidFill>
              </a:rPr>
              <a:t>, Estados Unidos en 1980 estaba por delante de China con una cifra de 7080,75 millones de dólares </a:t>
            </a:r>
            <a:r>
              <a:rPr lang="es-ES" sz="1500" dirty="0" err="1">
                <a:solidFill>
                  <a:schemeClr val="bg1"/>
                </a:solidFill>
              </a:rPr>
              <a:t>ppp</a:t>
            </a:r>
            <a:r>
              <a:rPr lang="es-ES" sz="1500" dirty="0">
                <a:solidFill>
                  <a:schemeClr val="bg1"/>
                </a:solidFill>
              </a:rPr>
              <a:t>, pero en 2019 las cosas cambiaron y terminó con un </a:t>
            </a:r>
            <a:r>
              <a:rPr lang="es-ES" sz="1500" dirty="0" err="1">
                <a:solidFill>
                  <a:schemeClr val="bg1"/>
                </a:solidFill>
              </a:rPr>
              <a:t>pib</a:t>
            </a:r>
            <a:r>
              <a:rPr lang="es-ES" sz="1500" dirty="0">
                <a:solidFill>
                  <a:schemeClr val="bg1"/>
                </a:solidFill>
              </a:rPr>
              <a:t> de 19.925,43 euros. </a:t>
            </a:r>
          </a:p>
        </p:txBody>
      </p:sp>
      <p:sp>
        <p:nvSpPr>
          <p:cNvPr id="24" name="Freeform 6">
            <a:extLst>
              <a:ext uri="{FF2B5EF4-FFF2-40B4-BE49-F238E27FC236}">
                <a16:creationId xmlns:a16="http://schemas.microsoft.com/office/drawing/2014/main" id="{3C34EE6D-3EF3-46CE-B8E1-B95710DC9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021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26" name="Straight Connector 25">
            <a:extLst>
              <a:ext uri="{FF2B5EF4-FFF2-40B4-BE49-F238E27FC236}">
                <a16:creationId xmlns:a16="http://schemas.microsoft.com/office/drawing/2014/main" id="{4F8C9297-DB30-4147-8E63-D99C33793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228850"/>
            <a:ext cx="579508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E7E20412-4A85-7AA0-C4E4-5C09E1B18170}"/>
              </a:ext>
            </a:extLst>
          </p:cNvPr>
          <p:cNvPicPr>
            <a:picLocks noChangeAspect="1"/>
          </p:cNvPicPr>
          <p:nvPr/>
        </p:nvPicPr>
        <p:blipFill>
          <a:blip r:embed="rId3"/>
          <a:srcRect/>
          <a:stretch/>
        </p:blipFill>
        <p:spPr>
          <a:xfrm>
            <a:off x="7177554" y="808880"/>
            <a:ext cx="4810451" cy="2594950"/>
          </a:xfrm>
          <a:prstGeom prst="rect">
            <a:avLst/>
          </a:prstGeom>
        </p:spPr>
      </p:pic>
    </p:spTree>
    <p:extLst>
      <p:ext uri="{BB962C8B-B14F-4D97-AF65-F5344CB8AC3E}">
        <p14:creationId xmlns:p14="http://schemas.microsoft.com/office/powerpoint/2010/main" val="733225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2">
            <a:extLst>
              <a:ext uri="{FF2B5EF4-FFF2-40B4-BE49-F238E27FC236}">
                <a16:creationId xmlns:a16="http://schemas.microsoft.com/office/drawing/2014/main" id="{8940BF86-1545-454F-930D-D633E83BA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F76F1A21-8C07-7ED8-C897-00A364D952E0}"/>
              </a:ext>
            </a:extLst>
          </p:cNvPr>
          <p:cNvSpPr>
            <a:spLocks noGrp="1"/>
          </p:cNvSpPr>
          <p:nvPr>
            <p:ph type="title"/>
          </p:nvPr>
        </p:nvSpPr>
        <p:spPr>
          <a:xfrm>
            <a:off x="651767" y="643466"/>
            <a:ext cx="3689094" cy="5286594"/>
          </a:xfrm>
        </p:spPr>
        <p:txBody>
          <a:bodyPr>
            <a:normAutofit/>
          </a:bodyPr>
          <a:lstStyle/>
          <a:p>
            <a:r>
              <a:rPr lang="es-ES" sz="4000" dirty="0"/>
              <a:t>Análisis de datos, China vs EE.UU.</a:t>
            </a:r>
          </a:p>
        </p:txBody>
      </p:sp>
      <p:cxnSp>
        <p:nvCxnSpPr>
          <p:cNvPr id="40" name="Straight Connector 34">
            <a:extLst>
              <a:ext uri="{FF2B5EF4-FFF2-40B4-BE49-F238E27FC236}">
                <a16:creationId xmlns:a16="http://schemas.microsoft.com/office/drawing/2014/main" id="{6BAD51BF-92DF-4BA7-A185-7E1D78DF4E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2596" y="643466"/>
            <a:ext cx="0" cy="6214534"/>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869B5B5-84D2-F16D-10C8-84B783D5AC4A}"/>
              </a:ext>
            </a:extLst>
          </p:cNvPr>
          <p:cNvSpPr>
            <a:spLocks noGrp="1"/>
          </p:cNvSpPr>
          <p:nvPr>
            <p:ph idx="1"/>
          </p:nvPr>
        </p:nvSpPr>
        <p:spPr>
          <a:xfrm>
            <a:off x="4984329" y="643466"/>
            <a:ext cx="6262783" cy="5803054"/>
          </a:xfrm>
        </p:spPr>
        <p:txBody>
          <a:bodyPr>
            <a:normAutofit lnSpcReduction="10000"/>
          </a:bodyPr>
          <a:lstStyle/>
          <a:p>
            <a:pPr algn="just">
              <a:lnSpc>
                <a:spcPct val="102000"/>
              </a:lnSpc>
            </a:pPr>
            <a:r>
              <a:rPr lang="es-ES" sz="1400" dirty="0"/>
              <a:t>Hemos podido ver que hay </a:t>
            </a:r>
            <a:r>
              <a:rPr lang="es-ES" sz="1400" b="1" dirty="0"/>
              <a:t>dos periodos diferenciados </a:t>
            </a:r>
            <a:r>
              <a:rPr lang="es-ES" sz="1400" dirty="0"/>
              <a:t>en ambas economías, en las cuales Estados Unidos realiza un </a:t>
            </a:r>
            <a:r>
              <a:rPr lang="es-ES" sz="1400" b="1" dirty="0"/>
              <a:t>cambio en el </a:t>
            </a:r>
            <a:r>
              <a:rPr lang="es-ES" sz="1400" b="1" dirty="0" err="1"/>
              <a:t>mix</a:t>
            </a:r>
            <a:r>
              <a:rPr lang="es-ES" sz="1400" b="1" dirty="0"/>
              <a:t> productivo</a:t>
            </a:r>
            <a:r>
              <a:rPr lang="es-ES" sz="1400" dirty="0"/>
              <a:t>, potenciando las renovables y el gas natural y reduciendo notablemente la producción con carbón, esto se produce a partir del año 2007. En China también hay un cambio, pero es la potenciación, con la producción mucho más fuerte, de la energía procedente del carbón a partir del año 1999.</a:t>
            </a:r>
          </a:p>
          <a:p>
            <a:pPr algn="just">
              <a:lnSpc>
                <a:spcPct val="102000"/>
              </a:lnSpc>
            </a:pPr>
            <a:r>
              <a:rPr lang="es-ES" sz="1400" dirty="0"/>
              <a:t>Mirando la </a:t>
            </a:r>
            <a:r>
              <a:rPr lang="es-ES" sz="1400" b="1" dirty="0"/>
              <a:t>diferencia en las tasas de crecimiento </a:t>
            </a:r>
            <a:r>
              <a:rPr lang="es-ES" sz="1400" dirty="0"/>
              <a:t>entre estos dos periodos en ambas economías y comparándolos entre ellos podemos apreciar que Estados Unidos venía creciendo a tasas anuales medias del 3,15% en el periodo inicial de 1980 a 2007, y China lo venía haciendo a tasas del 9,931% en el periodo de 1980 a 1993. Cuando se produce el cambio productivo de energía en ambas economías, estas tasas bajan en ambos países, pero en mayor proporción en los Estados Unidos que venía ya con cifras muy inferiores y manteniendo China cifras muy altas de crecimiento, lo que les ha permitido adelantar a Estados Unidos. En este sentido, después del cambio productivo China crecía al 8,986% de tasa media anual y Estados Unidos lo hacía en el 1,658%. Según estos datos podemos decir que</a:t>
            </a:r>
            <a:r>
              <a:rPr lang="es-ES" sz="1400" b="1" dirty="0"/>
              <a:t>, aunque el tipo de producción energética está relacionada con el </a:t>
            </a:r>
            <a:r>
              <a:rPr lang="es-ES" sz="1400" b="1" dirty="0" err="1"/>
              <a:t>Pib</a:t>
            </a:r>
            <a:r>
              <a:rPr lang="es-ES" sz="1400" b="1" dirty="0"/>
              <a:t>, no va a explicar todo el crecimiento de este y que a Estados Unidos le ha afectado el cambio de producción en la obtención de menores tasas de crecimiento, posiblemente por ser energías menos eficientes en el sentido del coste de producción</a:t>
            </a:r>
            <a:r>
              <a:rPr lang="es-ES" sz="1400" dirty="0"/>
              <a:t>, que el carbón, que es la energía que fue predominante en Estados Unidos hasta el 2007 y que China potenció en gran medida a partir de 1999.</a:t>
            </a:r>
          </a:p>
          <a:p>
            <a:pPr algn="just">
              <a:lnSpc>
                <a:spcPct val="102000"/>
              </a:lnSpc>
            </a:pPr>
            <a:r>
              <a:rPr lang="es-ES" sz="1400" b="1" dirty="0"/>
              <a:t>China no es el país que emite más CO2 </a:t>
            </a:r>
            <a:r>
              <a:rPr lang="es-ES" sz="1400" dirty="0"/>
              <a:t>por tonelada de BTU de energía producida en media , estando Estados Unidos por delante de China, aunque muy parejos, teniendo este último un </a:t>
            </a:r>
            <a:r>
              <a:rPr lang="es-ES" sz="1400" dirty="0" err="1"/>
              <a:t>mix</a:t>
            </a:r>
            <a:r>
              <a:rPr lang="es-ES" sz="1400" dirty="0"/>
              <a:t> de generación más repartido entre fuentes. </a:t>
            </a:r>
          </a:p>
          <a:p>
            <a:pPr marL="0" indent="0">
              <a:lnSpc>
                <a:spcPct val="102000"/>
              </a:lnSpc>
              <a:buNone/>
            </a:pPr>
            <a:endParaRPr lang="es-ES" sz="1100" dirty="0"/>
          </a:p>
        </p:txBody>
      </p:sp>
      <p:sp>
        <p:nvSpPr>
          <p:cNvPr id="41" name="Freeform 6">
            <a:extLst>
              <a:ext uri="{FF2B5EF4-FFF2-40B4-BE49-F238E27FC236}">
                <a16:creationId xmlns:a16="http://schemas.microsoft.com/office/drawing/2014/main" id="{4FA98957-023B-4B4C-B8F5-A60254A63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35854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2">
            <a:extLst>
              <a:ext uri="{FF2B5EF4-FFF2-40B4-BE49-F238E27FC236}">
                <a16:creationId xmlns:a16="http://schemas.microsoft.com/office/drawing/2014/main" id="{8940BF86-1545-454F-930D-D633E83BA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F76F1A21-8C07-7ED8-C897-00A364D952E0}"/>
              </a:ext>
            </a:extLst>
          </p:cNvPr>
          <p:cNvSpPr>
            <a:spLocks noGrp="1"/>
          </p:cNvSpPr>
          <p:nvPr>
            <p:ph type="title"/>
          </p:nvPr>
        </p:nvSpPr>
        <p:spPr>
          <a:xfrm>
            <a:off x="651767" y="643466"/>
            <a:ext cx="3689094" cy="5286594"/>
          </a:xfrm>
        </p:spPr>
        <p:txBody>
          <a:bodyPr>
            <a:normAutofit/>
          </a:bodyPr>
          <a:lstStyle/>
          <a:p>
            <a:r>
              <a:rPr lang="es-ES" sz="4000" dirty="0"/>
              <a:t>Análisis de datos, Contraste de Hipótesis</a:t>
            </a:r>
          </a:p>
        </p:txBody>
      </p:sp>
      <p:cxnSp>
        <p:nvCxnSpPr>
          <p:cNvPr id="40" name="Straight Connector 34">
            <a:extLst>
              <a:ext uri="{FF2B5EF4-FFF2-40B4-BE49-F238E27FC236}">
                <a16:creationId xmlns:a16="http://schemas.microsoft.com/office/drawing/2014/main" id="{6BAD51BF-92DF-4BA7-A185-7E1D78DF4E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2596" y="643466"/>
            <a:ext cx="0" cy="6214534"/>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869B5B5-84D2-F16D-10C8-84B783D5AC4A}"/>
              </a:ext>
            </a:extLst>
          </p:cNvPr>
          <p:cNvSpPr>
            <a:spLocks noGrp="1"/>
          </p:cNvSpPr>
          <p:nvPr>
            <p:ph idx="1"/>
          </p:nvPr>
        </p:nvSpPr>
        <p:spPr>
          <a:xfrm>
            <a:off x="4984329" y="643466"/>
            <a:ext cx="6262783" cy="5803054"/>
          </a:xfrm>
        </p:spPr>
        <p:txBody>
          <a:bodyPr>
            <a:normAutofit/>
          </a:bodyPr>
          <a:lstStyle/>
          <a:p>
            <a:pPr marL="0" indent="0" algn="just">
              <a:lnSpc>
                <a:spcPct val="102000"/>
              </a:lnSpc>
              <a:buNone/>
            </a:pPr>
            <a:r>
              <a:rPr lang="es-ES" dirty="0"/>
              <a:t>Al identificar dos periodos diferenciados en ambas economías en las que ha habido un cambio importante en sus procesos de producción de energía, y a la vez en el crecimiento del PIB, hemos llevado a cabo un test pareado de contraste de hipótesis para ver si realmente existe diferencia entre ellos y merece la pena estudiarlos porque hay algo interesante que ver. El resultado es que sí, que son dos periodos verdaderamente diferentes y que tienen algo que investigar tanto en el PIB, como en la producción energética y las emisiones de co2</a:t>
            </a:r>
          </a:p>
        </p:txBody>
      </p:sp>
      <p:sp>
        <p:nvSpPr>
          <p:cNvPr id="41" name="Freeform 6">
            <a:extLst>
              <a:ext uri="{FF2B5EF4-FFF2-40B4-BE49-F238E27FC236}">
                <a16:creationId xmlns:a16="http://schemas.microsoft.com/office/drawing/2014/main" id="{4FA98957-023B-4B4C-B8F5-A60254A63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4351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23">
            <a:extLst>
              <a:ext uri="{FF2B5EF4-FFF2-40B4-BE49-F238E27FC236}">
                <a16:creationId xmlns:a16="http://schemas.microsoft.com/office/drawing/2014/main" id="{2D069AD6-6C92-4BC4-9260-165D14C96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22170550-DD75-A796-8CDA-F489F4D28830}"/>
              </a:ext>
            </a:extLst>
          </p:cNvPr>
          <p:cNvSpPr>
            <a:spLocks noGrp="1"/>
          </p:cNvSpPr>
          <p:nvPr>
            <p:ph type="title"/>
          </p:nvPr>
        </p:nvSpPr>
        <p:spPr>
          <a:xfrm>
            <a:off x="873940" y="643466"/>
            <a:ext cx="6136461" cy="4912795"/>
          </a:xfrm>
        </p:spPr>
        <p:txBody>
          <a:bodyPr anchor="ctr">
            <a:normAutofit/>
          </a:bodyPr>
          <a:lstStyle/>
          <a:p>
            <a:pPr algn="l"/>
            <a:r>
              <a:rPr lang="es-ES" sz="6000" dirty="0">
                <a:solidFill>
                  <a:schemeClr val="bg2"/>
                </a:solidFill>
              </a:rPr>
              <a:t>Conclusiones,                  ¿Se validan las hipótesis?</a:t>
            </a:r>
          </a:p>
        </p:txBody>
      </p:sp>
      <p:cxnSp>
        <p:nvCxnSpPr>
          <p:cNvPr id="32" name="Straight Connector 25">
            <a:extLst>
              <a:ext uri="{FF2B5EF4-FFF2-40B4-BE49-F238E27FC236}">
                <a16:creationId xmlns:a16="http://schemas.microsoft.com/office/drawing/2014/main" id="{CC255597-A71E-4CDC-8CCB-93CC4D09F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70104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Rectangle 27">
            <a:extLst>
              <a:ext uri="{FF2B5EF4-FFF2-40B4-BE49-F238E27FC236}">
                <a16:creationId xmlns:a16="http://schemas.microsoft.com/office/drawing/2014/main" id="{B3B39673-4CAC-4142-821B-CBD9F9468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1F5EEF0-21A3-0382-D48C-0516D19BB380}"/>
              </a:ext>
            </a:extLst>
          </p:cNvPr>
          <p:cNvSpPr>
            <a:spLocks noGrp="1"/>
          </p:cNvSpPr>
          <p:nvPr>
            <p:ph idx="1"/>
          </p:nvPr>
        </p:nvSpPr>
        <p:spPr>
          <a:xfrm>
            <a:off x="8073155" y="643466"/>
            <a:ext cx="3475379" cy="5578469"/>
          </a:xfrm>
        </p:spPr>
        <p:txBody>
          <a:bodyPr anchor="ctr">
            <a:normAutofit/>
          </a:bodyPr>
          <a:lstStyle/>
          <a:p>
            <a:pPr lvl="0">
              <a:lnSpc>
                <a:spcPct val="102000"/>
              </a:lnSpc>
            </a:pPr>
            <a:r>
              <a:rPr lang="es-ES" sz="1700" b="1" dirty="0">
                <a:solidFill>
                  <a:schemeClr val="tx2"/>
                </a:solidFill>
              </a:rPr>
              <a:t>China crece tanto y tan rápido porque contamina más</a:t>
            </a:r>
            <a:endParaRPr lang="es-ES" sz="1700" dirty="0">
              <a:solidFill>
                <a:schemeClr val="tx2"/>
              </a:solidFill>
            </a:endParaRPr>
          </a:p>
          <a:p>
            <a:pPr>
              <a:lnSpc>
                <a:spcPct val="102000"/>
              </a:lnSpc>
            </a:pPr>
            <a:r>
              <a:rPr lang="es-ES" sz="1700" dirty="0">
                <a:solidFill>
                  <a:schemeClr val="tx2"/>
                </a:solidFill>
              </a:rPr>
              <a:t>Como hemos visto a lo largo del estudio esta hipótesis no se confirma puesto que el crecimiento ha venido determinado por otros factores. Esto lo podemos corroborar en la comparación del crecimiento del </a:t>
            </a:r>
            <a:r>
              <a:rPr lang="es-ES" sz="1700" dirty="0" err="1">
                <a:solidFill>
                  <a:schemeClr val="tx2"/>
                </a:solidFill>
              </a:rPr>
              <a:t>pib</a:t>
            </a:r>
            <a:r>
              <a:rPr lang="es-ES" sz="1700" dirty="0">
                <a:solidFill>
                  <a:schemeClr val="tx2"/>
                </a:solidFill>
              </a:rPr>
              <a:t> de Estados Unidos y China en los periodos de 1980 a 1993 donde China producía con carbón, pero a unos niveles muy inferiores a después de 1993 y aun así las emisiones de co2 entre China y Estados Unidos eran muy parejas siendo las de Estados Unidos superiores.</a:t>
            </a:r>
          </a:p>
          <a:p>
            <a:pPr>
              <a:lnSpc>
                <a:spcPct val="102000"/>
              </a:lnSpc>
            </a:pPr>
            <a:endParaRPr lang="es-ES" sz="1700" dirty="0">
              <a:solidFill>
                <a:schemeClr val="tx2"/>
              </a:solidFill>
            </a:endParaRPr>
          </a:p>
        </p:txBody>
      </p:sp>
      <p:sp>
        <p:nvSpPr>
          <p:cNvPr id="30" name="Freeform 6">
            <a:extLst>
              <a:ext uri="{FF2B5EF4-FFF2-40B4-BE49-F238E27FC236}">
                <a16:creationId xmlns:a16="http://schemas.microsoft.com/office/drawing/2014/main" id="{37A3AED6-20FF-46BC-B176-29CE10681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526537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a:bodyPr>
          <a:lstStyle/>
          <a:p>
            <a:r>
              <a:rPr lang="en-US">
                <a:solidFill>
                  <a:schemeClr val="bg1"/>
                </a:solidFill>
              </a:rPr>
              <a:t>Contenido</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type="body" idx="1"/>
          </p:nvPr>
        </p:nvSpPr>
        <p:spPr>
          <a:xfrm>
            <a:off x="960119" y="2942252"/>
            <a:ext cx="10266681" cy="3172409"/>
          </a:xfrm>
        </p:spPr>
        <p:txBody>
          <a:bodyPr>
            <a:normAutofit/>
          </a:bodyPr>
          <a:lstStyle/>
          <a:p>
            <a:r>
              <a:rPr lang="en-US" dirty="0" err="1"/>
              <a:t>Introducción</a:t>
            </a:r>
            <a:endParaRPr lang="en-US" dirty="0"/>
          </a:p>
          <a:p>
            <a:pPr lvl="1"/>
            <a:r>
              <a:rPr lang="en-US" dirty="0" err="1"/>
              <a:t>Hipótesis</a:t>
            </a:r>
            <a:r>
              <a:rPr lang="en-US" dirty="0"/>
              <a:t> </a:t>
            </a:r>
            <a:r>
              <a:rPr lang="en-US" dirty="0" err="1"/>
              <a:t>iniciales</a:t>
            </a:r>
            <a:endParaRPr lang="en-US" dirty="0"/>
          </a:p>
          <a:p>
            <a:pPr lvl="1"/>
            <a:r>
              <a:rPr lang="en-US" dirty="0" err="1"/>
              <a:t>Acerca</a:t>
            </a:r>
            <a:r>
              <a:rPr lang="en-US" dirty="0"/>
              <a:t> del data set</a:t>
            </a:r>
          </a:p>
          <a:p>
            <a:r>
              <a:rPr lang="en-US" dirty="0" err="1"/>
              <a:t>Entendimiento</a:t>
            </a:r>
            <a:r>
              <a:rPr lang="en-US" dirty="0"/>
              <a:t> de </a:t>
            </a:r>
            <a:r>
              <a:rPr lang="en-US" dirty="0" err="1"/>
              <a:t>los</a:t>
            </a:r>
            <a:r>
              <a:rPr lang="en-US" dirty="0"/>
              <a:t> </a:t>
            </a:r>
            <a:r>
              <a:rPr lang="en-US" dirty="0" err="1"/>
              <a:t>datos</a:t>
            </a:r>
            <a:endParaRPr lang="en-US" dirty="0"/>
          </a:p>
          <a:p>
            <a:r>
              <a:rPr lang="en-US" dirty="0" err="1"/>
              <a:t>Análisis</a:t>
            </a:r>
            <a:r>
              <a:rPr lang="en-US" dirty="0"/>
              <a:t> de </a:t>
            </a:r>
            <a:r>
              <a:rPr lang="en-US" dirty="0" err="1"/>
              <a:t>los</a:t>
            </a:r>
            <a:r>
              <a:rPr lang="en-US" dirty="0"/>
              <a:t> </a:t>
            </a:r>
            <a:r>
              <a:rPr lang="en-US" dirty="0" err="1"/>
              <a:t>datos</a:t>
            </a:r>
            <a:endParaRPr lang="en-US" dirty="0"/>
          </a:p>
          <a:p>
            <a:r>
              <a:rPr lang="en-US" dirty="0"/>
              <a:t> </a:t>
            </a:r>
            <a:r>
              <a:rPr lang="en-US" dirty="0" err="1"/>
              <a:t>Conclusiones</a:t>
            </a:r>
            <a:endParaRPr lang="en-US" dirty="0"/>
          </a:p>
        </p:txBody>
      </p:sp>
    </p:spTree>
    <p:extLst>
      <p:ext uri="{BB962C8B-B14F-4D97-AF65-F5344CB8AC3E}">
        <p14:creationId xmlns:p14="http://schemas.microsoft.com/office/powerpoint/2010/main" val="3410766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FBC8A7B-9E5A-4B09-9C33-C600BD17C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BB015B5-4A87-4EA6-8B82-41210F3BE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12710"/>
            <a:ext cx="12191998" cy="2645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170550-DD75-A796-8CDA-F489F4D28830}"/>
              </a:ext>
            </a:extLst>
          </p:cNvPr>
          <p:cNvSpPr>
            <a:spLocks noGrp="1"/>
          </p:cNvSpPr>
          <p:nvPr>
            <p:ph type="title"/>
          </p:nvPr>
        </p:nvSpPr>
        <p:spPr>
          <a:xfrm>
            <a:off x="840509" y="4572002"/>
            <a:ext cx="4933756" cy="1473357"/>
          </a:xfrm>
        </p:spPr>
        <p:txBody>
          <a:bodyPr anchor="ctr">
            <a:normAutofit/>
          </a:bodyPr>
          <a:lstStyle/>
          <a:p>
            <a:r>
              <a:rPr lang="es-ES" sz="3100">
                <a:solidFill>
                  <a:schemeClr val="bg1"/>
                </a:solidFill>
              </a:rPr>
              <a:t>Conclusiones,                  ¿Se validan las hipótesis?</a:t>
            </a:r>
          </a:p>
        </p:txBody>
      </p:sp>
      <p:pic>
        <p:nvPicPr>
          <p:cNvPr id="5" name="Imagen 4">
            <a:extLst>
              <a:ext uri="{FF2B5EF4-FFF2-40B4-BE49-F238E27FC236}">
                <a16:creationId xmlns:a16="http://schemas.microsoft.com/office/drawing/2014/main" id="{FBE96E07-3E94-C0E7-3516-B6CE993E6856}"/>
              </a:ext>
            </a:extLst>
          </p:cNvPr>
          <p:cNvPicPr>
            <a:picLocks noChangeAspect="1"/>
          </p:cNvPicPr>
          <p:nvPr/>
        </p:nvPicPr>
        <p:blipFill>
          <a:blip r:embed="rId2"/>
          <a:srcRect/>
          <a:stretch/>
        </p:blipFill>
        <p:spPr>
          <a:xfrm>
            <a:off x="1469964" y="649479"/>
            <a:ext cx="9252068" cy="3272461"/>
          </a:xfrm>
          <a:prstGeom prst="rect">
            <a:avLst/>
          </a:prstGeom>
        </p:spPr>
      </p:pic>
      <p:sp>
        <p:nvSpPr>
          <p:cNvPr id="3" name="Marcador de contenido 2">
            <a:extLst>
              <a:ext uri="{FF2B5EF4-FFF2-40B4-BE49-F238E27FC236}">
                <a16:creationId xmlns:a16="http://schemas.microsoft.com/office/drawing/2014/main" id="{31F5EEF0-21A3-0382-D48C-0516D19BB380}"/>
              </a:ext>
            </a:extLst>
          </p:cNvPr>
          <p:cNvSpPr>
            <a:spLocks noGrp="1"/>
          </p:cNvSpPr>
          <p:nvPr>
            <p:ph idx="1"/>
          </p:nvPr>
        </p:nvSpPr>
        <p:spPr>
          <a:xfrm>
            <a:off x="6412594" y="4589472"/>
            <a:ext cx="5291665" cy="1744092"/>
          </a:xfrm>
        </p:spPr>
        <p:txBody>
          <a:bodyPr anchor="ctr">
            <a:normAutofit fontScale="85000" lnSpcReduction="20000"/>
          </a:bodyPr>
          <a:lstStyle/>
          <a:p>
            <a:pPr lvl="0" algn="just">
              <a:lnSpc>
                <a:spcPct val="102000"/>
              </a:lnSpc>
            </a:pPr>
            <a:r>
              <a:rPr lang="es-ES" sz="1800" b="1" dirty="0">
                <a:solidFill>
                  <a:schemeClr val="bg1"/>
                </a:solidFill>
              </a:rPr>
              <a:t>China contamina más porque usa energía que no respeta el medio ambiente</a:t>
            </a:r>
            <a:endParaRPr lang="es-ES" sz="1800" dirty="0">
              <a:solidFill>
                <a:schemeClr val="bg1"/>
              </a:solidFill>
            </a:endParaRPr>
          </a:p>
          <a:p>
            <a:pPr algn="just">
              <a:lnSpc>
                <a:spcPct val="102000"/>
              </a:lnSpc>
            </a:pPr>
            <a:r>
              <a:rPr lang="es-ES" sz="1800" dirty="0">
                <a:solidFill>
                  <a:schemeClr val="bg1"/>
                </a:solidFill>
              </a:rPr>
              <a:t>China emite un co2 similar al de Estados Unidos, que tiene un </a:t>
            </a:r>
            <a:r>
              <a:rPr lang="es-ES" sz="1800" dirty="0" err="1">
                <a:solidFill>
                  <a:schemeClr val="bg1"/>
                </a:solidFill>
              </a:rPr>
              <a:t>mix</a:t>
            </a:r>
            <a:r>
              <a:rPr lang="es-ES" sz="1800" dirty="0">
                <a:solidFill>
                  <a:schemeClr val="bg1"/>
                </a:solidFill>
              </a:rPr>
              <a:t> de producción energético mucho más diversificado, siendo el de Estados Unidos algo superior. Además, si vemos la ratio de eficiencia (co2/producción), ni China ni Estados Unidos son los más contaminantes, estando Estados Unidos por delante de China.</a:t>
            </a:r>
          </a:p>
          <a:p>
            <a:pPr>
              <a:lnSpc>
                <a:spcPct val="102000"/>
              </a:lnSpc>
            </a:pPr>
            <a:endParaRPr lang="es-ES" sz="1100" dirty="0">
              <a:solidFill>
                <a:schemeClr val="bg1"/>
              </a:solidFill>
            </a:endParaRPr>
          </a:p>
        </p:txBody>
      </p:sp>
      <p:sp>
        <p:nvSpPr>
          <p:cNvPr id="42" name="Freeform 6">
            <a:extLst>
              <a:ext uri="{FF2B5EF4-FFF2-40B4-BE49-F238E27FC236}">
                <a16:creationId xmlns:a16="http://schemas.microsoft.com/office/drawing/2014/main" id="{3C34EE6D-3EF3-46CE-B8E1-B95710DC9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021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44" name="Straight Connector 43">
            <a:extLst>
              <a:ext uri="{FF2B5EF4-FFF2-40B4-BE49-F238E27FC236}">
                <a16:creationId xmlns:a16="http://schemas.microsoft.com/office/drawing/2014/main" id="{4F8C9297-DB30-4147-8E63-D99C33793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228850"/>
            <a:ext cx="579508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657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23">
            <a:extLst>
              <a:ext uri="{FF2B5EF4-FFF2-40B4-BE49-F238E27FC236}">
                <a16:creationId xmlns:a16="http://schemas.microsoft.com/office/drawing/2014/main" id="{2D069AD6-6C92-4BC4-9260-165D14C96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22170550-DD75-A796-8CDA-F489F4D28830}"/>
              </a:ext>
            </a:extLst>
          </p:cNvPr>
          <p:cNvSpPr>
            <a:spLocks noGrp="1"/>
          </p:cNvSpPr>
          <p:nvPr>
            <p:ph type="title"/>
          </p:nvPr>
        </p:nvSpPr>
        <p:spPr>
          <a:xfrm>
            <a:off x="873940" y="643466"/>
            <a:ext cx="6136461" cy="4912795"/>
          </a:xfrm>
        </p:spPr>
        <p:txBody>
          <a:bodyPr anchor="ctr">
            <a:normAutofit/>
          </a:bodyPr>
          <a:lstStyle/>
          <a:p>
            <a:pPr algn="l"/>
            <a:r>
              <a:rPr lang="es-ES" sz="6000" dirty="0">
                <a:solidFill>
                  <a:schemeClr val="bg2"/>
                </a:solidFill>
              </a:rPr>
              <a:t>Conclusiones,                  ¿Se validan las hipótesis?</a:t>
            </a:r>
          </a:p>
        </p:txBody>
      </p:sp>
      <p:cxnSp>
        <p:nvCxnSpPr>
          <p:cNvPr id="32" name="Straight Connector 25">
            <a:extLst>
              <a:ext uri="{FF2B5EF4-FFF2-40B4-BE49-F238E27FC236}">
                <a16:creationId xmlns:a16="http://schemas.microsoft.com/office/drawing/2014/main" id="{CC255597-A71E-4CDC-8CCB-93CC4D09F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70104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Rectangle 27">
            <a:extLst>
              <a:ext uri="{FF2B5EF4-FFF2-40B4-BE49-F238E27FC236}">
                <a16:creationId xmlns:a16="http://schemas.microsoft.com/office/drawing/2014/main" id="{B3B39673-4CAC-4142-821B-CBD9F9468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1F5EEF0-21A3-0382-D48C-0516D19BB380}"/>
              </a:ext>
            </a:extLst>
          </p:cNvPr>
          <p:cNvSpPr>
            <a:spLocks noGrp="1"/>
          </p:cNvSpPr>
          <p:nvPr>
            <p:ph idx="1"/>
          </p:nvPr>
        </p:nvSpPr>
        <p:spPr>
          <a:xfrm>
            <a:off x="8073155" y="643466"/>
            <a:ext cx="3475379" cy="5578469"/>
          </a:xfrm>
        </p:spPr>
        <p:txBody>
          <a:bodyPr anchor="ctr">
            <a:normAutofit/>
          </a:bodyPr>
          <a:lstStyle/>
          <a:p>
            <a:pPr lvl="0"/>
            <a:r>
              <a:rPr lang="es-ES" b="1" dirty="0"/>
              <a:t>La economía de China está basada en el carbón y la nuclear</a:t>
            </a:r>
            <a:endParaRPr lang="es-ES" dirty="0"/>
          </a:p>
          <a:p>
            <a:r>
              <a:rPr lang="es-ES" dirty="0"/>
              <a:t>Hemos comprobado que prácticamente en su totalidad, un 75,4%, está basado en el carbón y sólo un 1,3 por ciento en la nuclear.</a:t>
            </a:r>
          </a:p>
          <a:p>
            <a:pPr>
              <a:lnSpc>
                <a:spcPct val="102000"/>
              </a:lnSpc>
            </a:pPr>
            <a:endParaRPr lang="es-ES" sz="1700" dirty="0">
              <a:solidFill>
                <a:schemeClr val="tx2"/>
              </a:solidFill>
            </a:endParaRPr>
          </a:p>
        </p:txBody>
      </p:sp>
      <p:sp>
        <p:nvSpPr>
          <p:cNvPr id="30" name="Freeform 6">
            <a:extLst>
              <a:ext uri="{FF2B5EF4-FFF2-40B4-BE49-F238E27FC236}">
                <a16:creationId xmlns:a16="http://schemas.microsoft.com/office/drawing/2014/main" id="{37A3AED6-20FF-46BC-B176-29CE10681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2292274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170550-DD75-A796-8CDA-F489F4D28830}"/>
              </a:ext>
            </a:extLst>
          </p:cNvPr>
          <p:cNvSpPr>
            <a:spLocks noGrp="1"/>
          </p:cNvSpPr>
          <p:nvPr>
            <p:ph type="title"/>
          </p:nvPr>
        </p:nvSpPr>
        <p:spPr>
          <a:xfrm>
            <a:off x="762000" y="559678"/>
            <a:ext cx="3833906" cy="1759316"/>
          </a:xfrm>
        </p:spPr>
        <p:txBody>
          <a:bodyPr>
            <a:normAutofit/>
          </a:bodyPr>
          <a:lstStyle/>
          <a:p>
            <a:r>
              <a:rPr lang="es-ES" sz="4000"/>
              <a:t>Conclusiones,                  ¿Se validan las hipótesis?</a:t>
            </a:r>
          </a:p>
        </p:txBody>
      </p:sp>
      <p:sp>
        <p:nvSpPr>
          <p:cNvPr id="3" name="Marcador de contenido 2">
            <a:extLst>
              <a:ext uri="{FF2B5EF4-FFF2-40B4-BE49-F238E27FC236}">
                <a16:creationId xmlns:a16="http://schemas.microsoft.com/office/drawing/2014/main" id="{31F5EEF0-21A3-0382-D48C-0516D19BB380}"/>
              </a:ext>
            </a:extLst>
          </p:cNvPr>
          <p:cNvSpPr>
            <a:spLocks noGrp="1"/>
          </p:cNvSpPr>
          <p:nvPr>
            <p:ph idx="1"/>
          </p:nvPr>
        </p:nvSpPr>
        <p:spPr>
          <a:xfrm>
            <a:off x="762000" y="2492134"/>
            <a:ext cx="3833906" cy="3324204"/>
          </a:xfrm>
        </p:spPr>
        <p:txBody>
          <a:bodyPr>
            <a:normAutofit/>
          </a:bodyPr>
          <a:lstStyle/>
          <a:p>
            <a:pPr marL="0" indent="0" algn="r">
              <a:lnSpc>
                <a:spcPct val="102000"/>
              </a:lnSpc>
              <a:buNone/>
            </a:pPr>
            <a:endParaRPr lang="es-ES" sz="1000"/>
          </a:p>
          <a:p>
            <a:pPr lvl="0" algn="r">
              <a:lnSpc>
                <a:spcPct val="102000"/>
              </a:lnSpc>
            </a:pPr>
            <a:r>
              <a:rPr lang="es-ES" sz="1000" b="1"/>
              <a:t>EE. UU. y Europa se basan en la misma producción de energía que China, pero están reconvirtiendo el sector</a:t>
            </a:r>
            <a:endParaRPr lang="es-ES" sz="1000"/>
          </a:p>
          <a:p>
            <a:pPr algn="r">
              <a:lnSpc>
                <a:spcPct val="102000"/>
              </a:lnSpc>
            </a:pPr>
            <a:r>
              <a:rPr lang="es-ES" sz="1000"/>
              <a:t>En un inicio para Europa así era, pero desde 1987 aproximadamente, empezaron a eliminar drásticamente la producción de carbón para potenciar solo las renovables y reducir el resto, aunque a diferentes velocidades. Vemos que la nuclear y el gas se ha ido reduciendo en menor medida que el petróleo, que también lo hizo fuertemente. Por tanto, podemos decir que en unos inicios todos se basaban en mayor o menor proporción en lo mismo, pero Europa y Estados Unidos han ido reconvirtiendo el sector para potenciar las renovables y China ha seguido un camino totalmente opuesto potenciando el carbón, en vez de reducirlo. Hay que decir en este sentido, que Europa es la que más ha apostado por las renovables ya que Estados Unidos, aunque ha reducido el carbón, ha potenciado más el gas natural y el petróleo.</a:t>
            </a:r>
          </a:p>
          <a:p>
            <a:pPr algn="r">
              <a:lnSpc>
                <a:spcPct val="102000"/>
              </a:lnSpc>
            </a:pPr>
            <a:endParaRPr lang="es-ES" sz="1000"/>
          </a:p>
        </p:txBody>
      </p:sp>
      <p:pic>
        <p:nvPicPr>
          <p:cNvPr id="5" name="Imagen 4" descr="Texto&#10;&#10;Descripción generada automáticamente con confianza media">
            <a:extLst>
              <a:ext uri="{FF2B5EF4-FFF2-40B4-BE49-F238E27FC236}">
                <a16:creationId xmlns:a16="http://schemas.microsoft.com/office/drawing/2014/main" id="{790E667A-C8EE-1FB0-7DD6-8D18F60049E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81601" y="555479"/>
            <a:ext cx="4017359" cy="1857202"/>
          </a:xfrm>
          <a:prstGeom prst="rect">
            <a:avLst/>
          </a:prstGeom>
        </p:spPr>
      </p:pic>
      <p:pic>
        <p:nvPicPr>
          <p:cNvPr id="7" name="Imagen 6" descr="Gráfico, Gráfico de líneas&#10;&#10;Descripción generada automáticamente">
            <a:extLst>
              <a:ext uri="{FF2B5EF4-FFF2-40B4-BE49-F238E27FC236}">
                <a16:creationId xmlns:a16="http://schemas.microsoft.com/office/drawing/2014/main" id="{845E71BF-6C8E-7811-64EF-2CBBBF815715}"/>
              </a:ext>
            </a:extLst>
          </p:cNvPr>
          <p:cNvPicPr>
            <a:picLocks noChangeAspect="1"/>
          </p:cNvPicPr>
          <p:nvPr/>
        </p:nvPicPr>
        <p:blipFill>
          <a:blip r:embed="rId4"/>
          <a:stretch>
            <a:fillRect/>
          </a:stretch>
        </p:blipFill>
        <p:spPr>
          <a:xfrm>
            <a:off x="5181601" y="2788920"/>
            <a:ext cx="6039684" cy="2968796"/>
          </a:xfrm>
          <a:prstGeom prst="rect">
            <a:avLst/>
          </a:prstGeom>
        </p:spPr>
      </p:pic>
    </p:spTree>
    <p:extLst>
      <p:ext uri="{BB962C8B-B14F-4D97-AF65-F5344CB8AC3E}">
        <p14:creationId xmlns:p14="http://schemas.microsoft.com/office/powerpoint/2010/main" val="475748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a:bodyPr>
          <a:lstStyle/>
          <a:p>
            <a:r>
              <a:rPr lang="en-US" sz="3900" dirty="0" err="1">
                <a:solidFill>
                  <a:schemeClr val="bg1"/>
                </a:solidFill>
              </a:rPr>
              <a:t>Introducción</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960119" y="2942252"/>
            <a:ext cx="10266681" cy="3172409"/>
          </a:xfrm>
        </p:spPr>
        <p:txBody>
          <a:bodyPr>
            <a:normAutofit/>
          </a:bodyPr>
          <a:lstStyle/>
          <a:p>
            <a:r>
              <a:rPr lang="es-ES" dirty="0"/>
              <a:t>Hipótesis iniciales:</a:t>
            </a:r>
          </a:p>
          <a:p>
            <a:pPr lvl="1"/>
            <a:r>
              <a:rPr lang="es-ES" dirty="0"/>
              <a:t>China crece tanto y tan rápido porque contamina más</a:t>
            </a:r>
          </a:p>
          <a:p>
            <a:pPr lvl="1"/>
            <a:r>
              <a:rPr lang="es-ES" dirty="0"/>
              <a:t>China contamina más porque usa energía que no respeta el medio ambiente</a:t>
            </a:r>
          </a:p>
          <a:p>
            <a:pPr lvl="1"/>
            <a:r>
              <a:rPr lang="es-ES" dirty="0"/>
              <a:t>La economía de China está basada en el carbón y la nuclear</a:t>
            </a:r>
          </a:p>
          <a:p>
            <a:pPr lvl="1"/>
            <a:r>
              <a:rPr lang="es-ES" dirty="0"/>
              <a:t>EE. UU. y Europa se basan en la misma producción de energía que China, pero están reconvirtiendo el sector</a:t>
            </a:r>
          </a:p>
        </p:txBody>
      </p:sp>
    </p:spTree>
    <p:extLst>
      <p:ext uri="{BB962C8B-B14F-4D97-AF65-F5344CB8AC3E}">
        <p14:creationId xmlns:p14="http://schemas.microsoft.com/office/powerpoint/2010/main" val="310155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a:bodyPr>
          <a:lstStyle/>
          <a:p>
            <a:r>
              <a:rPr lang="en-US" sz="3900" dirty="0" err="1">
                <a:solidFill>
                  <a:schemeClr val="bg1"/>
                </a:solidFill>
              </a:rPr>
              <a:t>Introducción</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960119" y="2942252"/>
            <a:ext cx="10266681" cy="3172409"/>
          </a:xfrm>
        </p:spPr>
        <p:txBody>
          <a:bodyPr>
            <a:normAutofit fontScale="92500" lnSpcReduction="10000"/>
          </a:bodyPr>
          <a:lstStyle/>
          <a:p>
            <a:r>
              <a:rPr lang="en-US" dirty="0" err="1"/>
              <a:t>Acerca</a:t>
            </a:r>
            <a:r>
              <a:rPr lang="en-US" dirty="0"/>
              <a:t> del data set:</a:t>
            </a:r>
          </a:p>
          <a:p>
            <a:pPr lvl="1"/>
            <a:r>
              <a:rPr lang="en-US" dirty="0"/>
              <a:t>FUENTE: KAGGLE</a:t>
            </a:r>
          </a:p>
          <a:p>
            <a:pPr lvl="1" algn="just"/>
            <a:r>
              <a:rPr lang="en-US" dirty="0"/>
              <a:t>CONTENIDO: </a:t>
            </a:r>
            <a:r>
              <a:rPr lang="en-US" dirty="0" err="1"/>
              <a:t>Información</a:t>
            </a:r>
            <a:r>
              <a:rPr lang="en-US" dirty="0"/>
              <a:t> </a:t>
            </a:r>
            <a:r>
              <a:rPr lang="en-US" dirty="0" err="1"/>
              <a:t>sobre</a:t>
            </a:r>
            <a:r>
              <a:rPr lang="en-US" dirty="0"/>
              <a:t> la </a:t>
            </a:r>
            <a:r>
              <a:rPr lang="en-US" dirty="0" err="1"/>
              <a:t>producción</a:t>
            </a:r>
            <a:r>
              <a:rPr lang="en-US" dirty="0"/>
              <a:t>, </a:t>
            </a:r>
            <a:r>
              <a:rPr lang="en-US" dirty="0" err="1"/>
              <a:t>consumo</a:t>
            </a:r>
            <a:r>
              <a:rPr lang="en-US" dirty="0"/>
              <a:t> y </a:t>
            </a:r>
            <a:r>
              <a:rPr lang="en-US" dirty="0" err="1"/>
              <a:t>emisiones</a:t>
            </a:r>
            <a:r>
              <a:rPr lang="en-US" dirty="0"/>
              <a:t> de co2 de </a:t>
            </a:r>
            <a:r>
              <a:rPr lang="en-US" dirty="0" err="1"/>
              <a:t>todos</a:t>
            </a:r>
            <a:r>
              <a:rPr lang="en-US" dirty="0"/>
              <a:t> </a:t>
            </a:r>
            <a:r>
              <a:rPr lang="en-US" dirty="0" err="1"/>
              <a:t>los</a:t>
            </a:r>
            <a:r>
              <a:rPr lang="en-US" dirty="0"/>
              <a:t> </a:t>
            </a:r>
            <a:r>
              <a:rPr lang="en-US" dirty="0" err="1"/>
              <a:t>países</a:t>
            </a:r>
            <a:r>
              <a:rPr lang="en-US" dirty="0"/>
              <a:t> del </a:t>
            </a:r>
            <a:r>
              <a:rPr lang="en-US" dirty="0" err="1"/>
              <a:t>mundo</a:t>
            </a:r>
            <a:r>
              <a:rPr lang="en-US" dirty="0"/>
              <a:t>. </a:t>
            </a:r>
            <a:r>
              <a:rPr lang="en-US" dirty="0" err="1"/>
              <a:t>Inicialmente</a:t>
            </a:r>
            <a:r>
              <a:rPr lang="en-US" dirty="0"/>
              <a:t> se </a:t>
            </a:r>
            <a:r>
              <a:rPr lang="en-US" dirty="0" err="1"/>
              <a:t>trata</a:t>
            </a:r>
            <a:r>
              <a:rPr lang="en-US" dirty="0"/>
              <a:t> de un data set con 55440 </a:t>
            </a:r>
            <a:r>
              <a:rPr lang="en-US" dirty="0" err="1"/>
              <a:t>filas</a:t>
            </a:r>
            <a:r>
              <a:rPr lang="en-US" dirty="0"/>
              <a:t> y 11 </a:t>
            </a:r>
            <a:r>
              <a:rPr lang="en-US" dirty="0" err="1"/>
              <a:t>columnas</a:t>
            </a:r>
            <a:r>
              <a:rPr lang="en-US" dirty="0"/>
              <a:t>, entre las que se </a:t>
            </a:r>
            <a:r>
              <a:rPr lang="en-US" dirty="0" err="1"/>
              <a:t>encuentran</a:t>
            </a:r>
            <a:r>
              <a:rPr lang="en-US" dirty="0"/>
              <a:t> a </a:t>
            </a:r>
            <a:r>
              <a:rPr lang="en-US" dirty="0" err="1"/>
              <a:t>parte</a:t>
            </a:r>
            <a:r>
              <a:rPr lang="en-US" dirty="0"/>
              <a:t> de las </a:t>
            </a:r>
            <a:r>
              <a:rPr lang="en-US" dirty="0" err="1"/>
              <a:t>ya</a:t>
            </a:r>
            <a:r>
              <a:rPr lang="en-US" dirty="0"/>
              <a:t> </a:t>
            </a:r>
            <a:r>
              <a:rPr lang="en-US" dirty="0" err="1"/>
              <a:t>citadas</a:t>
            </a:r>
            <a:r>
              <a:rPr lang="en-US" dirty="0"/>
              <a:t>, la población, </a:t>
            </a:r>
            <a:r>
              <a:rPr lang="en-US" dirty="0" err="1"/>
              <a:t>el</a:t>
            </a:r>
            <a:r>
              <a:rPr lang="en-US" dirty="0"/>
              <a:t> </a:t>
            </a:r>
            <a:r>
              <a:rPr lang="en-US" dirty="0" err="1"/>
              <a:t>tipo</a:t>
            </a:r>
            <a:r>
              <a:rPr lang="en-US" dirty="0"/>
              <a:t> de </a:t>
            </a:r>
            <a:r>
              <a:rPr lang="en-US" dirty="0" err="1"/>
              <a:t>energía</a:t>
            </a:r>
            <a:r>
              <a:rPr lang="en-US" dirty="0"/>
              <a:t> </a:t>
            </a:r>
            <a:r>
              <a:rPr lang="en-US" dirty="0" err="1"/>
              <a:t>producido</a:t>
            </a:r>
            <a:r>
              <a:rPr lang="en-US" dirty="0"/>
              <a:t>, </a:t>
            </a:r>
            <a:r>
              <a:rPr lang="en-US" dirty="0" err="1"/>
              <a:t>el</a:t>
            </a:r>
            <a:r>
              <a:rPr lang="en-US" dirty="0"/>
              <a:t> </a:t>
            </a:r>
            <a:r>
              <a:rPr lang="en-US" dirty="0" err="1"/>
              <a:t>año</a:t>
            </a:r>
            <a:r>
              <a:rPr lang="en-US" dirty="0"/>
              <a:t> de la </a:t>
            </a:r>
            <a:r>
              <a:rPr lang="en-US" dirty="0" err="1"/>
              <a:t>toma</a:t>
            </a:r>
            <a:r>
              <a:rPr lang="en-US" dirty="0"/>
              <a:t> del </a:t>
            </a:r>
            <a:r>
              <a:rPr lang="en-US" dirty="0" err="1"/>
              <a:t>dato</a:t>
            </a:r>
            <a:r>
              <a:rPr lang="en-US" dirty="0"/>
              <a:t>, </a:t>
            </a:r>
            <a:r>
              <a:rPr lang="en-US" dirty="0" err="1"/>
              <a:t>el</a:t>
            </a:r>
            <a:r>
              <a:rPr lang="en-US" dirty="0"/>
              <a:t> </a:t>
            </a:r>
            <a:r>
              <a:rPr lang="en-US" dirty="0" err="1"/>
              <a:t>pib</a:t>
            </a:r>
            <a:r>
              <a:rPr lang="en-US" dirty="0"/>
              <a:t>, la </a:t>
            </a:r>
            <a:r>
              <a:rPr lang="en-US" dirty="0" err="1"/>
              <a:t>intensidad</a:t>
            </a:r>
            <a:r>
              <a:rPr lang="en-US" dirty="0"/>
              <a:t> </a:t>
            </a:r>
            <a:r>
              <a:rPr lang="en-US" dirty="0" err="1"/>
              <a:t>energética</a:t>
            </a:r>
            <a:r>
              <a:rPr lang="en-US" dirty="0"/>
              <a:t> </a:t>
            </a:r>
            <a:r>
              <a:rPr lang="en-US" dirty="0" err="1"/>
              <a:t>por</a:t>
            </a:r>
            <a:r>
              <a:rPr lang="en-US" dirty="0"/>
              <a:t> PIB y la </a:t>
            </a:r>
            <a:r>
              <a:rPr lang="en-US" dirty="0" err="1"/>
              <a:t>intensidad</a:t>
            </a:r>
            <a:r>
              <a:rPr lang="en-US" dirty="0"/>
              <a:t> </a:t>
            </a:r>
            <a:r>
              <a:rPr lang="en-US" dirty="0" err="1"/>
              <a:t>energética</a:t>
            </a:r>
            <a:r>
              <a:rPr lang="en-US" dirty="0"/>
              <a:t> per </a:t>
            </a:r>
            <a:r>
              <a:rPr lang="en-US" dirty="0" err="1"/>
              <a:t>cápita</a:t>
            </a:r>
            <a:r>
              <a:rPr lang="en-US" dirty="0"/>
              <a:t>.</a:t>
            </a:r>
          </a:p>
          <a:p>
            <a:pPr lvl="1"/>
            <a:r>
              <a:rPr lang="en-US" dirty="0"/>
              <a:t>CONSIDERACIONES: El PIB </a:t>
            </a:r>
            <a:r>
              <a:rPr lang="en-US" dirty="0" err="1"/>
              <a:t>está</a:t>
            </a:r>
            <a:r>
              <a:rPr lang="en-US" dirty="0"/>
              <a:t> </a:t>
            </a:r>
            <a:r>
              <a:rPr lang="en-US" dirty="0" err="1"/>
              <a:t>medido</a:t>
            </a:r>
            <a:r>
              <a:rPr lang="en-US" dirty="0"/>
              <a:t> </a:t>
            </a:r>
            <a:r>
              <a:rPr lang="en-US" dirty="0" err="1"/>
              <a:t>en</a:t>
            </a:r>
            <a:r>
              <a:rPr lang="en-US" dirty="0"/>
              <a:t> </a:t>
            </a:r>
            <a:r>
              <a:rPr lang="en-US" dirty="0" err="1"/>
              <a:t>paridad</a:t>
            </a:r>
            <a:r>
              <a:rPr lang="en-US" dirty="0"/>
              <a:t> de </a:t>
            </a:r>
            <a:r>
              <a:rPr lang="en-US" dirty="0" err="1"/>
              <a:t>poder</a:t>
            </a:r>
            <a:r>
              <a:rPr lang="en-US" dirty="0"/>
              <a:t> de </a:t>
            </a:r>
            <a:r>
              <a:rPr lang="en-US" dirty="0" err="1"/>
              <a:t>compra</a:t>
            </a:r>
            <a:r>
              <a:rPr lang="en-US" dirty="0"/>
              <a:t> con base </a:t>
            </a:r>
            <a:r>
              <a:rPr lang="en-US" dirty="0" err="1"/>
              <a:t>en</a:t>
            </a:r>
            <a:r>
              <a:rPr lang="en-US" dirty="0"/>
              <a:t> </a:t>
            </a:r>
            <a:r>
              <a:rPr lang="en-US" dirty="0" err="1"/>
              <a:t>el</a:t>
            </a:r>
            <a:r>
              <a:rPr lang="en-US" dirty="0"/>
              <a:t> 2015 y </a:t>
            </a:r>
            <a:r>
              <a:rPr lang="en-US" dirty="0" err="1"/>
              <a:t>en</a:t>
            </a:r>
            <a:r>
              <a:rPr lang="en-US" dirty="0"/>
              <a:t> </a:t>
            </a:r>
            <a:r>
              <a:rPr lang="en-US" dirty="0" err="1"/>
              <a:t>dólares</a:t>
            </a:r>
            <a:r>
              <a:rPr lang="en-US" dirty="0"/>
              <a:t> y la </a:t>
            </a:r>
            <a:r>
              <a:rPr lang="en-US" dirty="0" err="1"/>
              <a:t>producción</a:t>
            </a:r>
            <a:r>
              <a:rPr lang="en-US" dirty="0"/>
              <a:t> de </a:t>
            </a:r>
            <a:r>
              <a:rPr lang="en-US" dirty="0" err="1"/>
              <a:t>energía</a:t>
            </a:r>
            <a:r>
              <a:rPr lang="en-US" dirty="0"/>
              <a:t> </a:t>
            </a:r>
            <a:r>
              <a:rPr lang="en-US" dirty="0" err="1"/>
              <a:t>en</a:t>
            </a:r>
            <a:r>
              <a:rPr lang="en-US" dirty="0"/>
              <a:t> la </a:t>
            </a:r>
            <a:r>
              <a:rPr lang="en-US" dirty="0" err="1"/>
              <a:t>medida</a:t>
            </a:r>
            <a:r>
              <a:rPr lang="en-US" dirty="0"/>
              <a:t> </a:t>
            </a:r>
            <a:r>
              <a:rPr lang="en-US" dirty="0" err="1"/>
              <a:t>anglosajona</a:t>
            </a:r>
            <a:r>
              <a:rPr lang="en-US" dirty="0"/>
              <a:t> de quad que equivale a 1 x 10^15 btu (British Thermal Units) y que </a:t>
            </a:r>
            <a:r>
              <a:rPr lang="en-US" dirty="0" err="1"/>
              <a:t>en</a:t>
            </a:r>
            <a:r>
              <a:rPr lang="en-US" dirty="0"/>
              <a:t> </a:t>
            </a:r>
            <a:r>
              <a:rPr lang="en-US" dirty="0" err="1"/>
              <a:t>el</a:t>
            </a:r>
            <a:r>
              <a:rPr lang="en-US" dirty="0"/>
              <a:t> Sistema de </a:t>
            </a:r>
            <a:r>
              <a:rPr lang="en-US" dirty="0" err="1"/>
              <a:t>medida</a:t>
            </a:r>
            <a:r>
              <a:rPr lang="en-US" dirty="0"/>
              <a:t> </a:t>
            </a:r>
            <a:r>
              <a:rPr lang="en-US" dirty="0" err="1"/>
              <a:t>internacional</a:t>
            </a:r>
            <a:r>
              <a:rPr lang="en-US" dirty="0"/>
              <a:t> equivale a </a:t>
            </a:r>
            <a:r>
              <a:rPr lang="es-ES" dirty="0"/>
              <a:t>1,055 055 852 62×10^18  Julios </a:t>
            </a:r>
            <a:r>
              <a:rPr lang="en-US" dirty="0"/>
              <a:t>y las </a:t>
            </a:r>
            <a:r>
              <a:rPr lang="en-US" dirty="0" err="1"/>
              <a:t>emisiones</a:t>
            </a:r>
            <a:r>
              <a:rPr lang="en-US" dirty="0"/>
              <a:t> de co2 </a:t>
            </a:r>
            <a:r>
              <a:rPr lang="en-US" dirty="0" err="1"/>
              <a:t>en</a:t>
            </a:r>
            <a:r>
              <a:rPr lang="en-US" dirty="0"/>
              <a:t> </a:t>
            </a:r>
            <a:r>
              <a:rPr lang="en-US" dirty="0" err="1"/>
              <a:t>millones</a:t>
            </a:r>
            <a:r>
              <a:rPr lang="en-US" dirty="0"/>
              <a:t> de </a:t>
            </a:r>
            <a:r>
              <a:rPr lang="en-US" dirty="0" err="1"/>
              <a:t>toneladas</a:t>
            </a:r>
            <a:endParaRPr lang="en-US" dirty="0"/>
          </a:p>
        </p:txBody>
      </p:sp>
    </p:spTree>
    <p:extLst>
      <p:ext uri="{BB962C8B-B14F-4D97-AF65-F5344CB8AC3E}">
        <p14:creationId xmlns:p14="http://schemas.microsoft.com/office/powerpoint/2010/main" val="414382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a:bodyPr>
          <a:lstStyle/>
          <a:p>
            <a:r>
              <a:rPr lang="en-US" sz="4300" dirty="0" err="1">
                <a:solidFill>
                  <a:schemeClr val="bg1"/>
                </a:solidFill>
              </a:rPr>
              <a:t>Entendimiento</a:t>
            </a:r>
            <a:r>
              <a:rPr lang="en-US" sz="4300" dirty="0">
                <a:solidFill>
                  <a:schemeClr val="bg1"/>
                </a:solidFill>
              </a:rPr>
              <a:t> de </a:t>
            </a:r>
            <a:r>
              <a:rPr lang="en-US" sz="4300" dirty="0" err="1">
                <a:solidFill>
                  <a:schemeClr val="bg1"/>
                </a:solidFill>
              </a:rPr>
              <a:t>los</a:t>
            </a:r>
            <a:r>
              <a:rPr lang="en-US" sz="4300" dirty="0">
                <a:solidFill>
                  <a:schemeClr val="bg1"/>
                </a:solidFill>
              </a:rPr>
              <a:t> </a:t>
            </a:r>
            <a:r>
              <a:rPr lang="en-US" sz="4300" dirty="0" err="1">
                <a:solidFill>
                  <a:schemeClr val="bg1"/>
                </a:solidFill>
              </a:rPr>
              <a:t>Datos</a:t>
            </a:r>
            <a:endParaRPr lang="en-US" sz="43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960119" y="2942252"/>
            <a:ext cx="10266681" cy="3172409"/>
          </a:xfrm>
        </p:spPr>
        <p:txBody>
          <a:bodyPr>
            <a:normAutofit/>
          </a:bodyPr>
          <a:lstStyle/>
          <a:p>
            <a:r>
              <a:rPr lang="en-US" dirty="0" err="1"/>
              <a:t>En</a:t>
            </a:r>
            <a:r>
              <a:rPr lang="en-US" dirty="0"/>
              <a:t> </a:t>
            </a:r>
            <a:r>
              <a:rPr lang="en-US" dirty="0" err="1"/>
              <a:t>este</a:t>
            </a:r>
            <a:r>
              <a:rPr lang="en-US" dirty="0"/>
              <a:t> punto </a:t>
            </a:r>
            <a:r>
              <a:rPr lang="en-US" dirty="0" err="1"/>
              <a:t>hemos</a:t>
            </a:r>
            <a:r>
              <a:rPr lang="en-US" dirty="0"/>
              <a:t> </a:t>
            </a:r>
            <a:r>
              <a:rPr lang="en-US" dirty="0" err="1"/>
              <a:t>llevado</a:t>
            </a:r>
            <a:r>
              <a:rPr lang="en-US" dirty="0"/>
              <a:t> a </a:t>
            </a:r>
            <a:r>
              <a:rPr lang="en-US" dirty="0" err="1"/>
              <a:t>cabo</a:t>
            </a:r>
            <a:r>
              <a:rPr lang="en-US" dirty="0"/>
              <a:t> </a:t>
            </a:r>
            <a:r>
              <a:rPr lang="en-US" dirty="0" err="1"/>
              <a:t>una</a:t>
            </a:r>
            <a:r>
              <a:rPr lang="en-US" dirty="0"/>
              <a:t> revision de </a:t>
            </a:r>
            <a:r>
              <a:rPr lang="en-US" dirty="0" err="1"/>
              <a:t>los</a:t>
            </a:r>
            <a:r>
              <a:rPr lang="en-US" dirty="0"/>
              <a:t> </a:t>
            </a:r>
            <a:r>
              <a:rPr lang="en-US" dirty="0" err="1"/>
              <a:t>datos</a:t>
            </a:r>
            <a:r>
              <a:rPr lang="en-US" dirty="0"/>
              <a:t> y </a:t>
            </a:r>
            <a:r>
              <a:rPr lang="en-US" dirty="0" err="1"/>
              <a:t>hemos</a:t>
            </a:r>
            <a:r>
              <a:rPr lang="en-US" dirty="0"/>
              <a:t> </a:t>
            </a:r>
            <a:r>
              <a:rPr lang="en-US" dirty="0" err="1"/>
              <a:t>encontrado</a:t>
            </a:r>
            <a:r>
              <a:rPr lang="en-US" dirty="0"/>
              <a:t> que es </a:t>
            </a:r>
            <a:r>
              <a:rPr lang="en-US" dirty="0" err="1"/>
              <a:t>necesario</a:t>
            </a:r>
            <a:r>
              <a:rPr lang="en-US" dirty="0"/>
              <a:t>:</a:t>
            </a:r>
          </a:p>
          <a:p>
            <a:pPr lvl="1"/>
            <a:r>
              <a:rPr lang="en-US" dirty="0" err="1"/>
              <a:t>Eliminar</a:t>
            </a:r>
            <a:r>
              <a:rPr lang="en-US" dirty="0"/>
              <a:t> </a:t>
            </a:r>
            <a:r>
              <a:rPr lang="en-US" dirty="0" err="1"/>
              <a:t>una</a:t>
            </a:r>
            <a:r>
              <a:rPr lang="en-US" dirty="0"/>
              <a:t> </a:t>
            </a:r>
            <a:r>
              <a:rPr lang="en-US" dirty="0" err="1"/>
              <a:t>columna</a:t>
            </a:r>
            <a:r>
              <a:rPr lang="en-US" dirty="0"/>
              <a:t> </a:t>
            </a:r>
            <a:r>
              <a:rPr lang="en-US" dirty="0" err="1"/>
              <a:t>innecesaria</a:t>
            </a:r>
            <a:r>
              <a:rPr lang="en-US" dirty="0"/>
              <a:t> </a:t>
            </a:r>
            <a:r>
              <a:rPr lang="en-US" dirty="0" err="1"/>
              <a:t>llamada</a:t>
            </a:r>
            <a:r>
              <a:rPr lang="en-US" dirty="0"/>
              <a:t> </a:t>
            </a:r>
            <a:r>
              <a:rPr lang="es-ES" dirty="0" err="1"/>
              <a:t>Unnamed</a:t>
            </a:r>
            <a:r>
              <a:rPr lang="es-ES" dirty="0"/>
              <a:t>: 0 </a:t>
            </a:r>
          </a:p>
          <a:p>
            <a:pPr lvl="1"/>
            <a:r>
              <a:rPr lang="es-ES" dirty="0"/>
              <a:t>En la columna Country, eliminar el dato de </a:t>
            </a:r>
            <a:r>
              <a:rPr lang="es-ES" dirty="0" err="1"/>
              <a:t>World</a:t>
            </a:r>
            <a:r>
              <a:rPr lang="es-ES" dirty="0"/>
              <a:t> pues es la suma de todos los demás países</a:t>
            </a:r>
          </a:p>
          <a:p>
            <a:pPr lvl="1"/>
            <a:r>
              <a:rPr lang="es-ES" dirty="0"/>
              <a:t>En la columna </a:t>
            </a:r>
            <a:r>
              <a:rPr lang="es-ES" dirty="0" err="1"/>
              <a:t>Energy_type</a:t>
            </a:r>
            <a:r>
              <a:rPr lang="es-ES" dirty="0"/>
              <a:t>. Eliminar el dato </a:t>
            </a:r>
            <a:r>
              <a:rPr lang="es-ES" dirty="0" err="1"/>
              <a:t>all_energy_types</a:t>
            </a:r>
            <a:r>
              <a:rPr lang="es-ES" dirty="0"/>
              <a:t>, variable similar a la anterior</a:t>
            </a:r>
          </a:p>
          <a:p>
            <a:pPr lvl="1"/>
            <a:r>
              <a:rPr lang="es-ES" dirty="0"/>
              <a:t>Hemos eliminado filas en las que faltaban datos en diferentes años</a:t>
            </a:r>
          </a:p>
          <a:p>
            <a:pPr lvl="1"/>
            <a:r>
              <a:rPr lang="es-ES" dirty="0"/>
              <a:t>Por último hemos convertido la columna </a:t>
            </a:r>
            <a:r>
              <a:rPr lang="es-ES" dirty="0" err="1"/>
              <a:t>Year</a:t>
            </a:r>
            <a:r>
              <a:rPr lang="es-ES" dirty="0"/>
              <a:t> en fecha.</a:t>
            </a:r>
          </a:p>
        </p:txBody>
      </p:sp>
    </p:spTree>
    <p:extLst>
      <p:ext uri="{BB962C8B-B14F-4D97-AF65-F5344CB8AC3E}">
        <p14:creationId xmlns:p14="http://schemas.microsoft.com/office/powerpoint/2010/main" val="241196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a:bodyPr>
          <a:lstStyle/>
          <a:p>
            <a:r>
              <a:rPr lang="en-US" sz="4300" dirty="0" err="1">
                <a:solidFill>
                  <a:schemeClr val="bg1"/>
                </a:solidFill>
              </a:rPr>
              <a:t>Entendimiento</a:t>
            </a:r>
            <a:r>
              <a:rPr lang="en-US" sz="4300" dirty="0">
                <a:solidFill>
                  <a:schemeClr val="bg1"/>
                </a:solidFill>
              </a:rPr>
              <a:t> de </a:t>
            </a:r>
            <a:r>
              <a:rPr lang="en-US" sz="4300" dirty="0" err="1">
                <a:solidFill>
                  <a:schemeClr val="bg1"/>
                </a:solidFill>
              </a:rPr>
              <a:t>los</a:t>
            </a:r>
            <a:r>
              <a:rPr lang="en-US" sz="4300" dirty="0">
                <a:solidFill>
                  <a:schemeClr val="bg1"/>
                </a:solidFill>
              </a:rPr>
              <a:t> </a:t>
            </a:r>
            <a:r>
              <a:rPr lang="en-US" sz="4300" dirty="0" err="1">
                <a:solidFill>
                  <a:schemeClr val="bg1"/>
                </a:solidFill>
              </a:rPr>
              <a:t>Datos</a:t>
            </a:r>
            <a:endParaRPr lang="en-US" sz="43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960119" y="2942252"/>
            <a:ext cx="10266681" cy="3172409"/>
          </a:xfrm>
        </p:spPr>
        <p:txBody>
          <a:bodyPr>
            <a:normAutofit lnSpcReduction="10000"/>
          </a:bodyPr>
          <a:lstStyle/>
          <a:p>
            <a:pPr lvl="1"/>
            <a:r>
              <a:rPr lang="es-ES" dirty="0"/>
              <a:t>En la columna </a:t>
            </a:r>
            <a:r>
              <a:rPr lang="es-ES" dirty="0" err="1"/>
              <a:t>Energy_production</a:t>
            </a:r>
            <a:r>
              <a:rPr lang="es-ES" dirty="0"/>
              <a:t> vemos datos negativos, los cuales tienen su explicación según el informe sobre el sistema eléctrico español, elaborado en 2020 por REE (Red Eléctrica Española), como que la energía consumida para la producción excede a la energía generada, por lo que decidimos mantenerlos. </a:t>
            </a:r>
          </a:p>
          <a:p>
            <a:pPr lvl="1"/>
            <a:r>
              <a:rPr lang="es-ES" dirty="0"/>
              <a:t>Hemos eliminado nulos de países que ya no existen como </a:t>
            </a:r>
            <a:r>
              <a:rPr lang="es-ES" dirty="0" err="1"/>
              <a:t>Former</a:t>
            </a:r>
            <a:r>
              <a:rPr lang="es-ES" dirty="0"/>
              <a:t> Yugoslavia, </a:t>
            </a:r>
            <a:r>
              <a:rPr lang="es-ES" dirty="0" err="1"/>
              <a:t>Germany</a:t>
            </a:r>
            <a:r>
              <a:rPr lang="es-ES" dirty="0"/>
              <a:t> East, </a:t>
            </a:r>
            <a:r>
              <a:rPr lang="es-ES" dirty="0" err="1"/>
              <a:t>Germany</a:t>
            </a:r>
            <a:r>
              <a:rPr lang="es-ES" dirty="0"/>
              <a:t> West, </a:t>
            </a:r>
            <a:r>
              <a:rPr lang="es-ES" dirty="0" err="1"/>
              <a:t>Former</a:t>
            </a:r>
            <a:r>
              <a:rPr lang="es-ES" dirty="0"/>
              <a:t> Serbia and Montenegro, </a:t>
            </a:r>
            <a:r>
              <a:rPr lang="es-ES" dirty="0" err="1"/>
              <a:t>Former</a:t>
            </a:r>
            <a:r>
              <a:rPr lang="es-ES" dirty="0"/>
              <a:t> U.S.S.R., </a:t>
            </a:r>
            <a:r>
              <a:rPr lang="es-ES" dirty="0" err="1"/>
              <a:t>Former</a:t>
            </a:r>
            <a:r>
              <a:rPr lang="es-ES" dirty="0"/>
              <a:t> </a:t>
            </a:r>
            <a:r>
              <a:rPr lang="es-ES" dirty="0" err="1"/>
              <a:t>Czechoslovakia</a:t>
            </a:r>
            <a:r>
              <a:rPr lang="es-ES" dirty="0"/>
              <a:t>.</a:t>
            </a:r>
          </a:p>
          <a:p>
            <a:pPr lvl="1"/>
            <a:r>
              <a:rPr lang="es-ES" dirty="0"/>
              <a:t>En las columnas GDP, </a:t>
            </a:r>
            <a:r>
              <a:rPr lang="es-ES" dirty="0" err="1"/>
              <a:t>Population</a:t>
            </a:r>
            <a:r>
              <a:rPr lang="es-ES" dirty="0"/>
              <a:t>, </a:t>
            </a:r>
            <a:r>
              <a:rPr lang="es-ES" dirty="0" err="1"/>
              <a:t>Energy_intensity_per_capita</a:t>
            </a:r>
            <a:r>
              <a:rPr lang="es-ES" dirty="0"/>
              <a:t>, </a:t>
            </a:r>
            <a:r>
              <a:rPr lang="es-ES" dirty="0" err="1"/>
              <a:t>Energy_intensity_by_GDP</a:t>
            </a:r>
            <a:r>
              <a:rPr lang="es-ES" dirty="0"/>
              <a:t> y CO2_emisión, </a:t>
            </a:r>
            <a:r>
              <a:rPr lang="es-ES" dirty="0" err="1"/>
              <a:t>Energy_intensity_per_capita</a:t>
            </a:r>
            <a:r>
              <a:rPr lang="es-ES" dirty="0"/>
              <a:t> y </a:t>
            </a:r>
            <a:r>
              <a:rPr lang="es-ES" dirty="0" err="1"/>
              <a:t>Energy_intensity_by_GDP</a:t>
            </a:r>
            <a:r>
              <a:rPr lang="es-ES" dirty="0"/>
              <a:t> se ha decidido que si un año falta información se considera que ese año se mantuvo igual al año anterior, es decir la producción se mantuvo constante.</a:t>
            </a:r>
          </a:p>
          <a:p>
            <a:pPr lvl="1"/>
            <a:endParaRPr lang="es-ES" dirty="0"/>
          </a:p>
        </p:txBody>
      </p:sp>
    </p:spTree>
    <p:extLst>
      <p:ext uri="{BB962C8B-B14F-4D97-AF65-F5344CB8AC3E}">
        <p14:creationId xmlns:p14="http://schemas.microsoft.com/office/powerpoint/2010/main" val="172924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a:bodyPr>
          <a:lstStyle/>
          <a:p>
            <a:r>
              <a:rPr lang="en-US" sz="4300" dirty="0" err="1">
                <a:solidFill>
                  <a:schemeClr val="bg1"/>
                </a:solidFill>
              </a:rPr>
              <a:t>Entendimiento</a:t>
            </a:r>
            <a:r>
              <a:rPr lang="en-US" sz="4300" dirty="0">
                <a:solidFill>
                  <a:schemeClr val="bg1"/>
                </a:solidFill>
              </a:rPr>
              <a:t> de </a:t>
            </a:r>
            <a:r>
              <a:rPr lang="en-US" sz="4300" dirty="0" err="1">
                <a:solidFill>
                  <a:schemeClr val="bg1"/>
                </a:solidFill>
              </a:rPr>
              <a:t>los</a:t>
            </a:r>
            <a:r>
              <a:rPr lang="en-US" sz="4300" dirty="0">
                <a:solidFill>
                  <a:schemeClr val="bg1"/>
                </a:solidFill>
              </a:rPr>
              <a:t> </a:t>
            </a:r>
            <a:r>
              <a:rPr lang="en-US" sz="4300" dirty="0" err="1">
                <a:solidFill>
                  <a:schemeClr val="bg1"/>
                </a:solidFill>
              </a:rPr>
              <a:t>Datos</a:t>
            </a:r>
            <a:endParaRPr lang="en-US" sz="43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960119" y="2942252"/>
            <a:ext cx="10266681" cy="3172409"/>
          </a:xfrm>
        </p:spPr>
        <p:txBody>
          <a:bodyPr>
            <a:normAutofit/>
          </a:bodyPr>
          <a:lstStyle/>
          <a:p>
            <a:pPr lvl="1"/>
            <a:r>
              <a:rPr lang="es-ES" dirty="0"/>
              <a:t>En la columna de </a:t>
            </a:r>
            <a:r>
              <a:rPr lang="es-ES" dirty="0" err="1"/>
              <a:t>Energy_consumption</a:t>
            </a:r>
            <a:r>
              <a:rPr lang="es-ES" dirty="0"/>
              <a:t> existen negativos en el tipo de energía renovable, que no son eliminados, puesto que esta energía al aportarse a la red general, no consume otra energía para producirse, y evita que se produzca co2 por las vías convencionales, y de ahí los datos negativos</a:t>
            </a:r>
          </a:p>
          <a:p>
            <a:pPr lvl="1"/>
            <a:r>
              <a:rPr lang="es-ES" dirty="0"/>
              <a:t>En la columna de </a:t>
            </a:r>
            <a:r>
              <a:rPr lang="es-ES" dirty="0" err="1"/>
              <a:t>Energy_production</a:t>
            </a:r>
            <a:r>
              <a:rPr lang="es-ES" dirty="0"/>
              <a:t> todos los valores negativos correspondían a Qatar para el tipo de energía renovable y en unos años muy específicos, que van desde 1984 a 1995, periodo en el que no había consumo de energía renovable debido a que Qatar es el mayor exportador de gas del mundo y nunca le ha hecho falta preocuparse por las renovables empezado a preocuparse por esto en torno al año 2019. </a:t>
            </a:r>
          </a:p>
        </p:txBody>
      </p:sp>
    </p:spTree>
    <p:extLst>
      <p:ext uri="{BB962C8B-B14F-4D97-AF65-F5344CB8AC3E}">
        <p14:creationId xmlns:p14="http://schemas.microsoft.com/office/powerpoint/2010/main" val="4121546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a:bodyPr>
          <a:lstStyle/>
          <a:p>
            <a:r>
              <a:rPr lang="en-US" sz="4300" dirty="0" err="1">
                <a:solidFill>
                  <a:schemeClr val="bg1"/>
                </a:solidFill>
              </a:rPr>
              <a:t>Entendimiento</a:t>
            </a:r>
            <a:r>
              <a:rPr lang="en-US" sz="4300" dirty="0">
                <a:solidFill>
                  <a:schemeClr val="bg1"/>
                </a:solidFill>
              </a:rPr>
              <a:t> de </a:t>
            </a:r>
            <a:r>
              <a:rPr lang="en-US" sz="4300" dirty="0" err="1">
                <a:solidFill>
                  <a:schemeClr val="bg1"/>
                </a:solidFill>
              </a:rPr>
              <a:t>los</a:t>
            </a:r>
            <a:r>
              <a:rPr lang="en-US" sz="4300" dirty="0">
                <a:solidFill>
                  <a:schemeClr val="bg1"/>
                </a:solidFill>
              </a:rPr>
              <a:t> </a:t>
            </a:r>
            <a:r>
              <a:rPr lang="en-US" sz="4300" dirty="0" err="1">
                <a:solidFill>
                  <a:schemeClr val="bg1"/>
                </a:solidFill>
              </a:rPr>
              <a:t>Datos</a:t>
            </a:r>
            <a:endParaRPr lang="en-US" sz="43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960119" y="2942252"/>
            <a:ext cx="10266681" cy="3172409"/>
          </a:xfrm>
        </p:spPr>
        <p:txBody>
          <a:bodyPr>
            <a:normAutofit/>
          </a:bodyPr>
          <a:lstStyle/>
          <a:p>
            <a:pPr lvl="1"/>
            <a:r>
              <a:rPr lang="es-ES" dirty="0"/>
              <a:t>De todos los países nos hemos quedado solo con los 40 mayores productores de energía del mundo, por las siguientes razones:</a:t>
            </a:r>
          </a:p>
          <a:p>
            <a:pPr lvl="2"/>
            <a:r>
              <a:rPr lang="es-ES" dirty="0"/>
              <a:t>la producción mundial media es de 141.42 millones de </a:t>
            </a:r>
            <a:r>
              <a:rPr lang="es-ES" dirty="0" err="1"/>
              <a:t>btu</a:t>
            </a:r>
            <a:endParaRPr lang="es-ES" dirty="0"/>
          </a:p>
          <a:p>
            <a:pPr lvl="2"/>
            <a:r>
              <a:rPr lang="es-ES" dirty="0"/>
              <a:t>la producción media de los 40 países con más producción es 141.37 millones de </a:t>
            </a:r>
            <a:r>
              <a:rPr lang="es-ES" dirty="0" err="1"/>
              <a:t>btu</a:t>
            </a:r>
            <a:endParaRPr lang="es-ES" dirty="0"/>
          </a:p>
          <a:p>
            <a:pPr lvl="2"/>
            <a:r>
              <a:rPr lang="es-ES" dirty="0"/>
              <a:t>El porcentaje de producción media mundial de estos 40 países es 99.97%</a:t>
            </a:r>
          </a:p>
          <a:p>
            <a:pPr lvl="2"/>
            <a:r>
              <a:rPr lang="es-ES" dirty="0"/>
              <a:t>El porcentaje de producción media mundial del resto de países es de 0.03%</a:t>
            </a:r>
          </a:p>
          <a:p>
            <a:pPr lvl="2"/>
            <a:endParaRPr lang="es-ES" dirty="0"/>
          </a:p>
        </p:txBody>
      </p:sp>
    </p:spTree>
    <p:extLst>
      <p:ext uri="{BB962C8B-B14F-4D97-AF65-F5344CB8AC3E}">
        <p14:creationId xmlns:p14="http://schemas.microsoft.com/office/powerpoint/2010/main" val="802279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4CF9A01-C2DD-4966-B31A-D2D87CB4CC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9654" y="643465"/>
            <a:ext cx="5128880" cy="1628396"/>
          </a:xfrm>
        </p:spPr>
        <p:txBody>
          <a:bodyPr>
            <a:normAutofit/>
          </a:bodyPr>
          <a:lstStyle/>
          <a:p>
            <a:pPr algn="l"/>
            <a:r>
              <a:rPr lang="en-US" err="1"/>
              <a:t>Análisis</a:t>
            </a:r>
            <a:r>
              <a:rPr lang="en-US"/>
              <a:t> de </a:t>
            </a:r>
            <a:r>
              <a:rPr lang="en-US" err="1"/>
              <a:t>los</a:t>
            </a:r>
            <a:r>
              <a:rPr lang="en-US"/>
              <a:t> </a:t>
            </a:r>
            <a:r>
              <a:rPr lang="en-US" err="1"/>
              <a:t>Datos</a:t>
            </a:r>
            <a:endParaRPr lang="en-US"/>
          </a:p>
        </p:txBody>
      </p:sp>
      <p:cxnSp>
        <p:nvCxnSpPr>
          <p:cNvPr id="22" name="Straight Connector 21">
            <a:extLst>
              <a:ext uri="{FF2B5EF4-FFF2-40B4-BE49-F238E27FC236}">
                <a16:creationId xmlns:a16="http://schemas.microsoft.com/office/drawing/2014/main" id="{0AC6CA7B-A97D-4EE7-BEEF-3794C96942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608076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419654" y="2422688"/>
            <a:ext cx="5128880" cy="3801533"/>
          </a:xfrm>
        </p:spPr>
        <p:txBody>
          <a:bodyPr>
            <a:normAutofit/>
          </a:bodyPr>
          <a:lstStyle/>
          <a:p>
            <a:pPr>
              <a:lnSpc>
                <a:spcPct val="102000"/>
              </a:lnSpc>
            </a:pPr>
            <a:r>
              <a:rPr lang="es-ES" sz="1700"/>
              <a:t>NIVEL GENERAL:</a:t>
            </a:r>
          </a:p>
          <a:p>
            <a:pPr lvl="1">
              <a:lnSpc>
                <a:spcPct val="102000"/>
              </a:lnSpc>
            </a:pPr>
            <a:r>
              <a:rPr lang="es-ES" sz="1700"/>
              <a:t>A nivel mundial existe exceso de oferta, pues el balance es positivo, aunque solo en 0,22 </a:t>
            </a:r>
            <a:r>
              <a:rPr lang="es-ES" sz="1700" err="1"/>
              <a:t>btu</a:t>
            </a:r>
            <a:endParaRPr lang="es-ES" sz="1700"/>
          </a:p>
          <a:p>
            <a:pPr lvl="1">
              <a:lnSpc>
                <a:spcPct val="102000"/>
              </a:lnSpc>
            </a:pPr>
            <a:r>
              <a:rPr lang="es-ES" sz="1700"/>
              <a:t>La energía está muy concentrada en unos pocos países, principalmente China, Estados Unidos y Rusia</a:t>
            </a:r>
          </a:p>
          <a:p>
            <a:pPr lvl="1">
              <a:lnSpc>
                <a:spcPct val="102000"/>
              </a:lnSpc>
            </a:pPr>
            <a:r>
              <a:rPr lang="es-ES" sz="1700"/>
              <a:t>El recurso más usado a nivel mundial es el carbón</a:t>
            </a:r>
          </a:p>
          <a:p>
            <a:pPr lvl="1">
              <a:lnSpc>
                <a:spcPct val="102000"/>
              </a:lnSpc>
            </a:pPr>
            <a:r>
              <a:rPr lang="es-ES" sz="1700"/>
              <a:t>Debido a las grandes diferencias entre países en producción, consumo, PIB y población los valores están muy dispersos entre el mínimo y el máximo de cada variable</a:t>
            </a:r>
          </a:p>
          <a:p>
            <a:pPr lvl="1">
              <a:lnSpc>
                <a:spcPct val="102000"/>
              </a:lnSpc>
            </a:pPr>
            <a:endParaRPr lang="es-ES" sz="1700"/>
          </a:p>
        </p:txBody>
      </p:sp>
      <p:sp>
        <p:nvSpPr>
          <p:cNvPr id="24" name="Freeform 6">
            <a:extLst>
              <a:ext uri="{FF2B5EF4-FFF2-40B4-BE49-F238E27FC236}">
                <a16:creationId xmlns:a16="http://schemas.microsoft.com/office/drawing/2014/main" id="{7F3F28AE-09C6-438F-B1F8-6B3D763F9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pic>
        <p:nvPicPr>
          <p:cNvPr id="5" name="Imagen 4" descr="Gráfico&#10;&#10;Descripción generada automáticamente">
            <a:extLst>
              <a:ext uri="{FF2B5EF4-FFF2-40B4-BE49-F238E27FC236}">
                <a16:creationId xmlns:a16="http://schemas.microsoft.com/office/drawing/2014/main" id="{2030CF15-2897-D737-61F2-A1E9D851145F}"/>
              </a:ext>
            </a:extLst>
          </p:cNvPr>
          <p:cNvPicPr>
            <a:picLocks noChangeAspect="1"/>
          </p:cNvPicPr>
          <p:nvPr/>
        </p:nvPicPr>
        <p:blipFill>
          <a:blip r:embed="rId2"/>
          <a:stretch>
            <a:fillRect/>
          </a:stretch>
        </p:blipFill>
        <p:spPr>
          <a:xfrm>
            <a:off x="0" y="1663700"/>
            <a:ext cx="6184176" cy="4341416"/>
          </a:xfrm>
          <a:prstGeom prst="rect">
            <a:avLst/>
          </a:prstGeom>
        </p:spPr>
      </p:pic>
    </p:spTree>
    <p:extLst>
      <p:ext uri="{BB962C8B-B14F-4D97-AF65-F5344CB8AC3E}">
        <p14:creationId xmlns:p14="http://schemas.microsoft.com/office/powerpoint/2010/main" val="2032775196"/>
      </p:ext>
    </p:extLst>
  </p:cSld>
  <p:clrMapOvr>
    <a:masterClrMapping/>
  </p:clrMapOvr>
</p:sld>
</file>

<file path=ppt/theme/theme1.xml><?xml version="1.0" encoding="utf-8"?>
<a:theme xmlns:a="http://schemas.openxmlformats.org/drawingml/2006/main" name="Titular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Titulares</Template>
  <TotalTime>279</TotalTime>
  <Words>2079</Words>
  <Application>Microsoft Macintosh PowerPoint</Application>
  <PresentationFormat>Panorámica</PresentationFormat>
  <Paragraphs>111</Paragraphs>
  <Slides>22</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Century Schoolbook</vt:lpstr>
      <vt:lpstr>Corbel</vt:lpstr>
      <vt:lpstr>Titulares</vt:lpstr>
      <vt:lpstr>Co2,china y el mundo.</vt:lpstr>
      <vt:lpstr>Contenido</vt:lpstr>
      <vt:lpstr>Introducción</vt:lpstr>
      <vt:lpstr>Introducción</vt:lpstr>
      <vt:lpstr>Entendimiento de los Datos</vt:lpstr>
      <vt:lpstr>Entendimiento de los Datos</vt:lpstr>
      <vt:lpstr>Entendimiento de los Datos</vt:lpstr>
      <vt:lpstr>Entendimiento de los Datos</vt:lpstr>
      <vt:lpstr>Análisis de los Datos</vt:lpstr>
      <vt:lpstr>Análisis de los Datos</vt:lpstr>
      <vt:lpstr>Análisis de los Datos</vt:lpstr>
      <vt:lpstr>Análisis de los Datos</vt:lpstr>
      <vt:lpstr>Análisis de datos, china</vt:lpstr>
      <vt:lpstr>Análisis de Datos, China</vt:lpstr>
      <vt:lpstr>Análisis de datos, EE.UU.</vt:lpstr>
      <vt:lpstr>Análisis de Datos, EE.UU.</vt:lpstr>
      <vt:lpstr>Análisis de datos, China vs EE.UU.</vt:lpstr>
      <vt:lpstr>Análisis de datos, Contraste de Hipótesis</vt:lpstr>
      <vt:lpstr>Conclusiones,                  ¿Se validan las hipótesis?</vt:lpstr>
      <vt:lpstr>Conclusiones,                  ¿Se validan las hipótesis?</vt:lpstr>
      <vt:lpstr>Conclusiones,                  ¿Se validan las hipótesis?</vt:lpstr>
      <vt:lpstr>Conclusiones,                  ¿Se validan las hipótesis?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Co2,china y el mundo.</dc:title>
  <dc:creator>Fernando Sánchez Olmo</dc:creator>
  <cp:lastModifiedBy>Fernando Sánchez Olmo</cp:lastModifiedBy>
  <cp:revision>1</cp:revision>
  <dcterms:created xsi:type="dcterms:W3CDTF">2022-05-17T06:29:30Z</dcterms:created>
  <dcterms:modified xsi:type="dcterms:W3CDTF">2022-05-20T13:42:22Z</dcterms:modified>
</cp:coreProperties>
</file>