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309" r:id="rId4"/>
    <p:sldId id="349" r:id="rId5"/>
    <p:sldId id="350" r:id="rId6"/>
    <p:sldId id="351" r:id="rId7"/>
    <p:sldId id="355" r:id="rId8"/>
    <p:sldId id="352" r:id="rId9"/>
    <p:sldId id="353" r:id="rId10"/>
    <p:sldId id="354" r:id="rId11"/>
    <p:sldId id="30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B60905-E298-4D9B-A88D-EA20DD7BCE25}"/>
              </a:ext>
            </a:extLst>
          </p:cNvPr>
          <p:cNvSpPr txBox="1"/>
          <p:nvPr/>
        </p:nvSpPr>
        <p:spPr>
          <a:xfrm>
            <a:off x="540913" y="1257300"/>
            <a:ext cx="3611987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Bases de Datos y </a:t>
            </a:r>
            <a:r>
              <a:rPr lang="es-AR" sz="4000" kern="12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6" name="Picture 2" descr="Resultado de imagen para my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207" y="527457"/>
            <a:ext cx="5803084" cy="58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516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Otras Cláusulas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1034538"/>
            <a:ext cx="768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ordenar nuestra consulta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tener varios parámetros de ordenamiento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 especificar si es ascendente o descendente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5018" y="64700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BY: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37286" y="2045149"/>
            <a:ext cx="790171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clientes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clientes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ASC,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apellido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DESC;</a:t>
            </a:r>
          </a:p>
        </p:txBody>
      </p:sp>
      <p:pic>
        <p:nvPicPr>
          <p:cNvPr id="13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9370" y="3329270"/>
            <a:ext cx="768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limitar el número de registros mostrados en nuestra consulta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Ideal para tablas muy grandes donde solo se necesita mostrar pocos registros</a:t>
            </a: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0662" y="2941732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LIMIT: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32930" y="4039432"/>
            <a:ext cx="790171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clientes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LIMIT 5;</a:t>
            </a: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5014" y="5140671"/>
            <a:ext cx="768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saltar registros o realizar la paginación de los resultados de una consulta (ej. Mostrar los segundos 10 registros de una tabla)</a:t>
            </a:r>
          </a:p>
        </p:txBody>
      </p:sp>
      <p:sp>
        <p:nvSpPr>
          <p:cNvPr id="1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66306" y="4753133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OFFSET:</a:t>
            </a: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28574" y="5863896"/>
            <a:ext cx="790171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clientes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LIMIT 5 OFFSET 3;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2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Insertar registros en una tabla</a:t>
            </a: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577337"/>
            <a:ext cx="70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insertar valores en una tabla a través de la clausula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INSERT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8079" y="1051946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Forma clásica: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457316"/>
            <a:ext cx="808460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INSERT INTO clientes (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nombre,apellido,cuit,direccion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VALUES ('Lionel','Messi','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xxxxx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','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Peru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323');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3" y="2197134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Opción de </a:t>
            </a:r>
            <a:r>
              <a:rPr lang="es-E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3735" y="2602504"/>
            <a:ext cx="808460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INSERT INTO clientes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SET nombre='Carlos',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apellido='Tevez',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cuit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='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xxxxx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',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direccion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='Chile 320';</a:t>
            </a: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9367" y="3995472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Forma Simplificada:</a:t>
            </a:r>
          </a:p>
        </p:txBody>
      </p:sp>
      <p:sp>
        <p:nvSpPr>
          <p:cNvPr id="18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89379" y="4400842"/>
            <a:ext cx="808460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INSERT INTO clientes (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nombre,apellido,cuit,direccion</a:t>
            </a:r>
            <a:r>
              <a:rPr lang="es-ES" sz="1600" smtClean="0">
                <a:latin typeface="Consolas" panose="020B0609020204030204" pitchFamily="49" charset="0"/>
                <a:cs typeface="Calibri Light" panose="020F0302020204030204" pitchFamily="34" charset="0"/>
              </a:rPr>
              <a:t>) VALUES 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Diego','Maradona','xxxxx','Venezuela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567'),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Juan','Riquelme','xxxxx','Uruguay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680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Gabriel','Batistuta','xxxxx','Colombia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1211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Mario','Kempes','xxxxx','Chile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111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Javier','Masherano','xxxxx','Brasil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954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Oscar','Ruggeri','xxxxx','Canada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2322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Javier','Zanetti','xxxxx','Mexico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1986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'),</a:t>
            </a:r>
          </a:p>
          <a:p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Diego','Simeone','xxxxx','Costa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Rica 1345');</a:t>
            </a:r>
            <a:endParaRPr lang="es-E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33794" name="Picture 2" descr="Resultado de imagen para database insert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5233" y="10435"/>
            <a:ext cx="1313811" cy="1313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1504810"/>
            <a:ext cx="7067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Valores NULL: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La expresión NULL significa “dato desconocido” o “valor inexistente”.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No es lo mismo que un valor 0, una cadena vacía o una cadena de texto literal con la palabra NULL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Si no lo aclaramos en el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TABLE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, por defecto los campos permitirán valores nulos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593588" y="4043768"/>
            <a:ext cx="808460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INSERT INTO clientes (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nombre,apellido,cuit,direccion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VALUES (</a:t>
            </a:r>
            <a:r>
              <a:rPr lang="es-ES" sz="1600">
                <a:latin typeface="Consolas" panose="020B0609020204030204" pitchFamily="49" charset="0"/>
                <a:cs typeface="Calibri Light" panose="020F0302020204030204" pitchFamily="34" charset="0"/>
              </a:rPr>
              <a:t>'Pablo</a:t>
            </a:r>
            <a:r>
              <a:rPr lang="es-ES" sz="1600" smtClean="0">
                <a:latin typeface="Consolas" panose="020B0609020204030204" pitchFamily="49" charset="0"/>
                <a:cs typeface="Calibri Light" panose="020F0302020204030204" pitchFamily="34" charset="0"/>
              </a:rPr>
              <a:t>','Aimar</a:t>
            </a:r>
            <a:r>
              <a:rPr lang="es-E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',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xxxxx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',</a:t>
            </a:r>
            <a:r>
              <a:rPr lang="es-ES" sz="1600" b="1" dirty="0">
                <a:solidFill>
                  <a:schemeClr val="accent1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NULL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13" name="Picture 2" descr="Resultado de imagen para database insert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5233" y="10435"/>
            <a:ext cx="1313811" cy="1313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Seleccionar registros de una tabla</a:t>
            </a: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05348" y="1792196"/>
            <a:ext cx="7067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La sentencia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permite realizar operaciones de selección, ordenación, agrupación y filtrado de registros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Se utiliza para seleccionar información registrada en una tabla.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Para seleccionar todas la columnas se utiliza el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(asterisco)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La cláusula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se utiliza para establecer un criterio de búsqueda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4899873" y="4618534"/>
            <a:ext cx="332972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8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Operadores Lógicos y de Comparación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1021475"/>
            <a:ext cx="706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Para crear expresiones lógicas disponemos de varios operadores de comparación.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Estos operadores se aplican a cualquier tipo de columna: fechas, cadenas, números, etc., y devuelven valores lógicos: verdadero o falso 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547292" y="2692151"/>
          <a:ext cx="26911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Mayor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Mayor o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Menor</a:t>
                      </a:r>
                      <a:r>
                        <a:rPr lang="es-AR" sz="1400" baseline="0" noProof="0" dirty="0"/>
                        <a:t> o Igual que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Distinto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441354" y="2662055"/>
          <a:ext cx="55573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2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</a:t>
                      </a:r>
                      <a:r>
                        <a:rPr lang="es-AR" sz="1400" baseline="0" noProof="0" dirty="0"/>
                        <a:t> si ambas expresiones con Verdaderas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cualquiera</a:t>
                      </a:r>
                      <a:r>
                        <a:rPr lang="es-AR" sz="1400" baseline="0" noProof="0" dirty="0"/>
                        <a:t> de las 2 expresiones es Verdadera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Invierte</a:t>
                      </a:r>
                      <a:r>
                        <a:rPr lang="es-AR" sz="1400" baseline="0" noProof="0" dirty="0"/>
                        <a:t> en valor de la otra </a:t>
                      </a:r>
                      <a:r>
                        <a:rPr lang="es-AR" sz="1400" baseline="0" noProof="0" dirty="0" err="1"/>
                        <a:t>expresion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esta en un 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esta en una lista de expresiones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coincide con un </a:t>
                      </a:r>
                      <a:r>
                        <a:rPr lang="es-AR" sz="1400" noProof="0" dirty="0" err="1"/>
                        <a:t>patron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770812" y="5549925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Es importantísimo el uso correcto de los paréntesis!!!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Los valores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NULL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se deben comparar con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IS NULL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IS NOT NULL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557452" y="2319045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Operadores de Comparación:</a:t>
            </a:r>
          </a:p>
        </p:txBody>
      </p:sp>
      <p:sp>
        <p:nvSpPr>
          <p:cNvPr id="13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6439990" y="2327753"/>
            <a:ext cx="34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Operadores Lógicos:</a:t>
            </a:r>
          </a:p>
        </p:txBody>
      </p:sp>
      <p:pic>
        <p:nvPicPr>
          <p:cNvPr id="14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Cláusulas Especiales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1125979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Operador lógico especial que sirve para comprobar si una expresión está comprendida en un determinado rango de valores.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5018" y="738441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BETWEEN: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580525" y="1810010"/>
            <a:ext cx="808460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codigo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BETWEEN 4 AND 9;</a:t>
            </a:r>
          </a:p>
          <a:p>
            <a:endParaRPr lang="es-E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codigo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NOT BETWEEN 4 AND 9;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9370" y="3930168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Operador lógico especial que sirve para averiguar si el valor de una expresión determinada está dentro de un conjunto indicado .</a:t>
            </a: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0662" y="354263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IN:</a:t>
            </a:r>
          </a:p>
        </p:txBody>
      </p:sp>
      <p:sp>
        <p:nvSpPr>
          <p:cNvPr id="18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589234" y="4575006"/>
            <a:ext cx="808460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apellido IN ('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Kempes','Batistuta','Zanetti','Arango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');</a:t>
            </a:r>
          </a:p>
          <a:p>
            <a:endParaRPr lang="es-E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apellido NOT IN ('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Masherano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','Aimar');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52228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Cláusulas Especiales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1034538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Operador lógico especial que sirve para hacer comparaciones entre cadenas y patrones.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El resultado es verdadero si la cadena se ajusta al patrón, y falso en caso contrario.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No distingue mayúsculas de minúsculas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5018" y="64700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LIKE: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4272864" y="4553217"/>
            <a:ext cx="60337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direccion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LIKE '%</a:t>
            </a:r>
            <a:r>
              <a:rPr lang="es-E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vene</a:t>
            </a:r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%';</a:t>
            </a:r>
          </a:p>
          <a:p>
            <a:endParaRPr lang="es-E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clientes </a:t>
            </a:r>
          </a:p>
          <a:p>
            <a:r>
              <a:rPr lang="es-E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WHERE apellido LIKE '_e%';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5610" y="3157129"/>
            <a:ext cx="6562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088675" y="2811078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Comodines:</a:t>
            </a:r>
          </a:p>
        </p:txBody>
      </p:sp>
      <p:pic>
        <p:nvPicPr>
          <p:cNvPr id="13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716</Words>
  <Application>Microsoft Office PowerPoint</Application>
  <PresentationFormat>Personalizado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Chinchu</cp:lastModifiedBy>
  <cp:revision>124</cp:revision>
  <dcterms:created xsi:type="dcterms:W3CDTF">2018-03-11T02:17:42Z</dcterms:created>
  <dcterms:modified xsi:type="dcterms:W3CDTF">2020-08-29T01:03:38Z</dcterms:modified>
</cp:coreProperties>
</file>